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notesSlides/notesSlide2.xml" ContentType="application/vnd.openxmlformats-officedocument.presentationml.notesSlide+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notesSlides/notesSlide3.xml" ContentType="application/vnd.openxmlformats-officedocument.presentationml.notesSlide+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notesSlides/notesSlide4.xml" ContentType="application/vnd.openxmlformats-officedocument.presentationml.notesSlide+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notesSlides/notesSlide5.xml" ContentType="application/vnd.openxmlformats-officedocument.presentationml.notesSlide+xml"/>
  <Override PartName="/ppt/ink/ink783.xml" ContentType="application/inkml+xml"/>
  <Override PartName="/ppt/notesSlides/notesSlide6.xml" ContentType="application/vnd.openxmlformats-officedocument.presentationml.notesSlide+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notesSlides/notesSlide7.xml" ContentType="application/vnd.openxmlformats-officedocument.presentationml.notesSlide+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notesSlides/notesSlide8.xml" ContentType="application/vnd.openxmlformats-officedocument.presentationml.notesSlide+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notesSlides/notesSlide9.xml" ContentType="application/vnd.openxmlformats-officedocument.presentationml.notesSlide+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notesSlides/notesSlide10.xml" ContentType="application/vnd.openxmlformats-officedocument.presentationml.notesSlide+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notesSlides/notesSlide11.xml" ContentType="application/vnd.openxmlformats-officedocument.presentationml.notesSlide+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372" r:id="rId2"/>
    <p:sldId id="1473" r:id="rId3"/>
    <p:sldId id="804" r:id="rId4"/>
    <p:sldId id="1481" r:id="rId5"/>
    <p:sldId id="1475" r:id="rId6"/>
    <p:sldId id="1476" r:id="rId7"/>
    <p:sldId id="1477" r:id="rId8"/>
    <p:sldId id="592" r:id="rId9"/>
    <p:sldId id="317" r:id="rId10"/>
    <p:sldId id="307" r:id="rId11"/>
    <p:sldId id="1480" r:id="rId12"/>
    <p:sldId id="1482" r:id="rId13"/>
    <p:sldId id="570" r:id="rId14"/>
    <p:sldId id="403" r:id="rId15"/>
    <p:sldId id="824" r:id="rId16"/>
    <p:sldId id="569" r:id="rId17"/>
    <p:sldId id="573" r:id="rId18"/>
    <p:sldId id="825" r:id="rId19"/>
    <p:sldId id="832" r:id="rId20"/>
    <p:sldId id="612" r:id="rId21"/>
    <p:sldId id="833" r:id="rId22"/>
    <p:sldId id="834" r:id="rId23"/>
    <p:sldId id="627" r:id="rId24"/>
    <p:sldId id="621" r:id="rId25"/>
    <p:sldId id="620" r:id="rId26"/>
    <p:sldId id="1483" r:id="rId27"/>
    <p:sldId id="594" r:id="rId28"/>
    <p:sldId id="630" r:id="rId29"/>
    <p:sldId id="631" r:id="rId30"/>
    <p:sldId id="633" r:id="rId31"/>
    <p:sldId id="634" r:id="rId32"/>
    <p:sldId id="635" r:id="rId33"/>
    <p:sldId id="636"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3447" autoAdjust="0"/>
  </p:normalViewPr>
  <p:slideViewPr>
    <p:cSldViewPr snapToGrid="0">
      <p:cViewPr varScale="1">
        <p:scale>
          <a:sx n="118" d="100"/>
          <a:sy n="118" d="100"/>
        </p:scale>
        <p:origin x="7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3.623"/>
    </inkml:context>
    <inkml:brush xml:id="br0">
      <inkml:brushProperty name="width" value="0.025" units="cm"/>
      <inkml:brushProperty name="height" value="0.025" units="cm"/>
    </inkml:brush>
  </inkml:definitions>
  <inkml:trace contextRef="#ctx0" brushRef="#br0">1 1 13627,'2'10'348,"1"0"1,0 0-1,0 0 1,1-1-1,1 1 1,-1-1-1,2 0 0,9 13 1,4 3-229,32 33 1,-10-20-64,1-2-1,72 48 1,-37-30 11,-55-37 19,35 33-1,-51-45-156,-1 2 0,1-1 0,-1 0 0,-1 1 0,1 0 1,-1 0-1,0 1 0,-1-1 0,1 1 0,1 8 0,-4-15 39,-1-1 0,0 1-1,0-1 1,0 1 0,1 0-1,-1-1 1,0 1-1,0-1 1,0 1 0,0-1-1,0 1 1,0 0 0,0-1-1,0 1 1,0-1 0,0 1-1,0 0 1,-1-1 0,1 1-1,0-1 1,0 1 0,0-1-1,-1 1 1,1-1 0,0 1-1,-1-1 1,1 1 0,0-1-1,-1 1 1,1-1 0,-1 0-1,1 1 1,-1-1 0,1 0-1,-1 1 1,1-1 0,-1 0-1,1 1 1,-1-1 0,1 0-1,-1 0 1,1 0 0,-1 0-1,0 0 1,1 0 0,-1 1-1,1-1 1,-1 0 0,1 0-1,-1-1 1,0 1 0,-11-4-431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8.741"/>
    </inkml:context>
    <inkml:brush xml:id="br0">
      <inkml:brushProperty name="width" value="0.05" units="cm"/>
      <inkml:brushProperty name="height" value="0.05" units="cm"/>
    </inkml:brush>
  </inkml:definitions>
  <inkml:trace contextRef="#ctx0" brushRef="#br0">1 26 16716,'0'1'35,"0"-1"0,0 1 0,0-1 1,0 1-1,0-1 0,0 1 1,0-1-1,0 1 0,0-1 1,0 1-1,0-1 0,0 1 0,0 0 1,0-1-1,0 1 0,1-1 1,-1 1-1,0-1 0,0 0 1,1 1-1,-1-1 0,0 1 0,1-1 1,-1 1-1,0-1 0,1 0 1,-1 1-1,1-1 0,-1 0 1,1 1-1,-1-1 0,1 0 0,-1 0 1,1 0-1,-1 1 0,2-1 1,24-2 170,-18 1-126,264-32 859,-193 27-909,117 7 0,-178 0-24,-1 1 0,1 0 1,-1 1-1,0 1 0,19 7 0,-32-9 8,0-1 0,0 1 0,-1 0 0,1 0 0,-1 1 0,1-1 0,-1 1 0,0 0 0,0 0 0,0 0 0,5 6 0,-7-6 9,1 0 0,-1 0-1,0 0 1,0-1 0,0 1 0,0 0 0,-1 0-1,1 0 1,-1 1 0,0-1 0,0 0 0,0 0 0,0 0-1,0 0 1,-1 0 0,1 0 0,-1 0 0,-1 4 0,-1 1 68,0-1 0,-1 1 1,0-1-1,0 1 0,-1-2 1,1 1-1,-10 10 0,-45 40 631,42-42-523,-140 121 1493,-26 23-136,138-116-1604,-73 91 0,90-99 167,15-25-110,12-10-13,1 0 0,0 0 1,0 0-1,-1 0 0,1 0 1,0 0-1,-1 0 0,1 0 1,0 0-1,-1 0 0,1-1 1,0 1-1,0 0 0,-1 0 1,1 0-1,0-1 0,0 1 1,-1 0-1,1 0 0,0 0 1,0-1-1,0 1 1,-1 0-1,1-1 0,0 1 1,0 0-1,0 0 0,0-1 1,0 1-1,0 0 0,0-1 1,-1 1-1,1 0 0,0-1 1,0 1-1,0-1 0,-1-24-164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46.732"/>
    </inkml:context>
    <inkml:brush xml:id="br0">
      <inkml:brushProperty name="width" value="0.025" units="cm"/>
      <inkml:brushProperty name="height" value="0.025" units="cm"/>
    </inkml:brush>
  </inkml:definitions>
  <inkml:trace contextRef="#ctx0" brushRef="#br0">46 122 3331,'0'0'5755,"0"-8"-1858,4-26-758,-7 15-589,-8 16-1422,9 4-1098,1-1-1,-1 1 0,1 0 0,0 0 0,-1 0 1,1 0-1,0 0 0,-1 0 0,1 0 0,0 1 0,0-1 1,0 0-1,0 0 0,0 1 0,0-1 0,0 3 1,-3 7-22,1 0 0,1 0 1,0 1-1,0-1 1,1 1-1,0-1 1,2 14-1,-1-21 0,1 0 0,-1 0-1,1 0 1,0 0 0,0 0 0,1 0-1,-1 0 1,1-1 0,0 1 0,3 5-1,-4-8 8,1 1-1,-1-1 0,1 1 0,-1-1 0,1 1 0,0-1 0,0 0 0,-1 0 0,1 0 0,0 0 0,0 0 0,0 0 0,0 0 0,0-1 1,0 1-1,0-1 0,1 0 0,-1 1 0,0-1 0,4 0 0,-2-1 173,-1 0 0,1 0 0,0 0 0,0-1 0,-1 0 0,1 1 0,-1-1 0,1 0 0,-1 0 0,0-1 0,0 1 0,0-1-1,0 0 1,0 1 0,-1-1 0,1-1 0,-1 1 0,0 0 0,1 0 0,-2-1 0,1 1 0,2-7 0,1-2 70,0 1 1,-1-1-1,0 0 1,-1 0-1,-1 0 0,2-14 1,-4 25-292,1-8 140,-1 1 0,0-1 0,0 0 1,-3-15-1,2 22-261,1 0 0,-1 1 0,1-1 0,-1 1 0,1-1 0,-1 1 0,0-1 0,0 1 0,1 0 0,-1-1 0,0 1 0,0 0 0,-1-1 0,1 1 0,0 0 0,0 0 0,0 0 0,-1 0 0,1 0 0,-1 1 0,1-1 0,-1 0 0,1 1 0,-1-1 0,1 0 0,-1 1 0,1 0 0,-1-1 0,0 1 0,1 0 0,-4 0 0,5 0-134,0 1 0,-1-1 0,1 0-1,0 0 1,0 1 0,-1-1 0,1 0 0,0 1 0,0-1 0,0 0 0,-1 1-1,1-1 1,0 0 0,0 1 0,0-1 0,0 0 0,0 1 0,0-1 0,0 0 0,0 1-1,0-1 1,0 1 0,0-1 0,0 0 0,0 1 0,0-1 0,0 0 0,0 1-1,0-1 1,0 0 0,1 1 0,-1-1 0,0 0 0,0 1 0,0-1 0,1 0 0,-1 1-1,11 3-6014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1.455"/>
    </inkml:context>
    <inkml:brush xml:id="br0">
      <inkml:brushProperty name="width" value="0.025" units="cm"/>
      <inkml:brushProperty name="height" value="0.025" units="cm"/>
    </inkml:brush>
  </inkml:definitions>
  <inkml:trace contextRef="#ctx0" brushRef="#br0">189 35 10954,'0'0'6657,"-11"-6"-5103,-35-18-545,44 23-949,-1 0 0,1 0 0,0 1 1,-1-1-1,1 1 0,-1-1 0,1 1 1,-1 0-1,1 0 0,-1 0 0,1 0 0,-1 1 1,1-1-1,-1 1 0,1-1 0,0 1 1,-1 0-1,1 0 0,0 0 0,-1 0 0,1 0 1,0 1-1,0-1 0,0 1 0,0-1 0,0 1 1,1 0-1,-4 3 0,-1 3 138,0 0-1,1 0 0,0 0 1,0 1-1,-4 9 1,4-4 386,-1 1 1,1-1-1,-3 20 1,7-30-487,1 0 0,-1 0 0,1 0 0,0 1 0,0-1 0,0 0 0,2 8 0,-1-11-85,-1 0 0,0 0 0,1 1 0,-1-1 0,1 0 0,0 0 1,-1 0-1,1 0 0,0 0 0,0 0 0,0 0 0,-1 0 0,1 0 0,0 0 0,0 0 0,1 0 0,-1-1 0,0 1 0,0 0 0,0-1 0,0 1 0,0-1 0,1 0 0,1 1 0,3 0 50,0 0 0,1 0 0,-1-1-1,0 0 1,1-1 0,-1 1 0,0-1 0,0 0-1,1-1 1,-1 1 0,0-1 0,0-1 0,0 1-1,-1-1 1,9-4 0,4-6-16,1 0 0,31-30 0,-48 41-40,-2 1-11,1 1-1,-1-1 1,1 1-1,-1-1 1,1 1-1,-1 0 1,1-1-1,-1 1 1,1 0-1,0-1 1,-1 1-1,1 0 1,0 0-1,-1 0 1,1-1-1,0 1 1,-1 0-1,1 0 1,0 0-1,-1 0 1,1 0-1,0 0 1,-1 0-1,1 1 1,0-1-1,-1 0 1,1 0-1,-1 0 1,1 1-1,0-1 1,-1 0-1,1 1 1,-1-1-1,1 0 1,-1 1-1,1-1 1,-1 1-1,1-1 1,-1 1-1,1-1 1,-1 1-1,1-1 1,-1 1-1,0 0 1,1-1-1,-1 1 1,0-1-1,0 1 1,0 0-1,1-1 1,-1 1-1,0 0 1,0-1-1,0 1 1,0 0-1,0 1 1,9 53 91,-7-38-19,8 21 325,-10-37-356,1 0-1,-1 0 1,1 0 0,0 1 0,-1-1 0,1 0 0,0 0-1,0 0 1,-1 0 0,1 0 0,0 0 0,0 0 0,0-1-1,0 1 1,0 0 0,0 0 0,1-1 0,-1 1 0,0-1-1,0 1 1,0-1 0,1 1 0,-1-1 0,0 0 0,2 1-1,-2-2 21,0 1-1,1-1 1,-1 1-1,0-1 1,0 1-1,0-1 0,0 0 1,0 0-1,0 0 1,0 1-1,0-1 1,0 0-1,0 0 0,0 0 1,-1 0-1,1 0 1,0-1-1,-1 1 1,1 0-1,0-2 0,11-27 163,-12 30-208,3-15 84,0 1-1,-1-1 1,0 0 0,-2 0-1,1 0 1,-4-27 0,0-14-1399,12 54-4423,28 4-445,-11 2 279,8-2-1944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2.461"/>
    </inkml:context>
    <inkml:brush xml:id="br0">
      <inkml:brushProperty name="width" value="0.025" units="cm"/>
      <inkml:brushProperty name="height" value="0.025" units="cm"/>
    </inkml:brush>
  </inkml:definitions>
  <inkml:trace contextRef="#ctx0" brushRef="#br0">129 212 13453,'0'0'6342,"-8"-4"-4468,4 2-1773,2 1-52,0-1 0,0 0 0,0 1-1,-1 0 1,1-1 0,0 1 0,-1 0 0,1 0-1,-1 1 1,0-1 0,1 0 0,-1 1-1,0 0 1,1 0 0,-1-1 0,0 1 0,1 1-1,-1-1 1,0 0 0,1 1 0,-1-1-1,1 1 1,-1 0 0,1 0 0,-1 0 0,1 0-1,-1 0 1,1 1 0,0-1 0,0 1-1,0-1 1,0 1 0,0 0 0,0 0-1,-2 2 1,1 1 24,-1 0-1,1 0 1,0 0-1,0 1 0,1-1 1,0 1-1,0 0 1,0 0-1,1 0 1,-1-1-1,1 1 0,1 1 1,-1-1-1,1 7 1,1-9-60,-1 0-1,1-1 1,0 1 0,0 0 0,0-1 0,0 1 0,1-1 0,-1 1 0,1-1 0,0 0 0,0 0 0,0 0 0,0 0 0,1 0-1,-1 0 1,1 0 0,0-1 0,0 0 0,0 1 0,0-1 0,0 0 0,0 0 0,1-1 0,3 3 0,18 6-202,-14-7 97,0 2 0,-1 0 1,1 0-1,-1 1 0,12 8 0,-19-11 83,0 0 1,0 0-1,0 0 0,0 0 0,-1 1 0,1-1 0,-1 1 0,0 0 1,0-1-1,0 1 0,-1 0 0,1 0 0,-1 1 0,0-1 0,0 0 1,-1 0-1,1 0 0,-1 7 0,1 3 221,-1 0 1,-1 0-1,0 0 0,-1 0 0,-5 18 1,6-27-39,-1-1 1,1 1 0,-1-1-1,0 0 1,0 0 0,0 0-1,-1 0 1,0 0 0,1 0-1,-1 0 1,-1-1 0,1 1-1,0-1 1,-1 0 0,0 0-1,1-1 1,-1 1 0,0-1 0,-8 4-1,10-5-135,1-1 1,0 1-1,0-1 0,-1 1 0,1-1 0,0 0 0,0 0 0,-1 0 1,1 1-1,0-1 0,-1 0 0,1 0 0,0-1 0,0 1 1,-1 0-1,1 0 0,0-1 0,0 1 0,-1-1 0,1 1 0,0-1 1,0 1-1,0-1 0,0 0 0,0 1 0,-2-2 0,2 0-43,-1 0-1,1-1 0,-1 1 1,1 0-1,0-1 1,0 1-1,0-1 0,0 0 1,0 1-1,1-1 0,-2-5 1,1-8-384,1 0 0,0 0 0,3-21 0,-3 35 335,1-5-50,0 0 1,1 0-1,0 0 0,0 0 1,0 0-1,1 1 0,0-1 1,0 1-1,0-1 1,1 1-1,0 0 0,1 0 1,-1 1-1,1-1 0,0 1 1,7-5-1,7-4 81,0 0 0,2 2 0,35-16 0,-41 21 47,1 0 0,-1-1 1,0-1-1,-1 0 0,0-1 0,-1 0 0,1-1 0,13-16 0,-26 25-2,1 0 0,-1 0 0,1 0 0,-1 0 0,0-1 0,0 1 0,0-1 0,-1 1 0,1-1 0,0 1 0,-1-1 0,0 1 0,1-1 0,-1 1 0,0-1 0,0 1 0,-1-5 0,1 6-19,-1 0 0,1 0 0,-1 0 0,1 0 0,-1 0 0,1 1 0,-1-1 0,1 0 0,-1 0 0,0 0 0,1 0 0,-1 1 0,0-1 0,0 0 0,0 1 0,0-1 0,0 1 0,0-1 0,0 1 0,1-1 0,-1 1 0,-1 0 1,1-1-1,0 1 0,0 0 0,0 0 0,0 0 0,0-1 0,0 1 0,0 1 0,0-1 0,0 0 0,0 0 0,0 0 0,0 0 0,0 1 0,0-1 0,0 0 0,0 1 0,0-1 0,0 1 0,-1 0 0,-2 1-12,0 0-1,1 1 0,-1-1 1,0 1-1,1 0 0,0 0 0,0 0 1,0 0-1,0 1 0,0-1 1,1 1-1,-1 0 0,1-1 0,0 1 1,0 0-1,1 1 0,-1-1 1,-1 6-1,1 0-8,-1-1 1,1 1-1,1 0 0,0-1 0,0 1 1,1 0-1,2 13 0,-2-21 20,1 0-1,-1 0 0,1 0 1,0 0-1,0-1 1,0 1-1,0 0 0,0 0 1,0 0-1,0-1 0,1 1 1,-1-1-1,0 1 0,1-1 1,0 1-1,-1-1 0,1 0 1,0 0-1,-1 0 1,1 0-1,0 0 0,0 0 1,0 0-1,0-1 0,0 1 1,0-1-1,0 1 0,0-1 1,0 0-1,0 0 0,1 0 1,-1 0-1,3-1 1,1 1 7,1 0 0,-1-1 0,0 0 0,0 0 0,0-1 1,1 0-1,-2 0 0,1 0 0,0-1 0,7-4 1,12-12 144,-2-2 1,0-1 0,-1-1 0,-1 0 0,-1-2-1,-2 0 1,0-1 0,-2-1 0,0-1-1,18-48 1,-31 69-139,0-1 0,-1 0-1,0 0 1,0-1 0,0 1-1,-1 0 1,-1-12 0,-4 16-171,-5 9 69,-5 11-2,6 2 78,1 0 0,0 1-1,2 0 1,1 1 0,0-1 0,1 1-1,1-1 1,1 1 0,1 0 0,0 0-1,2 0 1,0-1 0,1 1-1,10 34 1,-8-44 22,-1 1-1,1 0 0,1-1 1,10 15-1,-14-22-17,0 0 1,0 0-1,0 0 0,1 0 1,-1-1-1,1 1 0,-1-1 1,1 0-1,0 0 0,0 0 1,0 0-1,1 0 0,-1 0 1,0-1-1,1 0 1,-1 1-1,1-1 0,6 0 1,-15-28-899,-6 7 737,-2 2-1,0-1 0,-1 2 0,-1 0 0,0 0 1,-33-25-1,17 14 112,6 5 32,14 14 112,1 0-1,0-1 1,-10-12-1,20 22-62,0-1 0,0 1 0,0-1 0,0 1-1,0 0 1,0-1 0,0 1 0,0 0 0,0-1 0,0 1 0,0 0 0,0-1 0,0 1 0,0-1 0,0 1 0,0 0 0,0-1-1,1 1 1,-1 0 0,0-1 0,0 1 0,0 0 0,1 0 0,-1-1 0,0 1 0,0 0 0,1 0 0,-1-1 0,0 1 0,0 0-1,1 0 1,-1 0 0,0-1 0,1 1 0,-1 0 0,1 0 0,-1 0 0,0 0 0,1 0 0,-1 0 0,0 0 0,1 0-1,-1 0 1,0 0 0,1 0 0,-1 0 0,1 0 0,-1 0 0,0 0 0,1 0 0,-1 0 0,0 0 0,1 1 0,31-2-11,-24 1 155,74 6 234,0-1-848,-29-8-2756,-18-5-2907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4.330"/>
    </inkml:context>
    <inkml:brush xml:id="br0">
      <inkml:brushProperty name="width" value="0.025" units="cm"/>
      <inkml:brushProperty name="height" value="0.025" units="cm"/>
    </inkml:brush>
  </inkml:definitions>
  <inkml:trace contextRef="#ctx0" brushRef="#br0">205 69 9353,'2'-2'650,"0"-1"0,-1 1 0,1-1 0,-1 0 0,0 1 0,0-1-1,0 0 1,0 0 0,-1 0 0,1 0 0,-1 0 0,0 0 0,0 0 0,0 0 0,0-5 0,-1 7-540,0-1-1,0 1 1,0 0 0,0 0 0,0-1-1,-1 1 1,1 0 0,0 0-1,-1 0 1,1 0 0,0 1 0,-1-1-1,1 0 1,-1 0 0,0 1-1,1-1 1,-1 1 0,1 0 0,-1-1-1,0 1 1,1 0 0,-1 0-1,0 0 1,1 0 0,-1 0 0,0 0-1,1 1 1,-3 0 0,-2 0-97,0 0 1,0 1 0,1 0-1,-1 0 1,1 0-1,-1 1 1,1 0 0,0 0-1,0 0 1,0 1 0,0 0-1,1 0 1,-1 0-1,1 0 1,-4 6 0,-3 3 271,0 1 1,1 1 0,-16 29 0,21-33-66,0 0 0,0 1-1,1-1 1,-3 16 0,7-25-211,-1 0 1,0 0-1,1 1 1,-1-1-1,1 0 0,0 0 1,0 0-1,0 0 0,0 0 1,0 0-1,0 1 0,1-1 1,-1 0-1,1 0 1,-1 0-1,1 0 0,0 0 1,0 0-1,0 0 0,0-1 1,0 1-1,0 0 0,0 0 1,1-1-1,-1 1 0,1-1 1,-1 1-1,1-1 1,0 1-1,-1-1 0,4 2 1,5 0-134,0-1 0,0 0 0,0 0 0,0-1 0,1 0 0,-1-1 0,0 0 0,0-1 0,17-3 1,-4 0-1247,-1-2 1,1 0 0,24-12 0,0-3-3841,-6-2-1800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5.101"/>
    </inkml:context>
    <inkml:brush xml:id="br0">
      <inkml:brushProperty name="width" value="0.025" units="cm"/>
      <inkml:brushProperty name="height" value="0.025" units="cm"/>
    </inkml:brush>
  </inkml:definitions>
  <inkml:trace contextRef="#ctx0" brushRef="#br0">163 1 9513,'0'0'7095,"-9"4"-5932,-4 2-606,1 2-1,-1 0 1,1 0-1,0 1 1,-12 13-1,17-16-192,0 1-1,1 0 0,-1 0 1,2 0-1,-1 1 0,1 0 0,0 0 1,1 0-1,0 1 0,-6 15 0,10-23-350,0-1 0,0 1 0,-1-1 0,1 1 0,0-1 0,0 0 0,0 1 0,0-1 0,0 1 0,0-1 0,0 1 0,0-1 0,0 1 0,0-1 0,0 1 0,0-1 0,0 0 0,0 1 0,1-1 0,-1 1 0,0-1 0,0 1 0,0-1 0,1 0 0,-1 1 0,0-1 0,1 0 0,-1 1 0,0-1 0,1 0 0,-1 1 0,0-1 0,1 0-1,-1 0 1,0 1 0,1-1 0,-1 0 0,1 0 0,0 1 0,23-5 374,22-19-81,-32 13-295,-1-1 0,0 0-1,0-1 1,-1 0 0,-1-1-1,0 0 1,14-24 0,-32 90 15,6-51 5,1 0-1,-1 1 0,1-1 0,0 0 1,0 0-1,-1 0 0,2 0 1,-1 1-1,0-1 0,0 0 0,1 0 1,-1 0-1,1 0 0,0 0 1,-1 0-1,1 0 0,0 0 0,0 0 1,0 0-1,1 0 0,-1 0 0,0 0 1,1-1-1,2 4 0,1-4-1,-1 1 1,1-1-1,0 0 0,-1 0 0,1 0 1,0-1-1,0 0 0,-1 0 0,1 0 0,8-1 1,-1-1-71,0-1 0,0 0 0,-1 0-1,1-2 1,-1 1 0,0-1 0,0-1 0,18-11 0,15-8-96,-45 29 155,0 1 1,0-1 0,-1 1-1,1-1 1,-1 0 0,0 0-1,-4 6 1,3-5 23,0 1-1,1 0 1,0-1 0,0 1 0,0 0-1,0 0 1,1 0 0,0 0 0,0 0-1,0 8 1,4-13-29,0 0 0,0 0-1,0 0 1,0-1 0,0 1 0,0-1-1,0 0 1,0 0 0,0 0-1,0 0 1,0 0 0,5-2 0,37-15-196,-40 14 131,0 0 1,1 1-1,-1 0 1,1 0 0,0 0-1,0 1 1,-1-1-1,8 1 1,-13 2 50,0 1 1,0 0-1,0 0 1,0 0 0,1-1-1,-1 1 1,0 0-1,1 0 1,0-1 0,-1 1-1,1 0 1,1 2-1,1-3 4,0 0 0,0 0 0,0 0 0,1 0 0,-1 0-1,0-1 1,0 1 0,0-1 0,1 0 0,-1 0 0,0 0-1,0-1 1,0 1 0,1-1 0,-1 1 0,6-4 0,48-20-376,-55 23 334,33-20-377,-27 15 394,1 0-1,0 1 1,0 0 0,0 1 0,1 0 0,18-5 0,-29 37 1010,-6-5-840,0-1-675,6-5-4833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5.823"/>
    </inkml:context>
    <inkml:brush xml:id="br0">
      <inkml:brushProperty name="width" value="0.025" units="cm"/>
      <inkml:brushProperty name="height" value="0.025" units="cm"/>
    </inkml:brush>
  </inkml:definitions>
  <inkml:trace contextRef="#ctx0" brushRef="#br0">4 13 12556,'-1'2'447,"0"0"1,1 1-1,-1-1 1,1 0-1,0 0 1,0 1-1,0-1 1,0 0-1,0 1 1,1-1-1,-1 0 1,0 0-1,1 1 1,0-1-1,0 0 1,-1 0-1,1 0 1,1 0-1,-1 0 1,2 3-1,0-2-154,-1-1 0,1 1 0,0-1 0,0 0 0,1 0 0,-1 0 0,0 0 0,1 0 0,-1-1 0,1 1 0,4 0 0,9 2 55,0-1 0,0-1 0,1-1 1,20 0-1,-25-1-211,0-1 1,1-1 0,-1 1-1,19-7 1,-29 8-110,0-1-1,0 0 1,0 0-1,0 0 1,0 0-1,0 0 1,0-1 0,-1 0-1,1 1 1,0-1-1,-1 0 1,0 0-1,1 0 1,-1 0-1,0-1 1,0 1 0,0-1-1,0 1 1,0-1-1,-1 0 1,1 0-1,-1 0 1,0 0-1,2-3 1,-3 4-24,0 1-1,0 0 1,-1 0 0,1-1-1,0 1 1,0 0-1,-1 0 1,1 0 0,0-1-1,-1 1 1,1 0 0,-1 0-1,0 0 1,1 0-1,-1 0 1,0 0 0,1 0-1,-1 0 1,0 0-1,0 0 1,0 1 0,0-1-1,0 0 1,0 0 0,0 1-1,0-1 1,0 1-1,0-1 1,-1 1 0,1 0-1,0-1 1,0 1 0,0 0-1,-1 0 1,-1-1-1,-51-2-141,45 3 135,-2 1-14,1 0-1,0 1 1,0 0-1,0 1 1,0 0-1,0 0 1,0 1-1,1 0 1,0 1-1,0 0 1,0 1-1,-9 6 1,14-9 6,0 0 0,0 1 1,0-1-1,0 1 0,1-1 0,-1 1 1,1 0-1,0 0 0,0 1 0,0-1 1,1 1-1,0-1 0,-1 1 0,2 0 1,-1 0-1,0 0 0,1 0 0,0 0 1,0 0-1,1 0 0,-1 0 0,1 0 1,0 1-1,1-1 0,-1 0 0,2 6 1,0-8-31,-1 1 0,1-1 0,0 0 0,0-1-1,0 1 1,0 0 0,0 0 0,1-1 0,-1 1 0,1-1 0,0 0 0,0 0 0,0 0 0,0 0 0,0 0 0,0-1 0,0 0 0,0 1 0,1-1 0,-1 0 0,0 0 0,6 0 0,9 2-1541,0 0 1,34-1-1,-49-2 1233,46-2-6548,6-10-6786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6.526"/>
    </inkml:context>
    <inkml:brush xml:id="br0">
      <inkml:brushProperty name="width" value="0.025" units="cm"/>
      <inkml:brushProperty name="height" value="0.025" units="cm"/>
    </inkml:brush>
  </inkml:definitions>
  <inkml:trace contextRef="#ctx0" brushRef="#br0">29 0 16271,'0'0'1500,"0"9"-448,-1 18-29,-1-1-1,-8 40 1,4-37-513,2-1 1,1 1-1,1 32 0,2-59-498,0-1 0,1 0-1,0 1 1,-1-1 0,1 1 0,0-1 0,0 0-1,0 1 1,-1-1 0,1 0 0,1 0 0,-1 0-1,0 0 1,0 0 0,0 0 0,0 0 0,1 0-1,-1 0 1,1-1 0,-1 1 0,0 0 0,1-1-1,-1 1 1,1-1 0,-1 0 0,1 1 0,-1-1-1,1 0 1,0 0 0,1 0 0,61 0 332,-47 0-333,1-1 60,-4 0-53,-1 1 0,1 0 0,-1 1 1,24 5-1,-35-6 44,-1 0 0,1 1 1,0-1-1,-1 1 0,1-1 0,-1 1 0,1 0 0,-1 0 1,1-1-1,-1 1 0,0 0 0,1 0 0,-1 0 1,0 1-1,1-1 0,-1 0 0,0 0 0,0 1 1,0-1-1,0 1 0,-1-1 0,1 1 0,0-1 1,-1 1-1,1-1 0,0 1 0,-1-1 0,0 1 1,1 0-1,-1-1 0,0 1 0,0 0 0,0 0 1,0-1-1,0 1 0,-1 0 0,1-1 0,0 1 1,-1-1-1,1 1 0,-1 0 0,0-1 0,1 1 1,-1-1-1,0 1 0,-1 1 0,-1 1 50,0 0 0,-1 0 0,1 0 0,-1-1 0,1 1-1,-1-1 1,0 0 0,0 0 0,-1-1 0,1 1 0,0-1 0,-7 2 0,-59 22 670,59-23-705,0 0-1,0-1 1,0 0-1,-21 0 1,31-2-205,-1 0-1,0 0 1,0 0 0,1 0-1,-1 0 1,0 0-1,0 0 1,1-1 0,-1 1-1,0-1 1,1 1 0,-1-1-1,0 0 1,1 0 0,-1 1-1,1-1 1,-1 0-1,1 0 1,0-1 0,-1 1-1,1 0 1,0 0 0,0-1-1,0 1 1,0-1 0,0 1-1,0-1 1,0 1-1,0-1 1,1 1 0,-1-1-1,0 0 1,1 1 0,0-1-1,-1 0 1,1 0-1,0-3 1,0 4-171,0-1 0,0 1-1,1-1 1,-1 1 0,1 0 0,-1-1 0,1 1-1,0-1 1,-1 1 0,1 0 0,0 0-1,0-1 1,0 1 0,0 0 0,0 0 0,0 0-1,0 0 1,1 0 0,-1 0 0,0 0-1,0 1 1,1-1 0,2-1 0,37-12-5449,-32 12 3778,22-7-4575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6.890"/>
    </inkml:context>
    <inkml:brush xml:id="br0">
      <inkml:brushProperty name="width" value="0.025" units="cm"/>
      <inkml:brushProperty name="height" value="0.025" units="cm"/>
    </inkml:brush>
  </inkml:definitions>
  <inkml:trace contextRef="#ctx0" brushRef="#br0">152 72 9161,'0'0'7943,"2"-9"-4825,7-29-903,-9 37-2154,1 0 1,-1 0-1,0 0 0,0 0 0,0 1 1,-1-1-1,1 0 0,0 0 0,0 0 0,0 0 1,-1 0-1,1 0 0,0 1 0,-1-1 1,1 0-1,-1 0 0,1 0 0,-1 1 0,1-1 1,-1 0-1,1 1 0,-1-1 0,0 0 0,0 1 1,1-1-1,-1 1 0,0-1 0,0 1 1,1 0-1,-1-1 0,0 1 0,0 0 0,0-1 1,0 1-1,0 0 0,1 0 0,-1 0 1,0 0-1,0 0 0,0 0 0,0 0 0,-1 0 1,-36 3-90,32-1 43,0-1-1,1 2 1,-1-1-1,1 0 1,0 1-1,0 0 0,0 1 1,0-1-1,1 1 1,-1 0-1,1 0 1,0 0-1,0 0 0,0 1 1,1 0-1,-1 0 1,1 0-1,0 0 1,1 0-1,-1 0 0,1 1 1,0 0-1,1-1 1,-1 1-1,1 0 1,-1 7-1,2-12-2,0 0 0,1 0 0,-1 1-1,0-1 1,0 0 0,1 0 0,-1 0 0,0 0 0,1 0-1,-1 0 1,1 0 0,0 0 0,-1 0 0,1 0 0,0 0-1,-1 0 1,1 0 0,0 0 0,0 0 0,0-1 0,0 1-1,0 0 1,0-1 0,0 1 0,1 0 0,2 1 15,0-1 0,0 0 0,0 0 0,0 0 1,1 0-1,-1 0 0,7-1 0,-2 0 7,0 0 0,1-1 0,-1 0 0,0-1 0,0 0 0,13-4 0,-12 1 59,0-1 0,0 0-1,-1 0 1,16-13-1,1-11-1165,-10-2-4429,-16 30 3056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7.376"/>
    </inkml:context>
    <inkml:brush xml:id="br0">
      <inkml:brushProperty name="width" value="0.025" units="cm"/>
      <inkml:brushProperty name="height" value="0.025" units="cm"/>
    </inkml:brush>
  </inkml:definitions>
  <inkml:trace contextRef="#ctx0" brushRef="#br0">227 5 12460,'0'0'13148,"-10"-2"-13004,4 1-92,1 0 1,-1 1-1,1-1 0,-1 1 0,1 0 0,-1 0 0,1 1 0,-1 0 1,1 0-1,0 0 0,-1 1 0,1-1 0,0 1 0,0 0 0,0 1 0,-7 4 1,-11 7 495,-37 27 467,56-39-987,1 1 1,0 0-1,1 0 0,-1 0 0,0 0 0,1 0 0,0 1 0,-1-1 1,1 1-1,1-1 0,-1 1 0,0 0 0,1 0 0,-2 6 0,3-8-22,1 0-1,-1-1 0,0 1 1,1 0-1,-1 0 1,1-1-1,-1 1 0,1-1 1,0 1-1,0 0 0,-1-1 1,1 1-1,0-1 0,1 0 1,-1 1-1,0-1 0,0 0 1,0 0-1,1 1 1,-1-1-1,1 0 0,-1 0 1,1-1-1,-1 1 0,1 0 1,0 0-1,-1-1 0,1 1 1,0-1-1,-1 0 0,1 1 1,0-1-1,0 0 1,2 0-1,69 5-394,-67-5 195,60-4-2918,-59 3 2082,0 0-1,0-1 1,-1 0 0,1-1-1,-1 1 1,1-1 0,7-5 0,12-11-6268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7.750"/>
    </inkml:context>
    <inkml:brush xml:id="br0">
      <inkml:brushProperty name="width" value="0.025" units="cm"/>
      <inkml:brushProperty name="height" value="0.025" units="cm"/>
    </inkml:brush>
  </inkml:definitions>
  <inkml:trace contextRef="#ctx0" brushRef="#br0">129 0 13036,'0'0'2589,"-4"11"91,-38 84 1658,-13 31-930,49-110-3180,1 0 0,0 1 0,1-1-1,1 1 1,-1 31 0,4-47-215,0 0 0,0 0 0,0 0 0,0 0 0,0 1-1,0-1 1,0 0 0,0 0 0,1 0 0,-1 0 0,0 0 0,1 0 0,-1 0 0,1 0 0,-1 0 0,1 0 0,0 0-1,-1 0 1,1 0 0,0 0 0,0 0 0,-1 0 0,1-1 0,0 1 0,0 0 0,0-1 0,0 1 0,0 0 0,0-1-1,2 1 1,0 0 29,0-1-1,0 0 1,1 0-1,-1 0 1,0 0-1,0-1 1,0 1-1,0-1 1,1 1-1,-1-1 1,3-2-1,6-1 24,-1-2 0,0 1-1,0-1 1,0-1 0,10-8-1,5-11 48,-1-2-1,-2 0 0,34-52 1,-33 45-61,-21 31-678,2-4 1944,-12 20-21375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8.095"/>
    </inkml:context>
    <inkml:brush xml:id="br0">
      <inkml:brushProperty name="width" value="0.025" units="cm"/>
      <inkml:brushProperty name="height" value="0.025" units="cm"/>
    </inkml:brush>
  </inkml:definitions>
  <inkml:trace contextRef="#ctx0" brushRef="#br0">1 0 17072,'0'0'8937,"12"53"-8105,8-42-575,0-2-161,5-1-353,4-4-2241,-4-4-2627,-1 0-7591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47.237"/>
    </inkml:context>
    <inkml:brush xml:id="br0">
      <inkml:brushProperty name="width" value="0.025" units="cm"/>
      <inkml:brushProperty name="height" value="0.025" units="cm"/>
    </inkml:brush>
  </inkml:definitions>
  <inkml:trace contextRef="#ctx0" brushRef="#br0">79 305 9353,'0'0'5712,"-8"2"-4361,4-1-1299,0 0 1,1 0 0,-1 0 0,0 1 0,1 0 0,0-1-1,-1 1 1,1 1 0,0-1 0,0 0 0,0 1 0,0 0 0,0-1-1,1 1 1,-1 0 0,1 0 0,0 1 0,0-1 0,0 0 0,0 1-1,1-1 1,-1 1 0,1 0 0,0-1 0,0 1 0,0 0-1,1 0 1,-1 0 0,1 5 0,-1-3 63,1 41 450,0-46-553,1 0 0,-1 0 0,0 0 0,1 0 0,-1 0 0,1 0 0,-1-1 0,1 1 0,-1 0 0,1 0 0,-1 0 0,1 0 0,0-1 0,0 1 0,-1 0 0,1 0 0,0-1 0,0 1 0,0-1 0,0 1 0,0-1 0,0 1 0,0-1 0,0 0 0,0 1 0,0-1 0,0 0-1,0 0 1,0 1 0,0-1 0,0 0 0,0 0 0,0 0 0,0-1 0,0 1 0,0 0 0,0 0 0,0 0 0,1-1 0,2-1 162,0 1-1,0-1 1,-1 0 0,1-1-1,-1 1 1,1 0 0,-1-1-1,0 0 1,0 0-1,0 0 1,0 0 0,0 0-1,-1-1 1,0 1-1,1-1 1,-1 0 0,2-7-1,28-75 1397,-29 74-1486,7-17 64,-3-1 0,0 0 0,-2-1 0,-1 1-1,-1-1 1,-2 0 0,-4-48 0,3 78-151,0 0-1,0 0 1,0 0 0,0 0-1,-1 0 1,1 0 0,0 0-1,-1 0 1,1 0 0,0 0-1,-1 0 1,1 0 0,-1 1 0,1-1-1,-1 0 1,0 0 0,1 0-1,-3 0 1,-10 4-204,11 0 178,0-1 0,0 1 1,0-1-1,0 1 0,0 0 0,0 0 0,1 0 0,-1 0 0,-1 6 0,-3 19 45,0-1-1,2 1 0,0 54 1,3-73-70,1 0 1,1 0 0,0 0 0,0 0 0,1-1-1,0 1 1,0 0 0,1-1 0,0 0 0,0 0-1,1 0 1,0 0 0,1 0 0,0-1 0,0 1-1,10 9 1,-12-14-89,0 0 1,0-1-1,0 1 0,0-1 0,0 0 1,1 0-1,-1 0 0,1 0 0,0-1 0,0 1 1,-1-1-1,1 0 0,0 0 0,0-1 1,0 1-1,0-1 0,0 0 0,0 0 0,0 0 1,6-1-1,-4-1-142,-1 0 0,1 0 0,-1-1 0,0 1 1,0-1-1,0 0 0,-1 0 0,1-1 0,-1 0 0,0 0 0,0 0 0,7-8 1,-1-2-428,-1 1 1,-1-1 0,0-1 0,0 1 0,-2-1 0,0-1 0,-1 1 0,0-1-1,2-17 1,-6 28 503,5-63-1244,-5 64 1503,-1-1-1,0 1 1,-1 0 0,1 0-1,-1 0 1,0-1 0,0 1-1,0 0 1,0 0 0,-1 0-1,0 0 1,-3-6 0,4 9 91,1 0 1,-1 1 0,1-1-1,-1 0 1,1 0-1,-1 1 1,0-1 0,1 1-1,-1-1 1,0 0 0,1 1-1,-1-1 1,0 1 0,0 0-1,0-1 1,1 1-1,-1-1 1,0 1 0,0 0-1,0 0 1,0 0 0,0-1-1,0 1 1,1 0-1,-1 0 1,0 0 0,0 0-1,0 1 1,0-1 0,0 0-1,0 0 1,-1 1 0,0 0 13,1 0 0,0 1 0,-1-1 0,1 0 0,0 1 0,0-1 0,0 1 0,0-1 0,0 1 0,0 0 0,0-1 0,1 1 0,-1 0 0,1-1 0,-1 4 0,0-3-207,0-1 0,1 1-1,-1 0 1,1 0 0,-1 0-1,1-1 1,0 1 0,0 0-1,0 0 1,0 0 0,0 0-1,0-1 1,0 1 0,1 0-1,-1 0 1,1 0-1,-1 0 1,1-1 0,0 1-1,0 0 1,-1-1 0,1 1-1,0-1 1,1 1 0,-1-1-1,0 1 1,0-1 0,1 0-1,-1 1 1,0-1 0,1 0-1,0 0 1,-1 0 0,1 0-1,2 1 1,2-2-524,1 0 0,-1-1 0,0 1 0,0-1 1,0 0-1,0-1 0,0 1 0,0-1 0,9-5 0,-8 4 767,0 1 0,0-1 0,0 1-1,0 1 1,1-1 0,13 0 0,-18 2 26,-1-1 0,1 1 0,0 1 0,-1-1 0,1 0-1,-1 1 1,1-1 0,-1 1 0,1 0 0,-1-1 0,0 1 0,1 1 0,-1-1 0,0 0 0,0 0 0,1 1 0,-1 0 0,0-1 0,-1 1 0,1 0 0,0 0 0,0 0 0,-1 0 0,1 0 0,-1 0 0,2 3 0,-1 1 189,-1-1 0,1 1 0,-1-1 0,0 1 0,-1 0 0,0-1 0,1 1 0,-2 0 0,1-1 0,-1 1 0,-1 7 0,1-8-202,-1-1 0,0 1 0,0 0 0,0-1 0,0 1 0,0-1 0,-1 0 0,0 0-1,0 0 1,0 0 0,-1 0 0,1-1 0,-6 5 0,6-6-271,1 0 0,-1 0 0,0 0 0,0 0 0,0-1 0,0 0 1,0 1-1,0-1 0,0 0 0,0 0 0,0-1 0,-1 1 0,-2-1 0,5 0-218,0 1-1,0-1 1,0-1 0,1 1-1,-1 0 1,0 0-1,0 0 1,1 0 0,-1-1-1,0 1 1,0 0-1,1 0 1,-1-1 0,0 1-1,1-1 1,-1 1-1,1-1 1,-1 1 0,0-1-1,1 1 1,-1-1-1,1 1 1,-1-1 0,1 0-1,0 1 1,-1-1-1,1 0 1,0 1 0,-1-2-1,-8-15-11189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8.678"/>
    </inkml:context>
    <inkml:brush xml:id="br0">
      <inkml:brushProperty name="width" value="0.025" units="cm"/>
      <inkml:brushProperty name="height" value="0.025" units="cm"/>
    </inkml:brush>
  </inkml:definitions>
  <inkml:trace contextRef="#ctx0" brushRef="#br0">4 0 11403,'0'0'10853,"0"10"-10095,-3 140 2680,3-149-3419,0 1 1,0-1 0,0 0 0,0 1 0,0-1-1,1 1 1,-1-1 0,1 0 0,-1 1 0,1-1-1,-1 0 1,1 0 0,0 1 0,-1-1 0,1 0-1,0 0 1,0 0 0,0 0 0,0 0 0,0 0-1,0 0 1,0 0 0,3 1 0,-1 0 46,1-1 0,-1 0 0,1 0 0,-1 0 0,1 0 1,0 0-1,-1-1 0,1 0 0,5 0 0,0 0 17,-1-1 0,1 0 0,0 0-1,-1-1 1,1 0 0,-1-1 0,16-6 0,-9-1-42,1-1 0,22-20 0,5-4 7,-42 35-48,-1-1 0,0 1 1,0 0-1,0 0 0,1 0 1,-1 0-1,0 0 1,0 0-1,0 0 0,1 0 1,-1 0-1,0 0 1,0 0-1,0 0 0,1 0 1,-1 0-1,0 1 0,0-1 1,0 0-1,1 0 1,-1 0-1,0 0 0,0 0 1,0 0-1,0 0 1,0 1-1,1-1 0,-1 0 1,0 0-1,0 0 0,0 0 1,0 1-1,0-1 1,0 0-1,0 0 0,1 0 1,-1 0-1,0 1 1,0-1-1,0 0 0,0 0 1,0 0-1,0 1 0,0-1 1,0 0-1,0 0 1,0 0-1,0 1 0,3 20 44,-3 30 38,0-44-77,0-6-129,0 0 1,0 0-1,0 0 0,0 0 1,0 0-1,0 0 0,0 0 1,0 0-1,0-1 0,1 1 1,-1 0-1,0 0 0,1 0 1,-1 0-1,0-1 0,1 1 1,-1 0-1,1 0 0,-1-1 1,1 1-1,-1 0 1,1 0-1,0-1 0,-1 1 1,1-1-1,0 1 0,0-1 1,-1 1-1,1-1 0,0 1 1,0-1-1,0 0 0,-1 1 1,3-1-1,-1 0-320,0 0 1,0 0 0,-1-1-1,1 1 1,0-1-1,0 1 1,0-1-1,0 1 1,0-1-1,-1 0 1,1 0-1,0 0 1,-1 0-1,1 0 1,0-1-1,1-1 1,13-14-7036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9.149"/>
    </inkml:context>
    <inkml:brush xml:id="br0">
      <inkml:brushProperty name="width" value="0.025" units="cm"/>
      <inkml:brushProperty name="height" value="0.025" units="cm"/>
    </inkml:brush>
  </inkml:definitions>
  <inkml:trace contextRef="#ctx0" brushRef="#br0">133 0 11723,'0'0'8152,"-1"9"-7010,-5 31 193,-21 67 1,17-73-686,1 0 0,2 0 0,1 1 0,-1 41-1,6-62-814,0-11 56,1 1 1,-1-1-1,1 1 0,0 0 0,0-1 0,1 1 0,-1 0 1,1-1-1,-1 1 0,1-1 0,0 1 0,2 4 0,-2-8-457,-2-13 38,-4-15 476,-1 1 0,-10-28 0,-9-41 0,13 54 1397,12 41-592,10 7-118,11 6-284,0-1 1,0-1-1,28 9 0,14-6-2340,-55-12 492,0-1 0,1 0 0,-1 0 0,1-1 0,10-2 0,5-5-4771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9.512"/>
    </inkml:context>
    <inkml:brush xml:id="br0">
      <inkml:brushProperty name="width" value="0.025" units="cm"/>
      <inkml:brushProperty name="height" value="0.025" units="cm"/>
    </inkml:brush>
  </inkml:definitions>
  <inkml:trace contextRef="#ctx0" brushRef="#br0">135 0 11018,'0'0'3994,"-11"7"-920,8-5-2906,-12 7 1113,0 0-1,0 2 0,-25 22 0,36-29-980,0 0-1,1 1 0,-1-1 0,1 1 0,0 0 0,0 0 0,0 0 0,-2 8 0,4-10-218,0-1 1,0 1-1,1 0 0,0 0 0,-1 0 0,1-1 1,0 1-1,0 0 0,1 0 0,-1 0 0,0-1 1,1 1-1,0 0 0,0 0 0,0-1 0,0 1 1,0-1-1,2 5 0,-1-5-24,0 1 0,0-1 0,0 0 0,1 1-1,-1-1 1,0 0 0,1 0 0,-1 0 0,1-1 0,0 1 0,0-1 0,-1 1-1,1-1 1,0 0 0,0 0 0,0 0 0,0-1 0,0 1 0,1-1-1,-1 0 1,0 1 0,0-1 0,0-1 0,0 1 0,0 0 0,0-1-1,0 0 1,4-1 0,-3 1-35,0 0-1,-1 0 0,1 0 1,0-1-1,-1 0 0,1 1 1,-1-1-1,0-1 1,1 1-1,-1 0 0,0-1 1,-1 0-1,1 1 0,0-1 1,-1 0-1,1-1 1,-1 1-1,0 0 0,0-1 1,-1 1-1,4-7 0,-5 6-59,1 1 0,-1-1 0,1 1 0,-1-1 0,0 1-1,0 0 1,-1-1 0,1 1 0,-1-1 0,1 1 0,-1 0-1,0-1 1,0 1 0,-1 0 0,1 0 0,-1 0 0,1 0 0,-1 0-1,0 0 1,0 0 0,0 1 0,-5-5 0,5 5-798,-1 0-1,1 1 1,0-1 0,-1 1 0,1 0 0,-1 0 0,0 0-1,1 0 1,-1 0 0,0 0 0,-5 0 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0.378"/>
    </inkml:context>
    <inkml:brush xml:id="br0">
      <inkml:brushProperty name="width" value="0.025" units="cm"/>
      <inkml:brushProperty name="height" value="0.025" units="cm"/>
    </inkml:brush>
  </inkml:definitions>
  <inkml:trace contextRef="#ctx0" brushRef="#br0">1 0 14830,'0'0'9454,"2"10"-8947,5 56 657,-3 1 0,-5 67-1,0-47-164,12-107-33,-3-17-1133,-2 0 1,-1-1-1,-1-38 0,-2 81 113,0-1 0,1 1 1,-1-1-1,1 0 0,0 0 0,0 0 0,0-1 1,1 1-1,-1-1 0,1 1 0,0-1 0,7 4 1,-5-2 89,0-1 0,1 0 0,0 0 0,-1-1 0,1 0 0,0 0 0,1 0 1,-1-1-1,0 0 0,1-1 0,-1 1 0,1-1 0,0-1 0,-1 0 0,1 0 1,0 0-1,-1-1 0,1 0 0,-1 0 0,1-1 0,-1 0 0,0 0 0,0-1 1,0 0-1,0 0 0,0-1 0,0 0 0,-1 0 0,0 0 0,0-1 0,0 0 0,0 0 1,-1-1-1,0 0 0,0 1 0,0-2 0,-1 1 0,0 0 0,0-1 0,-1 0 1,0 0-1,0 0 0,0 0 0,-1 0 0,0-1 0,1-8 0,-2 14-44,-1 1 0,0-1 1,1 1-1,-1-1 0,0 1 0,1-1 0,-1 1 0,0-1 0,0 1 0,0-1 0,0 1 0,-1-1 0,1 1 1,0-1-1,-1 1 0,1-1 0,-1 1 0,1-1 0,-1 1 0,0 0 0,1-1 0,-1 1 0,0 0 0,0-1 1,0 1-1,0 0 0,0 0 0,-2-1 0,1 2-5,1 0 1,-1 0-1,0 0 1,0 1-1,1-1 1,-1 1-1,0-1 1,1 1-1,-1 0 1,0 0-1,1 0 1,-1-1-1,1 2 0,0-1 1,-1 0-1,1 0 1,0 0-1,-1 0 1,1 1-1,0-1 1,0 1-1,0-1 1,0 1-1,1-1 1,-2 3-1,-5 7 8,0 0-1,1 1 1,0-1 0,1 2-1,0-1 1,1 0 0,0 1-1,1 0 1,1 0 0,0 0-1,0 0 1,2 1 0,0 22-1,1-33 11,0 0 1,0 0-1,0 0 0,1 0 0,-1 0 0,0 0 0,1 0 0,0-1 0,0 1 0,0-1 0,0 1 0,0-1 0,0 0 1,1 0-1,-1 0 0,1 0 0,-1 0 0,1-1 0,0 1 0,0-1 0,0 0 0,0 1 0,0-1 0,0-1 1,0 1-1,0 0 0,0-1 0,6 1 0,-3 0 11,-1-1-1,1 0 1,0 0 0,0 0 0,0-1 0,0 0-1,0 0 1,-1 0 0,1-1 0,0 0 0,-1 0-1,1 0 1,-1-1 0,7-4 0,-3 0 20,-1 0-1,-1-1 1,0 0 0,0 0 0,8-13 0,-13 19-27,0-1 1,0 0-1,-1 1 1,1-1-1,-1 0 1,1 0-1,-1 0 1,0 0-1,0 0 0,-1 0 1,1 0-1,-1 0 1,1-1-1,-1 1 1,0 0-1,0 0 0,-1 0 1,1 0-1,0-1 1,-1 1-1,0 0 1,-1-4-1,1 6-13,0 0 0,0 0 0,0 0 0,0 0 0,0 1 0,0-1 1,0 0-1,0 0 0,0 1 0,0-1 0,0 1 0,0-1 0,-1 1 0,1 0 0,0-1 0,0 1 0,0 0 0,-1 0 0,1 0 0,0 0 0,0 0 0,-1 0 0,1 0 1,0 0-1,0 1 0,-1-1 0,1 0 0,0 1 0,-2 0 0,1 0-12,-1-1-1,0 1 1,1 1-1,-1-1 1,1 0 0,0 1-1,-1-1 1,1 1 0,0 0-1,0 0 1,0-1-1,-2 4 1,2-3-15,1 0 0,-1 0 0,1 0 0,0 0 0,-1 1 0,1-1 0,0 0 0,1 1 0,-1-1 0,0 1 0,1-1 0,-1 1 0,1-1 0,0 1-1,0-1 1,0 1 0,0-1 0,0 1 0,1 0 0,-1-1 0,1 1 0,-1-1 0,1 0 0,0 1 0,0-1 0,0 0 0,1 1 0,-1-1 0,0 0 0,1 0 0,-1 0 0,1 0 0,0 0 0,3 3 0,0-2-425,-1 0-1,1 0 1,0 0 0,0 0 0,0-1 0,9 3 0,35 5-6374,-6-9-2085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1.056"/>
    </inkml:context>
    <inkml:brush xml:id="br0">
      <inkml:brushProperty name="width" value="0.025" units="cm"/>
      <inkml:brushProperty name="height" value="0.025" units="cm"/>
    </inkml:brush>
  </inkml:definitions>
  <inkml:trace contextRef="#ctx0" brushRef="#br0">171 1 12107,'0'0'10501,"-5"11"-9732,-5 16-167,1 1 1,1 1-1,2-1 1,0 1-1,-1 40 1,1 163 1478,6-208-2129,0-23 123,-4-16 43,0 0 0,-1 0 0,0 1 0,-1 0 0,-15-25 0,-3-8-111,-19-63-226,42 109 218,1 1-1,0 0 1,0-1 0,0 1 0,0 0-1,-1-1 1,1 1 0,0-1 0,0 1-1,0 0 1,0-1 0,0 1-1,0-1 1,0 1 0,0 0 0,0-1-1,0 1 1,1-1 0,-1 1-1,0 0 1,0-1 0,0 1 0,0 0-1,1-1 1,-1 1 0,0-1 0,0 1-1,1 0 1,-1 0 0,0-1-1,0 1 1,1 0 0,-1 0 0,0-1-1,1 1 1,-1 0 0,0 0-1,1-1 1,20 2-115,33 16-110,-44-13 207,14 3-707,1-1-1,0-1 1,1-2 0,34 2 0,49-4-8896,-64-2 2653,-19 1 1209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1.466"/>
    </inkml:context>
    <inkml:brush xml:id="br0">
      <inkml:brushProperty name="width" value="0.025" units="cm"/>
      <inkml:brushProperty name="height" value="0.025" units="cm"/>
    </inkml:brush>
  </inkml:definitions>
  <inkml:trace contextRef="#ctx0" brushRef="#br0">109 81 2306,'1'-1'487,"1"0"0,-1 0 0,0 0-1,0-1 1,0 1 0,0 0 0,0 0-1,0-1 1,0 1 0,0 0 0,-1-1 0,1 1-1,0-1 1,-1 1 0,1-1 0,-1 0-1,0 1 1,0-1 0,1 1 0,-1-1 0,0 0-1,0 1 1,0-1 0,-1 1 0,1-1 0,0 0-1,-1 1 1,1-1 0,-1 1 0,1-1-1,-1 1 1,1-1 0,-1 1 0,-2-3 0,2 3-248,0 0 0,0 0 0,-1 0 1,1 0-1,0 0 0,0 0 1,-1 1-1,1-1 0,-1 0 1,1 1-1,-1-1 0,1 1 0,-1 0 1,1-1-1,-3 1 0,2 0-227,-1 0 0,1 0-1,-1 0 1,1 1-1,0-1 1,-1 1 0,1-1-1,0 1 1,-1 0 0,1 0-1,0 0 1,-3 1-1,0 2 166,0 0-1,1 0 1,-1 0-1,1 1 0,0 0 1,0-1-1,1 1 1,-1 0-1,1 1 0,0-1 1,1 1-1,-1-1 0,1 1 1,0 0-1,0 0 1,1 0-1,0 0 0,0 0 1,0 0-1,1 0 1,0 0-1,0 1 0,1 6 1,0-12-125,-1 0 1,1 0-1,-1 0 1,1 0 0,0 0-1,0 0 1,0 0-1,0 0 1,0 0 0,0 0-1,0 0 1,0 0-1,0-1 1,0 1-1,0 0 1,0-1 0,1 1-1,-1-1 1,0 1-1,0-1 1,1 0-1,-1 1 1,0-1 0,0 0-1,1 0 1,-1 0-1,0 0 1,1 0 0,-1 0-1,0-1 1,1 1-1,-1 0 1,0-1-1,0 1 1,2-1 0,2 0 26,-1 0 0,1-1 0,-1 1 0,1-1 0,-1 0 0,1 0 1,-1 0-1,5-5 0,-4 3-114,0-1 0,-1 0 0,0 0 0,0-1 0,-1 1-1,1-1 1,-1 0 0,0 0 0,-1 0 0,1 0 0,1-8 0,-3 10-339,-1-1 0,1 0 1,-1 1-1,1-1 0,-1 0 0,-1 1 1,1-1-1,-1 0 0,1 1 0,-3-7 1,2 9 11,1 1 0,-1 0 0,0-1 0,0 1 1,0 0-1,0-1 0,0 1 0,0 0 0,0 0 0,0 0 1,0 0-1,0 0 0,-1 0 0,1 0 0,-2-1 1,-5-3-4805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1.811"/>
    </inkml:context>
    <inkml:brush xml:id="br0">
      <inkml:brushProperty name="width" value="0.025" units="cm"/>
      <inkml:brushProperty name="height" value="0.025" units="cm"/>
    </inkml:brush>
  </inkml:definitions>
  <inkml:trace contextRef="#ctx0" brushRef="#br0">211 52 15855,'0'0'8018,"-2"-8"-5754,1 6-2203,0-1 1,0 1 0,0 0-1,0-1 1,0 1 0,-1 0-1,1-1 1,-1 1-1,1 0 1,-1 0 0,0 0-1,0 0 1,0 1 0,0-1-1,0 0 1,0 1 0,-1 0-1,-2-2 1,1 2-52,1 0 1,-1 0 0,1 0-1,-1 1 1,0-1-1,0 1 1,1 0-1,-1 0 1,0 1-1,1-1 1,-1 1 0,0-1-1,1 1 1,-1 0-1,1 1 1,-6 1-1,1 1-1,0 0-1,1 1 0,-1-1 0,1 1 0,0 1 1,0 0-1,0 0 0,-6 8 0,9-10 0,0 0-1,1 1 1,0 0-1,0-1 1,0 1 0,0 0-1,1 1 1,0-1-1,0 0 1,0 0-1,1 1 1,0-1-1,0 1 1,-1 6-1,2-11-10,1 1 0,-1-1 0,0 0-1,0 0 1,0 1 0,1-1 0,-1 0 0,1 0-1,-1 0 1,1 0 0,-1 1 0,1-1-1,0 0 1,-1 0 0,1 0 0,0 0 0,0 0-1,0-1 1,0 1 0,0 0 0,0 0 0,2 1-1,33 9-697,42-11-3499,-74 0 3709,30-6-3775,2-8-2369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2.142"/>
    </inkml:context>
    <inkml:brush xml:id="br0">
      <inkml:brushProperty name="width" value="0.025" units="cm"/>
      <inkml:brushProperty name="height" value="0.025" units="cm"/>
    </inkml:brush>
  </inkml:definitions>
  <inkml:trace contextRef="#ctx0" brushRef="#br0">114 0 10442,'0'0'7175,"-9"2"-5761,3 0-1112,0 0-1,0 1 0,1-1 0,-1 1 1,1 0-1,0 0 0,-1 1 1,2-1-1,-1 1 0,0 0 0,1 1 1,0-1-1,0 1 0,0 0 0,0 0 1,1 0-1,0 0 0,0 1 0,0-1 1,1 1-1,-1 0 0,-1 9 1,3-14-263,1 1 1,-1 0 0,0-1-1,1 1 1,-1 0 0,1 0-1,0-1 1,0 1 0,-1 0 0,1 0-1,0-1 1,1 1 0,-1 0-1,0 0 1,0-1 0,1 1-1,-1 0 1,1-1 0,-1 1-1,1 0 1,0-1 0,0 1 0,0-1-1,0 1 1,0-1 0,0 0-1,0 1 1,0-1 0,0 0-1,1 0 1,-1 1 0,0-1-1,1 0 1,-1 0 0,1-1 0,-1 1-1,1 0 1,0 0 0,-1-1-1,1 1 1,0-1 0,-1 0-1,1 1 1,0-1 0,0 0-1,0 0 1,-1 0 0,1 0 0,3-1-1,4 1 19,0-1 1,0 0-1,0-1 0,0 0 1,0-1-1,-1 1 0,1-2 0,14-6 1,-11 3-36,0-1 0,0 0 0,-1 0 1,0-1-1,0-1 0,-1 0 1,-1 0-1,1-1 0,-1 0 1,7-13-1,-17 22-67,-6 11 30,-11 19 13,16-21 9,-1 0 0,1 0 0,0 0 0,0 0 0,1 1 0,0-1 0,1 1 0,-1-1 0,1 0 0,1 1 0,1 9 0,-1-15-2,-1-1 0,1 0 0,0 1 0,1-1 0,-1 0 0,0 0 0,0 1 0,0-1 0,1 0 0,-1 0 0,1-1 0,-1 1 0,1 0 0,-1 0 0,1-1 0,-1 1 0,1 0 0,-1-1 0,1 0 0,0 1 0,-1-1 0,1 0 0,0 0 0,0 0 0,-1 0 0,1 0 0,0-1 0,-1 1 0,1 0 0,-1-1-1,3 0 1,3 0 5,-1 0-1,1-1 0,0 0 0,-1-1 0,0 1 0,10-6 0,-15 7-69,31-26-597,-32 26 302,1 0 0,0 0 1,0 0-1,-1-1 0,1 1 0,-1 0 0,1 0 0,-1-1 0,1 1 1,-1 0-1,0-1 0,0 1 0,1 0 0,-1-1 0,0 1 0,0-1 1,-1-1-1,-2 0-4472,-8 3-2167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2.504"/>
    </inkml:context>
    <inkml:brush xml:id="br0">
      <inkml:brushProperty name="width" value="0.025" units="cm"/>
      <inkml:brushProperty name="height" value="0.025" units="cm"/>
    </inkml:brush>
  </inkml:definitions>
  <inkml:trace contextRef="#ctx0" brushRef="#br0">267 61 15887,'0'0'4778,"6"-8"-2493,17-27-828,-23 34-1424,0 1 0,1 0 0,-1 0 0,0-1 0,0 1 0,1 0-1,-1-1 1,0 1 0,0 0 0,0-1 0,0 1 0,1-1 0,-1 1 0,0 0 0,0-1 0,0 1 0,0 0-1,0-1 1,0 1 0,0-1 0,0 1 0,0 0 0,0-1 0,0 1 0,0-1 0,-1 1 0,1 0-1,0-1 1,0 1 0,0 0 0,0-1 0,-1 1 0,1 0 0,0-1 0,0 1 0,-1 0 0,1-1 0,0 1-1,0 0 1,-1 0 0,1-1 0,0 1 0,-1 0 0,1 0 0,0 0 0,-1 0 0,1-1 0,0 1 0,-1 0-1,1 0 1,-1 0 0,-22-1 315,18 1-245,-8 2-44,0 0-1,0 1 0,0 0 1,1 1-1,-1 1 1,1 0-1,0 0 0,0 1 1,0 1-1,1 0 1,0 0-1,1 2 0,-1-1 1,1 1-1,1 0 1,-15 19-1,23-27-47,0 0 0,0 0-1,1 0 1,-1 0 0,0 0 0,0 0 0,1 0-1,-1 0 1,0 1 0,1-1 0,-1 0-1,1 1 1,0-1 0,-1 0 0,1 1-1,0-1 1,0 0 0,0 1 0,0-1 0,0 1-1,0-1 1,0 0 0,0 1 0,1 1-1,0-2 2,0 0 0,0 0 0,0 0 0,0 0 0,1 0 0,-1 0 0,0-1 0,0 1 0,1 0 0,-1-1-1,0 1 1,1-1 0,-1 1 0,1-1 0,-1 1 0,1-1 0,-1 0 0,3 0 0,11 1 11,0-1 1,0-1 0,21-3-1,-29 3-63,17-3-23,-17 2 46,1 0 0,-1 1 0,0 0-1,1 1 1,-1-1 0,1 1 0,-1 1-1,1-1 1,7 3 0,-14-3 40,-1 1 1,1-1-1,0 1 1,0 0-1,-1-1 0,1 1 1,0 0-1,-1-1 0,1 1 1,0 0-1,-1 0 1,1 0-1,-1 0 0,0 0 1,1-1-1,-1 1 0,0 0 1,1 0-1,-1 0 1,0 0-1,0 0 0,0 0 1,0 0-1,0 0 0,0 0 1,0 0-1,0 0 1,0 0-1,-1 0 0,1 0 1,0 0-1,0 0 0,-1 0 1,0 1-1,-17 30 1140,8-24-921,0-1-1,0 1 1,-1-2 0,0 1 0,0-2 0,0 1 0,-17 4 0,20-7-293,-1 0 1,0-1-1,1 0 1,-1-1-1,0 1 1,0-2-1,0 1 1,1-1-1,-1-1 1,0 0-1,-11-2 1,18 2-168,0 1 0,0-1 1,0 0-1,1 0 0,-1 0 1,0 0-1,1 0 0,-1 0 1,1 0-1,-1-1 0,1 1 1,0-1-1,-2-1 0,-7-24-8137,9 6-2717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3.010"/>
    </inkml:context>
    <inkml:brush xml:id="br0">
      <inkml:brushProperty name="width" value="0.025" units="cm"/>
      <inkml:brushProperty name="height" value="0.025" units="cm"/>
    </inkml:brush>
  </inkml:definitions>
  <inkml:trace contextRef="#ctx0" brushRef="#br0">2 1 17296,'0'0'7303,"6"71"-6150,-6-36-192,-2 4-448,-2-1-257,4-1-160,-2-1-64,2-2 0,0 1 0,0-4-192,0-3-1538,0-3-2081,0-7-3332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48.229"/>
    </inkml:context>
    <inkml:brush xml:id="br0">
      <inkml:brushProperty name="width" value="0.025" units="cm"/>
      <inkml:brushProperty name="height" value="0.025" units="cm"/>
    </inkml:brush>
  </inkml:definitions>
  <inkml:trace contextRef="#ctx0" brushRef="#br0">27 178 9737,'-6'-25'2266,"6"19"-1071,-2-1 0,1 1 0,-1 0 0,0 0-1,0 0 1,0 0 0,-8-12 0,11 60 1009,2-19-2193,2 0-1,1 0 0,1-1 0,0 1 0,2-2 0,0 1 0,2-1 0,24 36 0,-35-56-6,1 0-1,-1 0 0,1 0 1,-1 0-1,1 0 0,0 0 1,0 0-1,-1 0 0,1 0 1,0-1-1,0 1 0,0 0 1,0-1-1,0 1 0,0 0 1,0-1-1,0 1 0,0-1 1,0 0-1,1 1 0,-1-1 1,0 0-1,0 0 0,0 0 1,0 1-1,3-2 0,-3 1 54,1-1 0,-1 0 0,0 0 0,1 0 0,-1 0 0,0 0-1,1 0 1,-1 0 0,0-1 0,0 1 0,0 0 0,0-1 0,0 1 0,0-1-1,1-2 1,2-6 247,0-1 0,0 0 0,-1 1 0,2-14 0,2-136 631,-7 134-1229,5 49 272,1 1 1,8 22-1,-12-40 23,1 1 1,-1-1-1,1 0 0,0 0 0,1 0 1,0 0-1,0 0 0,0-1 0,0 0 1,1 0-1,0 0 0,5 4 1,-8-8 3,-1 0 1,1 0 0,0 0-1,0 0 1,-1 0 0,1-1-1,0 1 1,0-1 0,0 1-1,0-1 1,0 0 0,0 1-1,0-1 1,0 0 0,0 0-1,0-1 1,0 1 0,0 0-1,-1-1 1,1 1 0,0-1-1,0 1 1,0-1 0,2-1-1,-1-1 54,1 1-1,-1-1 1,1 0-1,-1-1 1,0 1-1,0 0 1,0-1-1,0 0 1,-1 0-1,3-4 1,3-8 159,-1-1 1,0 0 0,-2 0 0,5-22 0,-4 13-190,-2 0 0,-2-1 1,1-32-1,6 120-1015,-8-57 703,0 0 1,0 0-1,1 0 0,0 0 1,-1 0-1,1-1 0,0 1 1,1 0-1,-1-1 1,1 1-1,-1-1 0,5 4 1,-6-7 29,0 1 0,1 0 0,-1 0 0,0-1 0,1 1 0,-1-1 0,0 1 0,1-1 0,-1 0 0,1 1 0,-1-1 0,1 0 1,-1 0-1,1 0 0,-1 0 0,1 0 0,-1 0 0,1-1 0,-1 1 0,0 0 0,1-1 0,-1 1 0,1-1 0,-1 0 0,0 1 0,0-1 0,3-1 0,26-30-6608,-11 7 1720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23.388"/>
    </inkml:context>
    <inkml:brush xml:id="br0">
      <inkml:brushProperty name="width" value="0.025" units="cm"/>
      <inkml:brushProperty name="height" value="0.025" units="cm"/>
    </inkml:brush>
  </inkml:definitions>
  <inkml:trace contextRef="#ctx0" brushRef="#br0">1 29 17553,'0'0'11306,"12"6"-14124,3-21-1474,-3-4-5766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7:51.185"/>
    </inkml:context>
    <inkml:brush xml:id="br0">
      <inkml:brushProperty name="width" value="0.025" units="cm"/>
      <inkml:brushProperty name="height" value="0.025" units="cm"/>
    </inkml:brush>
  </inkml:definitions>
  <inkml:trace contextRef="#ctx0" brushRef="#br0">4049 418 5189,'-12'-4'961,"-42"-12"-236,-12-6 125,-2 2 1,1 4-1,-104-11 0,-137 2-899,-192-5 13,-5 58 787,0 34-194,482-59-568,-167 25 354,-325 91-1,412-86-167,0 4 0,3 5-1,1 5 1,-146 93 0,186-102 56,1 3-1,-67 63 1,108-88-232,1 1 0,1 1 1,1 0-1,0 0 0,1 2 1,1 0-1,1 0 0,1 1 0,1 0 1,0 1-1,-4 22 0,7-20-7,1-1-1,1 1 1,2 1 0,0-1-1,2 29 1,1-42 5,0 0 1,1-1-1,0 1 1,0 0-1,1-1 1,1 0-1,0 1 1,0-2-1,1 1 1,0 0-1,1-1 1,0 0-1,14 16 1,2-4 7,1-2 1,0 0 0,2-2-1,0-1 1,1 0-1,0-2 1,1-1 0,49 16-1,27 2 29,112 19 0,-162-38-29,185 31-32,416 22 0,249-53 78,-520-12-38,1008 0-13,-1166-7 1,0-9 0,-2-11 0,-1-9 0,-2-10 0,236-82 0,-345 91 9,-2-5 0,153-82 0,-216 98 9,-1-2 1,-1-2-1,-2-1 1,-1-3 0,-1-1-1,-2-2 1,60-77 0,-84 95 44,-1-1 1,-2-1 0,0 0-1,0 0 1,-2-1 0,-1-1-1,-1 0 1,6-29 0,-10 35 29,-1-1-1,-1 0 1,0 0 0,-1 1 0,-1-1 0,-1 0 0,0 1-1,-1-1 1,-1 1 0,-1 0 0,-11-28 0,2 15 16,-2 1 0,-1 0 1,-1 2-1,-1 0 0,-1 0 0,-43-41 1,28 36-103,-2 1 1,-1 2-1,-1 2 1,-50-27-1,8 14-178,-1 4 0,-2 3-1,-2 4 1,-138-29-1,73 31-637,-215-13 0,-160 30-2711,289 14 412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8:18.605"/>
    </inkml:context>
    <inkml:brush xml:id="br0">
      <inkml:brushProperty name="width" value="0.025" units="cm"/>
      <inkml:brushProperty name="height" value="0.025" units="cm"/>
    </inkml:brush>
  </inkml:definitions>
  <inkml:trace contextRef="#ctx0" brushRef="#br0">1 1 3587,'0'0'5632,"7"2"-4948,127 32-464,-50-10-138,97 13 0,404 26 1526,-364-41-792,661 23-165,-111-70 134,119-13-547,2 33-202,-251 4 31,334 24 473,-277 5-362,0-53-106,-382-9-34,524-30 175,-752 63-258,46 1-753,-47 3-3083,-47-1-422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8:37.723"/>
    </inkml:context>
    <inkml:brush xml:id="br0">
      <inkml:brushProperty name="width" value="0.025" units="cm"/>
      <inkml:brushProperty name="height" value="0.025" units="cm"/>
    </inkml:brush>
  </inkml:definitions>
  <inkml:trace contextRef="#ctx0" brushRef="#br0">0 276 7911,'0'0'1906,"11"6"-1895,-11-6-11,9 5 31,0-1 1,0 1-1,0-1 1,1-1-1,-1 0 1,1 0-1,0-1 0,18 2 1,17-3 275,278 15 1260,23 13-689,439-19 0,-527-17-757,278-3 329,1040-43 362,-1151 35-782,349-27 30,-610 28-58,946-59 34,13 60 199,-80-26 438,117-3 490,-1123 45-1263,-26 1-201,0 0 0,0-1 0,0-1 0,0 0 1,0 0-1,0-1 0,-1 0 0,15-6 0,-14-4-3986,-10-4-2610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9:05.333"/>
    </inkml:context>
    <inkml:brush xml:id="br0">
      <inkml:brushProperty name="width" value="0.025" units="cm"/>
      <inkml:brushProperty name="height" value="0.025" units="cm"/>
    </inkml:brush>
  </inkml:definitions>
  <inkml:trace contextRef="#ctx0" brushRef="#br0">1944 147 5093,'-12'0'-91,"-73"2"931,46 1-659,0-2-1,0-1 0,0-3 0,0-1 1,-51-12-1,29-2 251,-153-39 857,183 51-1163,0 1-1,-1 2 1,1 1-1,-1 2 1,-32 3-1,37 2-73,0 0 0,1 2 0,0 1 0,0 1 0,-48 25 0,-114 77 156,187-110-207,-163 113 397,-213 194 1,365-297-347,0 1 0,1 0 0,0 0-1,1 1 1,1 0 0,0 1 0,0 0 0,2 1-1,0 0 1,0 0 0,1 0 0,1 1 0,1 0-1,-3 20 1,5-24-60,1 1 0,0-1-1,2 1 1,-1-1 0,1 1 0,1-1-1,0 0 1,1 0 0,0 1-1,1-2 1,0 1 0,1 0 0,0-1-1,1 0 1,0 0 0,1-1-1,0 1 1,1-1 0,10 10 0,4 0 5,0-1 0,1-1-1,1-1 1,0-1 0,1-1 0,1-1 0,38 14 0,202 58-7,-192-65-4,342 89 246,3-18 1,761 67-1,-849-144-175,0-15 1,336-44-1,647-167 37,-839 88-96,-407 99 4,0-2-1,-2-4 1,-1-2-1,106-72 1,-165 100 37,1-1 1,-1 0-1,0 0 1,-1-1 0,1 1-1,-1-1 1,0-1 0,-1 1-1,1-1 1,-1 1-1,-1-1 1,1 0 0,-1-1-1,0 1 1,-1-1 0,0 1-1,0-1 1,0 0-1,-1 1 1,0-1 0,-1 0-1,0 0 1,0 0 0,-1 0-1,0 0 1,0 0-1,-1 1 1,0-1 0,0 1-1,0-1 1,-1 1 0,-1 0-1,-3-8 1,-7-9 24,-1-1-1,0 2 1,-2 0 0,-1 1 0,0 1 0,-2 0 0,0 2 0,-2 0 0,-27-18-1,-15-6 106,-3 2 0,-79-34-1,-31-4 317,-3 7-1,-280-71 0,-395-19-219,229 112-1346,-1 42-3254,414 8 1368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9:12.617"/>
    </inkml:context>
    <inkml:brush xml:id="br0">
      <inkml:brushProperty name="width" value="0.025" units="cm"/>
      <inkml:brushProperty name="height" value="0.025" units="cm"/>
    </inkml:brush>
  </inkml:definitions>
  <inkml:trace contextRef="#ctx0" brushRef="#br0">1 358 5573,'0'1'34,"1"0"-1,1 1 0,-1-1 1,0 0-1,0 0 0,0 0 1,1 0-1,-1 0 0,0 0 1,1 0-1,-1 0 0,1 0 1,-1-1-1,1 1 0,0 0 1,-1-1-1,1 0 1,0 1-1,-1-1 0,1 0 1,0 0-1,-1 0 0,1 0 1,0 0-1,-1 0 0,1 0 1,0-1-1,-1 1 0,1-1 1,0 1-1,2-2 0,57-25 652,-47 19-616,-4 5 123,-1-1 0,1 1 0,1 1 0,-1 0 0,0 0 1,0 1-1,1 0 0,-1 1 0,15 1 0,-3-1-186,-21 0 42,1 0-1,-1-1 1,0 1 0,0 0 0,0-1-1,1 1 1,-1-1 0,0 1 0,0-1 0,0 0-1,0 1 1,0-1 0,0 0 0,0 0-1,0 0 1,0 0 0,0 0 0,-1 0-1,1 0 1,0 0 0,-1 0 0,1 0 0,-1 0-1,1 0 1,0-2 0,14-15 797,6 9-826,0 0-1,1 1 1,0 2-1,1 0 1,-1 1-1,40-2 1,139 6 40,-95 3 195,97-1 72,493-11 277,-403-21-389,-18 0-134,-115 20-53,807-13 191,-943 26-203,278 9 615,-241-13-342,1-2 1,115-23 0,41-14-94,374-23 0,-148 67-147,0 37-5,-191-14 26,57 14 21,68 6 12,-247-37-80,329 12 106,227-43-91,-522 11 286,247 13 0,-376 5-192,-35-6-181,0-1-1,0 1 1,0 0-1,0-1 0,0 1 1,0 0-1,0 0 1,-1 0-1,1 0 1,0 0-1,0 0 1,-1 0-1,1 0 1,-1 0-1,1 0 1,-1 0-1,1 0 1,-1 0-1,0 1 0,1-1 1,-1 0-1,0 0 1,0 0-1,0 1 1,0-1-1,0 1 1,-4 11-1861,-14-5-1036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9:37.885"/>
    </inkml:context>
    <inkml:brush xml:id="br0">
      <inkml:brushProperty name="width" value="0.025" units="cm"/>
      <inkml:brushProperty name="height" value="0.025" units="cm"/>
    </inkml:brush>
  </inkml:definitions>
  <inkml:trace contextRef="#ctx0" brushRef="#br0">3734 177 4612,'-11'-2'171,"-88"-15"444,-2 5 0,-127-1 0,-95-9 1736,42-7-1063,-110-18-280,284 32-145,-143-4 0,-110 19 57,158 2-967,134 0 101,1 4-1,-1 2 1,1 4-1,1 2 0,0 3 1,1 3-1,1 3 1,1 3-1,1 2 0,1 3 1,2 3-1,-60 44 0,92-58 12,-204 162 115,207-160-182,2 1 0,0 2 0,1 0-1,2 1 1,1 1 0,-30 58 0,38-63 9,2 0-1,0 1 1,1 1-1,1-1 1,1 1-1,1 0 1,1 0-1,2 0 1,0 1-1,4 31 1,-1-39-3,0 0 0,2-1-1,0 0 1,1 0 0,0 0 0,1 0 0,1-1 0,1 0 0,0 0-1,1-1 1,0 0 0,1-1 0,1 0 0,0 0 0,22 18-1,-6-11 15,0-1-1,1-1 1,1-1-1,1-2 1,0-1-1,1-2 0,37 11 1,234 44 150,-240-56-155,84 12-11,218 6 1,149-30-1,85 5-20,-396 2-4,224-20 0,-293 0 10,-1-5 0,219-61 0,-309 68 149,-1-2 0,-1-2 0,0-2 0,45-27 0,-66 33-67,-1-1 0,0-1 0,-1-1 1,-1 0-1,0-1 0,-1-1 0,0 0 1,-2-1-1,0 0 0,10-21 0,-9 12-4,-1-1 0,-1 0-1,-2-1 1,-1-1 0,-1 1 0,-1-1-1,-2-1 1,-1 1 0,-1-1-1,-2 0 1,-1 1 0,-6-43 0,1 51-42,0-1 1,-2 1 0,-1 0 0,-1 0 0,0 1 0,-2 1 0,0-1 0,-2 2 0,0-1 0,-1 2 0,-19-20 0,6 9-9,-2 1 0,0 2 0,-2 1 0,-1 1 0,-62-33 0,55 38-1298,0 1 1,-2 2 0,0 2 0,-1 2 0,-76-12-1,16 11-4766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9:48.918"/>
    </inkml:context>
    <inkml:brush xml:id="br0">
      <inkml:brushProperty name="width" value="0.025" units="cm"/>
      <inkml:brushProperty name="height" value="0.025" units="cm"/>
    </inkml:brush>
  </inkml:definitions>
  <inkml:trace contextRef="#ctx0" brushRef="#br0">3590 185 4068,'0'0'80,"-5"-11"37,-34-86-53,38 92-64,-1 1 0,-1 0-1,1 0 1,-1 0-1,1 0 1,-1 0 0,0 0-1,-1 1 1,1 0-1,0-1 1,-1 1 0,0 1-1,0-1 1,0 0 0,0 1-1,0 0 1,0 0-1,-1 0 1,1 0 0,-1 1-1,1 0 1,-1 0-1,-8-1 1,-11 0-41,1 1 0,0 2 0,-43 5 0,-3-1 327,-200-22 717,-98 38-124,-3 0 105,164-20 177,-357 45 0,-114 90-64,515-92-893,3 6 0,-172 80 0,320-126-203,1 1-1,0 1 1,0 0 0,1 0 0,0 0 0,0 1-1,0 1 1,1 0 0,-14 17 0,17-18-2,0 1 1,1 0-1,0 0 0,0 1 1,1-1-1,0 1 0,1-1 1,0 1-1,0 0 1,1 0-1,0 0 0,0 16 1,1-16-1,1 1-1,0-1 1,0 0 0,1 0 0,0 0 0,1 0 0,0 0-1,0-1 1,1 1 0,0-1 0,0 0 0,10 14 0,-4-10-3,0-1-1,1 1 1,0-2 0,1 0 0,0 0 0,0-1 0,15 8 0,13 5-6,2-3 0,0-1 1,1-2-1,55 12 1,812 141 41,-402-107-32,877-7 0,-1107-69-9,363-65 0,264-110 59,-417 62 143,-379 92-38,-1-5-1,138-71 0,-236 106-141,0 0 0,0-1 0,-1-1 0,0 1 0,0-2 0,0 1 0,-1-1 0,10-12 0,-16 17-32,-1 1 1,1-1-1,-1 0 1,1 0-1,-1 0 1,0 1-1,0-1 1,-1 0-1,1-1 1,0 1-1,-1 0 1,0 0-1,0 0 1,0 0-1,0 0 1,0 0-1,-1 0 1,1 0-1,-1 0 1,0 0-1,0 0 1,0 0-1,0 0 1,-1 0-1,1 0 1,-1 1-1,1-1 1,-1 1-1,0-1 1,0 1-1,0 0 1,0-1-1,-1 1 0,1 0 1,-4-2-1,-36-27-1641,-11 0-790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0:14.348"/>
    </inkml:context>
    <inkml:brush xml:id="br0">
      <inkml:brushProperty name="width" value="0.025" units="cm"/>
      <inkml:brushProperty name="height" value="0.025" units="cm"/>
    </inkml:brush>
  </inkml:definitions>
  <inkml:trace contextRef="#ctx0" brushRef="#br0">919 115 6150,'-12'-2'261,"-46"-11"796,-90-30 0,133 37-1038,1 2 0,-1-1 0,-1 2-1,1 0 1,0 1 0,-25-1-1,31 3-69,-1 1 0,0 0 1,1 1-1,-1-1 0,1 2 0,0-1 0,0 1 0,0 1 0,0 0 0,0 0 0,-13 9 0,-12 12 70,1 1 0,1 2 0,1 2 1,1 0-1,2 2 0,2 1 0,-36 57 0,34-42 145,2 0 0,3 2 0,2 1 0,2 0 0,-18 79 0,32-110-3,1 1-1,0-1 1,2 1-1,1 0 1,0 0 0,2 0-1,4 34 1,-2-44-103,0 0 0,0 1 0,1-1 0,1-1 1,-1 1-1,2-1 0,0 1 0,0-1 0,0-1 0,1 1 1,1-1-1,0-1 0,0 1 0,1-1 0,10 7 0,11 6-5,1-1-1,0-1 0,2-2 1,64 24-1,148 32-8,-85-28 35,-11 3-48,292 77-153,122-37 288,-424-76-101,0-7 1,153-13 0,-133-10-33,-2-7 1,161-46-1,294-132 75,-495 155-87,-2-4-1,-2-6 0,-3-5 0,139-104 1,-244 163 44,0 0 0,0 0 1,0 0-1,-1-1 0,0 0 0,0 1 1,0-2-1,-1 1 0,1 0 0,-1-1 1,-1 1-1,1-1 0,-1 0 1,0 0-1,0 0 0,0 0 0,0-7 1,-2 3 34,1-1-1,-2 1 1,1 0 0,-2-1 0,1 1-1,-1 0 1,-1 0 0,0 0 0,-7-16-1,2 10-70,-1 0-1,0 1 1,-1 1-1,0 0 1,-1 0-1,-1 1 1,0 0-1,-1 1 0,0 1 1,-1 0-1,-19-12 1,-20-9 30,-104-46 0,13 18-24,-2 7 1,-187-42 0,-316-29 107,81 59-157,393 56-8,-221 16 0,70 46-688,72-8-4239,196-40 1250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0:17.094"/>
    </inkml:context>
    <inkml:brush xml:id="br0">
      <inkml:brushProperty name="width" value="0.025" units="cm"/>
      <inkml:brushProperty name="height" value="0.025" units="cm"/>
    </inkml:brush>
  </inkml:definitions>
  <inkml:trace contextRef="#ctx0" brushRef="#br0">0 484 8168,'0'0'149,"11"5"43,1 1-110,0-1 1,0-1-1,0 0 0,1 0 0,-1-1 0,1-1 0,17 2 0,21-5 201,0-3 1,100-19-1,99-41 65,39-8-46,-152 52-74,1 6 1,225 5-1,277 53 238,-198-9 262,-259-31-114,1-9 0,187-29 0,664-6 848,-1034 40-1461,188-6 133,261-41 0,183-69 5,-542 98-135,188-32-684,2 13 0,431-3 0,-702 39-1914,-3-1-417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48.558"/>
    </inkml:context>
    <inkml:brush xml:id="br0">
      <inkml:brushProperty name="width" value="0.025" units="cm"/>
      <inkml:brushProperty name="height" value="0.025" units="cm"/>
    </inkml:brush>
  </inkml:definitions>
  <inkml:trace contextRef="#ctx0" brushRef="#br0">46 256 5349,'0'0'13714,"-8"8"-12988,5-4-651,-1 0-1,1 0 0,-1 1 0,1-1 0,0 1 0,1-1 0,-1 1 1,1 0-1,0 0 0,0 0 0,0 0 0,1 1 0,0-1 0,0 0 1,0 1-1,1-1 0,0 11 0,0-15-75,0-1 1,0 1-1,0-1 0,0 1 0,0-1 1,0 1-1,0-1 0,0 1 1,0-1-1,0 1 0,1-1 1,-1 0-1,0 1 0,0-1 0,0 1 1,1-1-1,-1 1 0,0-1 1,1 0-1,-1 1 0,0-1 0,1 0 1,-1 1-1,0-1 0,1 0 1,-1 0-1,1 1 0,-1-1 0,1 0 1,-1 0-1,1 0 0,-1 1 1,0-1-1,1 0 0,0 0 1,19-7 159,15-20 433,-3-12-257,-20 24-335,0 0 0,1 1 1,0 0-1,17-12 0,-29 25-8,-1 1-1,0 0 0,0-1 0,0 1 1,1 0-1,-1-1 0,0 1 1,0 0-1,1 0 0,-1 0 0,0-1 1,0 1-1,1 0 0,-1 0 0,0 0 1,1-1-1,-1 1 0,0 0 1,1 0-1,-1 0 0,1 0 0,-1 0 1,0 0-1,1 0 0,-1 0 0,0 0 1,1 0-1,-1 0 0,0 0 1,1 0-1,-1 0 0,0 0 0,1 1 1,-1-1-1,0 0 0,1 0 1,-1 0-1,0 0 0,1 1 0,-1-1 1,0 0-1,1 0 0,-1 1 0,0-1 1,0 0-1,1 0 0,-1 1 1,0-1-1,0 0 0,0 1 0,0-1 1,1 0-1,-1 1 0,0 22 163,-1-15-152,8-98 1476,1-7-6297,-8 66-472,0 0-3656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0:39.151"/>
    </inkml:context>
    <inkml:brush xml:id="br0">
      <inkml:brushProperty name="width" value="0.025" units="cm"/>
      <inkml:brushProperty name="height" value="0.025" units="cm"/>
    </inkml:brush>
  </inkml:definitions>
  <inkml:trace contextRef="#ctx0" brushRef="#br0">1 141 6342,'0'0'2173,"10"-6"-1709,2 0-350,0 0 0,0 0 0,1 1 1,0 1-1,0 0 0,0 1 0,20-2 0,35-4 252,104-27 1,-118 23-241,1 1 1,1 3-1,69-3 1,178 25 376,-26 1 179,692-32 748,144 4-1264,-776 16-1,-318-2-137,190-1 399,276 35-1,-29 41-236,281 35-118,-476-89 207,0-12 1,0-12 0,0-11 0,283-52-1,52-37-2350,-590 102 1684,-4 1 62,1 0 0,-1-1 0,1 1 0,-1-1 0,1 0 0,-1 1-1,1-1 1,-1 0 0,0 0 0,1-1 0,-1 1 0,0 0 0,0-1 0,2-1-1,-2-9-4985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14.034"/>
    </inkml:context>
    <inkml:brush xml:id="br0">
      <inkml:brushProperty name="width" value="0.025" units="cm"/>
      <inkml:brushProperty name="height" value="0.025" units="cm"/>
    </inkml:brush>
  </inkml:definitions>
  <inkml:trace contextRef="#ctx0" brushRef="#br0">0 207 10666,'0'0'-219,"11"-4"11,61-22 171,-38 12 66,1 2 0,0 1-1,1 2 1,60-8 0,69 14 55,67-7 83,-42-15 178,347-24 255,144 81-373,-397-13-177,565-8 747,-524-13-601,446-53 1470,-623 38-1393,0 6 1,1 7-1,204 21 1,-206-3-2836,-82-11-358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21.431"/>
    </inkml:context>
    <inkml:brush xml:id="br0">
      <inkml:brushProperty name="width" value="0.025" units="cm"/>
      <inkml:brushProperty name="height" value="0.025" units="cm"/>
    </inkml:brush>
  </inkml:definitions>
  <inkml:trace contextRef="#ctx0" brushRef="#br0">97 311 3716,'0'0'3261,"-10"0"-2561,-77 8 736,87-8-1201,42 4 1334,38 3-1056,129 6 506,-53-21-350,-1-7 0,160-36 0,84-11-71,0 16-197,420-34 415,-284 48-725,554-16 139,-566 59-194,-117-1-3,-303-6 907,-102-4-620,10 4-147,2 1-5957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35.169"/>
    </inkml:context>
    <inkml:brush xml:id="br0">
      <inkml:brushProperty name="width" value="0.025" units="cm"/>
      <inkml:brushProperty name="height" value="0.025" units="cm"/>
    </inkml:brush>
  </inkml:definitions>
  <inkml:trace contextRef="#ctx0" brushRef="#br0">286 1 7751,'0'0'6577,"0"13"-6230,0 138 1140,-5 430 614,-14-327-1021,-55 263 0,4-52-817,10-40-38,15-119 575,38-243-672,2 67 0,6-130-297,-1 1-1,1-1 1,0 0-1,0 1 1,-1-1-1,1 0 0,0 1 1,0-1-1,0 0 1,-1 0-1,1 0 0,0 0 1,0 0-1,0 0 1,0 0-1,-1 0 1,1 0-1,0 0 0,0 0 1,0 0-1,0-1 1,-1 1-1,1 0 0,0-1 1,0 1-1,-1 0 1,1-1-1,0 1 1,1-2-1,9-14-5147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35.826"/>
    </inkml:context>
    <inkml:brush xml:id="br0">
      <inkml:brushProperty name="width" value="0.025" units="cm"/>
      <inkml:brushProperty name="height" value="0.025" units="cm"/>
    </inkml:brush>
  </inkml:definitions>
  <inkml:trace contextRef="#ctx0" brushRef="#br0">0 264 8008,'0'0'5845,"9"-2"-5412,96-24 669,1 5 0,1 5 1,197-5-1,340 41-1065,-261-2 898,1107-10 223,-797-53-641,-6-43 500,-514 64-891,-69 10-633,119 0 0,-222 14-278,-8-22-10612,2 6 5279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36.189"/>
    </inkml:context>
    <inkml:brush xml:id="br0">
      <inkml:brushProperty name="width" value="0.025" units="cm"/>
      <inkml:brushProperty name="height" value="0.025" units="cm"/>
    </inkml:brush>
  </inkml:definitions>
  <inkml:trace contextRef="#ctx0" brushRef="#br0">15 29 10250,'0'0'10362,"12"-5"-9866,8-1-347,1 1 1,-1 1-1,1 1 1,41-2-1,-45 5-105,0-1-27,1 1 1,-1 1 0,0 1-1,1 0 1,25 7-1,-39-7-12,1-1-1,-1 1 1,0 0 0,0 0-1,-1 0 1,1 1-1,0-1 1,-1 1 0,1 0-1,-1 0 1,0 0-1,0 1 1,0-1 0,-1 1-1,1-1 1,-1 1-1,1 0 1,-1 0 0,-1 0-1,1 0 1,-1 0-1,1 1 1,-1-1 0,0 0-1,-1 1 1,1-1-1,-1 7 1,0 0 17,0 1 0,-2-1 0,1 1 0,-2-1 1,1 0-1,-1 0 0,-1 0 0,0 0 0,-1-1 0,0 1 0,0-1 0,-11 14 0,-11 13 72,-55 59 0,78-92-89,-81 84 229,-3 2-692,34-27-5088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37.036"/>
    </inkml:context>
    <inkml:brush xml:id="br0">
      <inkml:brushProperty name="width" value="0.025" units="cm"/>
      <inkml:brushProperty name="height" value="0.025" units="cm"/>
    </inkml:brush>
  </inkml:definitions>
  <inkml:trace contextRef="#ctx0" brushRef="#br0">1 538 11851,'0'0'9508,"6"-11"-8894,4-3-439,0-1 1,1 1-1,1 1 0,0 0 1,16-12-1,84-66 222,-27 24-309,-23 14 405,-2-2 0,92-112 0,-157 177-321,0-1-1,0 1 1,1 0 0,0 0 0,-2 11-1,-1 1-85,0-2-33,1 0 0,1 1 0,1 0 0,0 0 0,2 0 0,1 0 0,1 25 0,1-34-186,0-1 0,1 0 1,0 1-1,1-1 1,0 0-1,1 0 1,0-1-1,0 1 1,2-1-1,-1 0 1,1 0-1,0 0 1,1-1-1,15 16 1,-11-15-1216,0 0 1,1 0-1,0-1 1,17 9 0,15 4-5887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3.400"/>
    </inkml:context>
    <inkml:brush xml:id="br0">
      <inkml:brushProperty name="width" value="0.025" units="cm"/>
      <inkml:brushProperty name="height" value="0.025" units="cm"/>
    </inkml:brush>
  </inkml:definitions>
  <inkml:trace contextRef="#ctx0" brushRef="#br0">61 11 10122,'12'-11'9684,"-16"18"-7049,-4 9-3573,-9 21 1004,-18 48-40,33-78 89,0 1 1,0-1-1,1 1 0,0 0 0,0-1 0,1 1 0,0 0 1,0-1-1,3 12 0,-3-17-70,1 0 1,-1-1-1,1 1 1,-1-1-1,1 1 1,0-1-1,0 1 0,0-1 1,0 0-1,0 1 1,0-1-1,0 0 1,0 0-1,1 0 1,-1 0-1,0 0 1,1 0-1,-1 0 0,1 0 1,2 1-1,0-1 5,1 1 0,-1-1-1,1 0 1,0 0 0,-1-1-1,1 1 1,7-1 0,-5 0-367,0-1 1,0 0-1,-1 0 0,1 0 1,0 0-1,-1-1 1,1-1-1,-1 1 1,0-1-1,10-5 1,5-15-4024,-1-7-3481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3.762"/>
    </inkml:context>
    <inkml:brush xml:id="br0">
      <inkml:brushProperty name="width" value="0.025" units="cm"/>
      <inkml:brushProperty name="height" value="0.025" units="cm"/>
    </inkml:brush>
  </inkml:definitions>
  <inkml:trace contextRef="#ctx0" brushRef="#br0">4 1 19314,'0'0'3684,"-4"51"-3652,22-46-1474,2-2-1985,-2-3-4516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5.495"/>
    </inkml:context>
    <inkml:brush xml:id="br0">
      <inkml:brushProperty name="width" value="0.025" units="cm"/>
      <inkml:brushProperty name="height" value="0.025" units="cm"/>
    </inkml:brush>
  </inkml:definitions>
  <inkml:trace contextRef="#ctx0" brushRef="#br0">63 43 9737,'0'0'6476,"2"-9"-3967,5-25-262,-8 55 926,-5 39-2945,-58 152 1064,64-210-207,4-5-364,8-15-54,11-28-247,-13 18-327,-2-2 1,-1 1-1,-1-1 1,-1 0-1,0-47 1,-5 76-153,5 3 17,-1 1 0,1 0 1,0-1-1,0 0 0,0 0 0,0 0 1,0-1-1,0 0 0,1 0 0,7 1 1,-7-1 64,1 0-1,-1-1 1,1 1 0,-1-1 0,1-1 0,0 1 0,-1-1 0,1 0 0,-1-1 0,1 1-1,-1-1 1,0-1 0,8-3 0,-13 8-36,0 0 1,0 0-1,-1 0 1,1 0-1,0 1 1,-1-1-1,1 0 0,-1 0 1,0 0-1,0 0 1,0 1-1,0-1 1,0 0-1,-1 3 1,1-1 35,-2 23 331,0 0 0,-12 47 1,8-48-195,1 0-1,-2 49 1,7-75-232,0 0 0,0 1 0,0-1 0,0 1-1,0-1 1,0 0 0,0 1 0,0-1 0,0 0 0,0 1-1,0-1 1,0 0 0,1 1 0,-1-1 0,0 0 0,0 1-1,0-1 1,1 0 0,-1 0 0,0 1 0,0-1 0,1 0-1,-1 0 1,0 1 0,1-1 0,-1 0 0,0 0 0,1 0-1,-1 0 1,0 1 0,1-1 0,-1 0 0,0 0-1,1 0 1,-1 0 0,0 0 0,1 0 0,-1 0 0,0 0-1,1 0 1,-1 0 0,0 0 0,1 0 0,-1 0 0,0 0-1,1 0 1,-1-1 0,0 1 0,1 0 0,-1 0 0,0 0-1,1 0 1,0-1 0,16-13-8795,-9-5-4564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48.892"/>
    </inkml:context>
    <inkml:brush xml:id="br0">
      <inkml:brushProperty name="width" value="0.025" units="cm"/>
      <inkml:brushProperty name="height" value="0.025" units="cm"/>
    </inkml:brush>
  </inkml:definitions>
  <inkml:trace contextRef="#ctx0" brushRef="#br0">0 15 12492,'0'0'7143,"0"12"-6802,1 22-92,2 1 0,2-1 0,0 0 0,3 0 0,0-1 0,3 0 0,22 50-1,-32-81-232,-1 0 0,1 0-1,1 0 1,-1-1 0,0 1-1,0 0 1,1-1 0,-1 1-1,1-1 1,-1 1-1,1-1 1,-1 0 0,1 0-1,0 0 1,0 0 0,0 0-1,3 1 1,-3-2 48,-1 0 0,1 0 0,-1 0 0,0 0 1,1 0-1,-1 0 0,0-1 0,0 1 0,1-1 0,-1 1 0,0-1 0,0 1 0,1-1 0,-1 0 1,0 0-1,0 1 0,0-1 0,0 0 0,0 0 0,0 0 0,0 0 0,-1 0 0,1 0 1,0 0-1,0 0 0,-1-1 0,1 1 0,0-2 0,9-18 303,-1 0 0,-1 0 0,-1-1 0,-1 0 0,6-38 0,-6 9-1142,-1-75-1,-8 118-1460,-2 15-5436,2 7 1854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7.033"/>
    </inkml:context>
    <inkml:brush xml:id="br0">
      <inkml:brushProperty name="width" value="0.025" units="cm"/>
      <inkml:brushProperty name="height" value="0.025" units="cm"/>
    </inkml:brush>
  </inkml:definitions>
  <inkml:trace contextRef="#ctx0" brushRef="#br0">36 137 2755,'1'-8'-289,"0"1"0,0-1 0,0 1 0,1-1 0,5-10 0,18-41 7886,-15 37-66,-8 32 319,-1 50-6454,-5-46-1298,0-1-1,0 1 1,-2-1 0,1 0 0,-2 0 0,-8 13 0,7-13-57,1 1 0,0 0 1,1 1-1,-7 22 0,13-36-10,0 0 0,0 0 1,0 0-1,0-1 0,0 1 0,0 0 0,1 0 0,-1 0 0,0 0 0,1 0 1,-1-1-1,0 1 0,1 0 0,-1 0 0,1 0 0,0-1 0,-1 1 0,1 0 0,-1-1 1,1 1-1,0-1 0,-1 1 0,1-1 0,0 1 0,0-1 0,0 1 0,-1-1 1,1 1-1,0-1 0,0 0 0,0 0 0,0 1 0,0-1 0,0 0 0,-1 0 0,1 0 1,0 0-1,0 0 0,0 0 0,1-1 0,49 1 1045,-40-1-983,5 0-105,0-1 0,0 0 0,28-9 0,12-13-7045,-40 12 613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7.476"/>
    </inkml:context>
    <inkml:brush xml:id="br0">
      <inkml:brushProperty name="width" value="0.025" units="cm"/>
      <inkml:brushProperty name="height" value="0.025" units="cm"/>
    </inkml:brush>
  </inkml:definitions>
  <inkml:trace contextRef="#ctx0" brushRef="#br0">62 0 11179,'0'0'11701,"2"11"-10756,0 3-773,-1-1 1,-1 0-1,0 0 0,-1 0 0,0 1 0,-1-1 0,-4 17 1,-5 21 2,10-38-527,-2-1 1,1 1 0,-2-1 0,1 0-1,-11 21 1,14-33 196,0 0 1,0 1-1,0-1 0,-1 0 1,1 0-1,0 0 1,0 0-1,-1 1 0,1-1 1,0 0-1,0 0 0,-1 0 1,1 0-1,0 0 0,-1 0 1,1 0-1,0 0 0,0 0 1,-1 0-1,1 0 1,0 0-1,-1 0 0,1 0 1,0 0-1,0 0 0,-1 0 1,1 0-1,0 0 0,-1 0 1,1 0-1,0 0 0,0 0 1,-1-1-1,1 1 1,0 0-1,0 0 0,-1 0 1,1 0-1,0-1 0,0 1 1,0 0-1,0 0 0,-1-1 1,1 1-1,0 0 0,0 0 1,0-1-1,0 1 1,0 0-1,0 0 0,-1-1 1,1 1-1,0 0 0,0-1 1,0 1-1,0 0 0,0-1 1,0 1-1,0 0 1,0 0-1,1-1 0,-8-17-6096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7.808"/>
    </inkml:context>
    <inkml:brush xml:id="br0">
      <inkml:brushProperty name="width" value="0.025" units="cm"/>
      <inkml:brushProperty name="height" value="0.025" units="cm"/>
    </inkml:brush>
  </inkml:definitions>
  <inkml:trace contextRef="#ctx0" brushRef="#br0">19 43 2691,'0'0'17643,"8"-7"-16010,-2 3-1419,-1 0-1,1 0 0,0 1 0,0-1 0,0 1 1,0 1-1,1-1 0,-1 1 0,1 0 0,0 1 0,-1-1 1,1 1-1,0 1 0,12-1 0,-5 1-123,-1 1 0,0 0 0,0 1-1,0 0 1,0 1 0,0 0 0,0 1-1,14 7 1,-24-10-80,1 1-1,-1 0 1,1 0-1,-1 0 1,0 1-1,1-1 0,-1 1 1,0 0-1,-1 0 1,1 0-1,-1 0 1,1 0-1,-1 0 1,0 1-1,0-1 0,0 1 1,-1 0-1,1-1 1,-1 1-1,0 0 1,0 0-1,0 0 1,0 0-1,-1 0 0,0 0 1,0 0-1,0 0 1,0 0-1,0 0 1,-1 0-1,-1 4 1,0-2 122,-1 1 0,1 0 0,-2-1 0,1 1 0,-1-1 0,0 0 0,0 0 0,-1-1 0,1 1 0,-1-1 0,-1 0 0,1 0 0,-1-1 0,1 1 0,-12 5 0,1-1 130,1 0 0,-2-1 0,1-1-1,-1 0 1,-20 4 0,30-9-226,-1 0 0,1-1 0,-1 0 0,1 0 0,-1 0 0,1-1 0,-1-1 0,1 1 0,-8-2 0,13 1-216,0 1-1,0-1 1,0 0-1,0 0 1,0 0-1,0 0 1,0 0 0,0 0-1,0-1 1,1 1-1,-1-1 1,1 1-1,-4-4 1,4 3-436,-1-1 0,1 0 0,0 0 0,0 1 0,0-1 0,0 0-1,0 0 1,1 0 0,-1 0 0,1 0 0,0 0 0,0-4 0,0-18-7957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9.016"/>
    </inkml:context>
    <inkml:brush xml:id="br0">
      <inkml:brushProperty name="width" value="0.025" units="cm"/>
      <inkml:brushProperty name="height" value="0.025" units="cm"/>
    </inkml:brush>
  </inkml:definitions>
  <inkml:trace contextRef="#ctx0" brushRef="#br0">1 1 13965,'0'0'3347,"0"8"-3122,-1 22 559,2 0 0,1 1 0,2-1 0,0 0-1,2 0 1,10 29 0,142 295 3213,-123-279-3483,-14-36-310,1 0-1,2-2 1,1 0-1,2-2 1,1-1-1,2-1 1,1-1-1,64 48 0,28 21 80,133 100 154,-195-158-292,1-3-1,97 45 1,-58-42 18,192 54 1,116-8-75,-136-52-9,78 17 219,-332-48-260,0 0 0,23 12 0,-30-12 45,-1-1-1,1 0 1,0 0-1,1-2 0,-1 1 1,1-2-1,18 3 1,-30-5-52,-2 0-368,0 0 107,0 1 0,0-1 0,0 0-1,0 0 1,0 0 0,0 0 0,0 0 0,0 0 0,0 0 0,0 0 0,0 0 0,0 0-1,0 0 1,0-1 0,0 1 0,0 0 0,0-1 0,0 1 0,-1-2 0,-16-14-9715,8 1-1336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49.941"/>
    </inkml:context>
    <inkml:brush xml:id="br0">
      <inkml:brushProperty name="width" value="0.025" units="cm"/>
      <inkml:brushProperty name="height" value="0.025" units="cm"/>
    </inkml:brush>
  </inkml:definitions>
  <inkml:trace contextRef="#ctx0" brushRef="#br0">1 46 8360,'0'-2'362,"6"-35"6867,-2 30-3974,1 25-2293,20 372 3995,-18-191-4143,35 250-163,5 109-15,-42-331-543,27 454 1511,-32-677-1593,17 94 738,-16-91-702,1-1 0,0 0-1,0 0 1,0 0 0,1 0-1,0 0 1,0 0 0,0-1-1,1 1 1,0-1 0,0 0-1,8 7 1,-12-11-62,1-1 0,-1 0-1,0 0 1,0 0 0,1 0 0,-1 1 0,0-1-1,0 0 1,1 0 0,-1 0 0,0 0 0,0 0-1,1 0 1,-1 0 0,0 0 0,0 0 0,1 0-1,-1 0 1,0 0 0,1 0 0,-1 0 0,0 0-1,0 0 1,1 0 0,-1 0 0,0 0 0,0 0-1,1 0 1,-1 0 0,0-1 0,0 1 0,1 0-1,-1 0 1,0 0 0,0 0 0,1-1 0,-1 1-1,0 0 1,0 0 0,0 0 0,0-1-1,1 1 1,-1 0 0,0 0 0,0-1 0,0 1-1,0 0 1,0-1 0,0 1 0,0 0 0,0 0-1,0-1 1,0 1 0,0 0 0,0 0 0,0-1-1,0 1 1,0-1 0,1-22-2389,-1 19 1440,0-35-5026,0-9-5173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0.564"/>
    </inkml:context>
    <inkml:brush xml:id="br0">
      <inkml:brushProperty name="width" value="0.025" units="cm"/>
      <inkml:brushProperty name="height" value="0.025" units="cm"/>
    </inkml:brush>
  </inkml:definitions>
  <inkml:trace contextRef="#ctx0" brushRef="#br0">1 0 4388,'0'0'21503,"6"9"-20489,-2-2-867,0 0 0,-1 1 0,1-1 0,-2 1 0,1 0 0,-1 0 0,0 0 0,0 0 0,-1 0 0,0 0 0,-1 0 0,0 0 0,0 0 0,0 1 0,-1-1 0,-3 12 0,2-10-131,0-4 87,1-1-1,0 1 1,0-1-1,0 1 1,1 0-1,0-1 1,0 1-1,1 7 1,0-12-65,0 1 1,0 0 0,0 0-1,0-1 1,0 1-1,1-1 1,-1 1-1,0-1 1,1 1 0,-1-1-1,1 0 1,-1 1-1,1-1 1,0 0-1,0 0 1,-1 0 0,1-1-1,0 1 1,0 0-1,0-1 1,0 1-1,0-1 1,0 0 0,0 1-1,0-1 1,4 0-1,20 3 68,1-2 0,-1 0 0,42-5 0,-55 2-803,-1 0 0,1-1 0,21-8 1,-27 7-389,1 1-1,-1-1 1,-1 0 0,1 0 0,0-1 0,-1 0-1,6-5 1,7-13-6410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0.911"/>
    </inkml:context>
    <inkml:brush xml:id="br0">
      <inkml:brushProperty name="width" value="0.025" units="cm"/>
      <inkml:brushProperty name="height" value="0.025" units="cm"/>
    </inkml:brush>
  </inkml:definitions>
  <inkml:trace contextRef="#ctx0" brushRef="#br0">23 0 16656,'0'0'9780,"0"8"-9577,0 20 258,-1-1 0,-8 44 1,1-9-3293,4-2-9618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1.269"/>
    </inkml:context>
    <inkml:brush xml:id="br0">
      <inkml:brushProperty name="width" value="0.025" units="cm"/>
      <inkml:brushProperty name="height" value="0.025" units="cm"/>
    </inkml:brush>
  </inkml:definitions>
  <inkml:trace contextRef="#ctx0" brushRef="#br0">1 69 10122,'0'0'11675,"2"-9"-9956,-2 7-1617,1-1 1,-1 1 0,1-1 0,0 1 0,0-1-1,0 1 1,1 0 0,-1 0 0,0-1-1,1 1 1,0 0 0,-1 0 0,1 0 0,2-1-1,0 0 36,0 1-1,1 0 0,-1 0 1,1 0-1,-1 1 0,1-1 0,-1 1 1,1 0-1,8 0 0,14-3 135,1 2 1,-1 1-1,1 1 0,0 1 0,36 7 0,-56-7-264,-1 0 0,1 1 0,-1 0-1,1 0 1,-1 1 0,0 0 0,0 0 0,0 1-1,0-1 1,-1 2 0,1-1 0,-1 1 0,0 0 0,-1 0-1,1 0 1,-1 1 0,0 0 0,0 0 0,-1 1-1,0-1 1,0 1 0,0 0 0,4 13 0,-6-15 60,-1 0 1,0 1-1,0-1 1,0 1 0,-1 0-1,0-1 1,0 1-1,0-1 1,-1 1 0,0-1-1,0 1 1,0-1-1,0 1 1,-1-1-1,0 0 1,-5 8 0,3-5 81,-2 0 1,1-1-1,-1 1 1,0-1-1,-1-1 1,1 1-1,-2-1 1,1-1-1,-11 8 1,2-4-19,0 0 1,0-1-1,0-1 0,-1-1 0,0 0 1,-1-1-1,1-1 0,-1-1 1,0 0-1,-18 0 0,35-3-159,-1 0-1,0 0 1,1 0-1,-1 0 1,0 0 0,1 0-1,-1 0 1,0-1-1,1 1 1,-1-1-1,0 1 1,1-1-1,-1 0 1,1 1 0,-1-1-1,1 0 1,0 0-1,-1 0 1,1 0-1,0 0 1,-1 0-1,1-1 1,0 1-1,0 0 1,0 0 0,0-1-1,0 1 1,1-1-1,-1 1 1,0-1-1,1 1 1,-1-1-1,1 0 1,-1 1-1,1-1 1,0 0 0,0 1-1,-1-1 1,1 0-1,1-2 1,-1 0-439,1 0 0,0-1 0,0 1 0,0 0 1,0 0-1,1 0 0,-1 0 0,1 0 0,0 0 0,1 0 1,-1 1-1,1-1 0,-1 1 0,1 0 0,4-4 1,22-16-6758,4-1-4997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2.560"/>
    </inkml:context>
    <inkml:brush xml:id="br0">
      <inkml:brushProperty name="width" value="0.025" units="cm"/>
      <inkml:brushProperty name="height" value="0.025" units="cm"/>
    </inkml:brush>
  </inkml:definitions>
  <inkml:trace contextRef="#ctx0" brushRef="#br0">12 119 4452,'-11'-55'15734,"11"51"-10776,6 36-4216,-1 12-486,-1 0 0,-4 66 0,0-69 775,5-182 772,-1 87-1947,-5-82 1,2 144 140,1 0-1,0-1 1,0 1 0,0-1-1,1 1 1,0-1 0,1 0-1,-1 0 1,2-1 0,-1 1-1,0-1 1,1 0 0,10 10-1,-13-14 35,1 0 1,0 0-1,0 0 0,0 0 0,0 0 0,0-1 1,0 1-1,0-1 0,1 0 0,-1 0 0,0 0 0,1 0 1,-1-1-1,1 1 0,-1-1 0,1 0 0,-1 0 0,1 0 1,-1-1-1,0 1 0,1-1 0,-1 0 0,1 0 1,-1 0-1,0 0 0,0 0 0,1-1 0,-1 1 0,0-1 1,0 0-1,-1 0 0,6-5 0,22-28 327,-14 17-190,-15 19-185,0 0 0,0 0-1,0 1 1,-1-1-1,1 0 1,-1 1-1,1-1 1,-1 0 0,1 1-1,-1-1 1,0 0-1,0 1 1,0-1-1,0 1 1,0-1 0,0 0-1,0 1 1,0-1-1,0 1 1,-1 1-1,0 26 57,-11 54-1,7-54-506,-2 55 0,7-84 356,0 1 1,0-1-1,-1 1 0,1-1 1,0 1-1,0-1 1,0 1-1,1-1 0,-1 1 1,0-1-1,0 1 1,0-1-1,0 1 0,0-1 1,1 1-1,-1-1 1,0 1-1,0-1 0,1 1 1,-1-1-1,0 0 0,1 1 1,-1-1-1,0 0 1,1 1-1,-1-1 0,0 0 1,1 1-1,-1-1 1,1 0-1,-1 0 0,1 1 1,-1-1-1,1 0 0,-1 0 1,1 0-1,-1 0 1,1 0-1,-1 0 0,1 0 1,-1 0-1,1 0 1,-1 0-1,1 0 0,-1 0 1,1 0-1,-1 0 1,1 0-1,-1 0 0,0-1 1,1 1-1,-1 0 0,1 0 1,-1 0-1,1-1 1,-1 1-1,0 0 0,1-1 1,-1 1-1,1-1 1,26-22-7281,-11-2 500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2.953"/>
    </inkml:context>
    <inkml:brush xml:id="br0">
      <inkml:brushProperty name="width" value="0.025" units="cm"/>
      <inkml:brushProperty name="height" value="0.025" units="cm"/>
    </inkml:brush>
  </inkml:definitions>
  <inkml:trace contextRef="#ctx0" brushRef="#br0">168 21 13997,'0'0'11654,"-9"-5"-11120,7 4-522,-1 0 7,1-1 1,-1 0-1,0 1 0,0-1 1,0 1-1,0 0 1,0 0-1,0 0 0,0 0 1,0 1-1,0-1 1,0 1-1,0 0 0,0 0 1,-1 0-1,1 0 1,0 1-1,0-1 0,0 1 1,0 0-1,0-1 1,0 2-1,0-1 0,0 0 1,0 0-1,0 1 1,-2 2-1,-1 0 29,-2 0 12,0 1 1,1 1 0,-1-1 0,1 1 0,1 0-1,-1 1 1,-6 9 0,13-16-62,0 1 0,0-1 1,1 0-1,-1 1 0,0-1 0,0 1 0,1-1 1,-1 0-1,0 1 0,1-1 0,-1 1 1,0-1-1,1 0 0,-1 0 0,1 1 1,-1-1-1,0 0 0,1 0 0,-1 1 1,1-1-1,-1 0 0,1 0 0,-1 0 1,1 0-1,-1 0 0,1 0 0,-1 0 1,1 0-1,-1 0 0,1 0 0,-1 0 1,1 0-1,-1 0 0,1 0 0,0 0 0,28 0 76,-23 0-53,17 0-2,51 3 20,-69-3-39,0 1 0,-1-1 0,1 1 1,0 0-1,0 1 0,0-1 1,-1 1-1,1 0 0,-1 1 0,1-1 1,4 4-1,-8-5 37,0 0 0,1 1 0,-1-1 0,0 1 0,0-1 0,0 1 0,-1-1 0,1 1 0,0-1 0,-1 1 0,1 0 0,-1-1 0,1 1 0,-1 0 0,0 0-1,0-1 1,1 1 0,-1 0 0,-1 0 0,1 0 0,0-1 0,0 1 0,-1 0 0,1-1 0,-1 1 0,1 0 0,-1-1 0,0 1 0,1 0 0,-3 2 0,0 2 201,-1-1 0,0 1 0,0 0 0,-1-1 0,0 0 1,-6 5-1,3-2-87,0-1 0,0 0-1,-1-1 1,0 0 0,0-1 0,0 0 0,-1 0 0,0-1 0,0 0 0,0 0 0,0-1 0,-17 2 0,27-5-204,0 0 0,0-1 0,0 1 1,0 0-1,0 0 0,-1 0 0,1 0 0,0-1 1,0 1-1,0 0 0,0 0 0,0-1 0,0 1 1,0 0-1,0 0 0,-1 0 0,1-1 0,0 1 1,0 0-1,0 0 0,0-1 0,0 1 0,0 0 1,1 0-1,-1-1 0,0 1 0,0 0 0,0 0 0,0 0 1,0-1-1,0 1 0,0 0 0,0 0 0,0 0 1,1-1-1,-1 1 0,0 0 0,0 0 0,0 0 1,0 0-1,1-1 0,-1 1 0,0 0 0,0 0 1,0 0-1,1 0 0,-1 0 0,0 0 0,0 0 1,0-1-1,1 1 0,-1 0 0,0 0 0,1 0 1,10-10-2225,37-12-10040,-15 8-1846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49.240"/>
    </inkml:context>
    <inkml:brush xml:id="br0">
      <inkml:brushProperty name="width" value="0.025" units="cm"/>
      <inkml:brushProperty name="height" value="0.025" units="cm"/>
    </inkml:brush>
  </inkml:definitions>
  <inkml:trace contextRef="#ctx0" brushRef="#br0">0 1 8456,'0'0'8360,"53"41"-7559,-41-41-545,8-2-160,-5-8-993,-1-3-1793,-1-3-1987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3.725"/>
    </inkml:context>
    <inkml:brush xml:id="br0">
      <inkml:brushProperty name="width" value="0.025" units="cm"/>
      <inkml:brushProperty name="height" value="0.025" units="cm"/>
    </inkml:brush>
  </inkml:definitions>
  <inkml:trace contextRef="#ctx0" brushRef="#br0">884 176 3844,'0'0'4009,"-3"-11"-1719,1 6-2128,1 0 1,0 1-1,-1-1 0,0 1 1,0-1-1,-1 1 1,1-1-1,-1 1 0,0 0 1,0 0-1,0 1 0,-1-1 1,1 1-1,-1-1 1,0 1-1,0 0 0,0 0 1,0 1-1,-1-1 0,1 1 1,-1 0-1,1 0 1,-10-2-1,-15-4 148,-2 2-1,1 0 1,0 3-1,-1 0 1,0 2-1,0 1 1,0 1 0,1 2-1,-1 1 1,1 2-1,0 0 1,0 2-1,1 2 1,-47 21 0,54-20-135,1 0 0,0 2 0,1 0 0,1 2 0,0 0 0,1 1 0,1 1 0,-23 27 0,29-28-103,-1 0 0,2 1 0,0 0 0,1 1 0,1 0 0,1 0 0,0 1 0,1 0 1,2 0-1,-1 0 0,0 22 0,3-21-66,1 1 1,1 0-1,1-1 0,0 1 1,2-1-1,1 0 0,0 1 1,1-1-1,1-1 0,14 31 1,-7-26-3,1-1 1,0 0 0,2 0-1,0-2 1,2 0-1,1-1 1,31 28 0,-29-30-7,0-2 1,1 0 0,1-1 0,0-1-1,1-1 1,0-1 0,1-1-1,0-2 1,33 9 0,-39-14 12,1-1-1,-1-1 1,0 0 0,0-2 0,1 0 0,-1-1 0,0-1 0,1 0-1,-1-2 1,0 0 0,-1-2 0,1 0 0,30-14 0,-10 0 154,-1-2 1,-1-1 0,-1-2 0,-1-2-1,-1-1 1,-1-2 0,-2 0 0,-1-3-1,-1 0 1,31-50 0,-45 60-17,-1 0 0,-1-1 0,-1-1 0,-1 0 0,-1 0 0,-2-1 0,0 0 0,-2-1 0,0 1 0,-2-1 0,-2-1 0,0 1 0,-1 0 0,-2 0 0,-1-1 0,-1 1 0,-12-47 0,12 62-157,-1 1 0,0-1 0,-1 1 0,0 0 0,-1 0 0,0 1 0,0-1 0,-1 1 0,-1 1 0,0 0 0,0 0 0,-1 0 0,0 1 0,0 0 0,-14-8 0,12 10-93,0 0 0,-1 1 0,0 0 0,0 1 0,-1 1-1,1 0 1,-1 0 0,0 1 0,1 1 0,-1 0 0,0 1 0,0 0 0,0 1 0,-17 3 0,11 0-255,0 1-1,0 1 1,0 0-1,1 2 1,0 0-1,-22 13 1,-49 40-4591,46-24-1528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6.455"/>
    </inkml:context>
    <inkml:brush xml:id="br0">
      <inkml:brushProperty name="width" value="0.025" units="cm"/>
      <inkml:brushProperty name="height" value="0.025" units="cm"/>
    </inkml:brush>
  </inkml:definitions>
  <inkml:trace contextRef="#ctx0" brushRef="#br0">1 307 7431,'0'0'12780,"52"-49"-12139,-22 31 31,10-3-319,5-3-193,11-2-96,-4-4-32,0 3 32,-1-3-64,-8 5-128,-12 2-481,-8 7-384,-12 4-384,-8 7-1570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6.819"/>
    </inkml:context>
    <inkml:brush xml:id="br0">
      <inkml:brushProperty name="width" value="0.025" units="cm"/>
      <inkml:brushProperty name="height" value="0.025" units="cm"/>
    </inkml:brush>
  </inkml:definitions>
  <inkml:trace contextRef="#ctx0" brushRef="#br0">274 1 15439,'0'0'4777,"-7"10"-4894,-36 73 122,26-48 47,-1 0-1,-29 41 1,1-20 287,26-33-62,0 1 0,-26 45-1,45-68-269,0 1 0,0-1 0,0 1 0,0-1 0,0 1 0,0 0 0,1-1 0,-1 1 0,1 0 0,-1 0 0,1-1 0,0 1 0,0 0 0,-1 0 0,1 0 0,1-1 0,-1 1 0,0 0 0,0 0 0,1 0 0,-1-1 0,1 1 0,-1 0 0,2 2 0,0-2 16,-1-1 0,1 1-1,0-1 1,0 1 0,0-1 0,0 0-1,0 0 1,0 0 0,0 0 0,0 0 0,1 0-1,-1-1 1,0 1 0,0-1 0,1 1-1,2-1 1,7 1 61,1-1 0,-1 0-1,0-1 1,1-1 0,-1 0-1,14-4 1,7-5-1177,51-24 1,-12-4-5654,-17 5-4016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7.320"/>
    </inkml:context>
    <inkml:brush xml:id="br0">
      <inkml:brushProperty name="width" value="0.025" units="cm"/>
      <inkml:brushProperty name="height" value="0.025" units="cm"/>
    </inkml:brush>
  </inkml:definitions>
  <inkml:trace contextRef="#ctx0" brushRef="#br0">0 0 11211,'0'0'10890,"11"55"-10057,-7-24-193,-3 4-480,5-3-128,-3-4 33,3-7-322,-4-3-319,-1-9-161,8-9-608,-1-1-961,-3-20-737,-5-10-1442,0-7-2337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7.661"/>
    </inkml:context>
    <inkml:brush xml:id="br0">
      <inkml:brushProperty name="width" value="0.025" units="cm"/>
      <inkml:brushProperty name="height" value="0.025" units="cm"/>
    </inkml:brush>
  </inkml:definitions>
  <inkml:trace contextRef="#ctx0" brushRef="#br0">21 0 8072,'0'0'12299,"-20"51"-12235,34-44-320,6-2-1249,3-4-1058,12-1-1505,-1 0-736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8.019"/>
    </inkml:context>
    <inkml:brush xml:id="br0">
      <inkml:brushProperty name="width" value="0.025" units="cm"/>
      <inkml:brushProperty name="height" value="0.025" units="cm"/>
    </inkml:brush>
  </inkml:definitions>
  <inkml:trace contextRef="#ctx0" brushRef="#br0">104 0 9065,'0'0'5936,"-2"9"-3315,-2 0-2096,0 0 1,-1 0-1,0 0 1,-1 0-1,1-1 1,-1 0-1,-1 0 1,0 0-1,0-1 0,0 0 1,-1 0-1,0-1 1,-9 5-1,17-11-523,0 0 0,-1 0 0,1 0 0,0 0 0,0 0-1,0 0 1,-1 0 0,1 0 0,0 0 0,0 1 0,-1-1 0,1 0-1,0 0 1,0 0 0,0 0 0,-1 0 0,1 0 0,0 0-1,0 1 1,0-1 0,0 0 0,-1 0 0,1 0 0,0 0 0,0 1-1,0-1 1,0 0 0,0 0 0,0 0 0,-1 1 0,1-1 0,0 0-1,0 0 1,0 0 0,0 1 0,0-1 0,0 0 0,0 0 0,0 1-1,0-1 1,0 0 0,0 0 0,0 0 0,0 1 0,0-1-1,0 0 1,0 0 0,1 0 0,-1 1 0,0-1 0,0 0 0,0 0-1,0 0 1,0 1 0,0-1 0,0 0 0,1 0 0,-1 0 0,0 0-1,0 1 1,22 1-15,30-8-12,-29 1-185,-1 2-1,1 0 1,0 1 0,30 2-1,-52 0 205,0 1-1,0-1 0,0 1 0,0-1 0,0 1 0,0-1 0,0 1 0,0-1 1,-1 1-1,1 0 0,0 0 0,0-1 0,0 1 0,-1 0 0,1 0 0,-1 0 1,1 0-1,0 0 0,-1 0 0,0 0 0,1 0 0,-1 0 0,0 0 0,1 0 1,-1 0-1,0 0 0,0 0 0,0 0 0,0 1 0,0-1 0,0 0 1,0 0-1,0 0 0,0 0 0,-1 0 0,1 2 0,-1 1 105,0 0 1,0 0-1,0 0 0,0 1 0,-1-1 1,1 0-1,-1-1 0,-4 7 0,-2 1 400,-2-1-1,1 0 1,-2-1-1,1 0 1,-20 12-1,23-16-368,0-1-1,0 0 1,-1 0-1,1-1 1,-1 0 0,0-1-1,0 1 1,0-2-1,0 1 1,-14 0-1,22-2-224,-1 0 0,0 0 0,1 0 0,-1 0 0,0 0 0,1 0 0,-1 0 1,1 0-1,-1-1 0,0 1 0,1 0 0,-1 0 0,1-1 0,-1 1 0,1 0 0,-1-1 0,1 1 0,-1 0 0,1-1 0,0 1 0,-1-1 0,1 1 0,-1-1 0,1 1 0,0-1 0,-1 1 1,1-1-1,0 1 0,0-1 0,-1 0 0,1 1 0,0-1 0,0 1 0,0-2 0,1-23-7111,4 6-688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8.461"/>
    </inkml:context>
    <inkml:brush xml:id="br0">
      <inkml:brushProperty name="width" value="0.025" units="cm"/>
      <inkml:brushProperty name="height" value="0.025" units="cm"/>
    </inkml:brush>
  </inkml:definitions>
  <inkml:trace contextRef="#ctx0" brushRef="#br0">161 33 13164,'0'0'10394,"-10"-6"-9641,-32-18-331,39 24-402,0-1 0,0 0 0,0 1 0,0 0 0,0 0 0,0-1-1,0 2 1,0-1 0,0 0 0,0 1 0,1-1 0,-1 1 0,0 0 0,0 0 0,0 0 0,0 0 0,1 1 0,-1-1 0,1 1 0,-1-1 0,1 1 0,-1 0 0,1 0 0,-4 4 0,3-2-27,-1-1 1,1 0-1,0 1 0,0 0 0,1-1 1,-1 1-1,1 0 0,-1 0 1,1 1-1,1-1 0,-1 0 1,0 1-1,-1 7 0,4-11 0,-1 0 0,1 0 0,-1 0 0,1 0 0,-1 0-1,1 0 1,0-1 0,-1 1 0,1 0 0,0-1 0,0 1-1,0 0 1,-1-1 0,1 1 0,0-1 0,0 1 0,0-1-1,0 1 1,0-1 0,0 0 0,2 1 0,30 8 71,-21-6-40,-1 0-56,-1 1-1,1 0 1,-1 1-1,0 0 1,0 1 0,0 0-1,-1 0 1,0 1-1,13 12 1,-19-16 20,0-1 1,-1 1-1,1 1 1,-1-1-1,0 0 1,0 0-1,0 1 0,0-1 1,0 1-1,-1 0 1,0-1-1,0 1 1,0 0-1,0 0 1,-1 0-1,1 0 0,-1 0 1,0 0-1,0 0 1,0 0-1,-1 0 1,1-1-1,-1 1 1,0 0-1,0 0 0,0 0 1,-1-1-1,1 1 1,-1-1-1,0 1 1,-3 3-1,1 0 71,-1-1-1,0 0 1,-1 0 0,1 0-1,-1-1 1,0 0-1,-9 6 1,11-8-26,1-1 0,-1 0-1,0 0 1,1 0 0,-1 0 0,0-1-1,0 0 1,0 0 0,0 0 0,0 0-1,-1 0 1,1-1 0,0 0 0,0 0-1,-8-1 1,10 1-110,1-1 0,0 0 0,0 1 0,0-1 1,0 0-1,0 0 0,0 0 0,0 0 0,0 0 0,0 0 0,0 0 0,0 0 0,1 0 0,-1 0 1,0 0-1,1-1 0,-1 1 0,1 0 0,-1-1 0,1 1 0,0 0 0,-1-1 0,1 1 1,0 0-1,0-3 0,-1-41-3860,2 37 2629,2-26-3897,10 0-795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9.153"/>
    </inkml:context>
    <inkml:brush xml:id="br0">
      <inkml:brushProperty name="width" value="0.025" units="cm"/>
      <inkml:brushProperty name="height" value="0.025" units="cm"/>
    </inkml:brush>
  </inkml:definitions>
  <inkml:trace contextRef="#ctx0" brushRef="#br0">11 383 5990,'0'0'14082,"10"-1"-13051,-3 0-865,0 1 1,0-2-1,0 1 1,0-1-1,-1 0 1,1 0-1,8-5 1,-12 5-95,0 1 1,-1-1-1,1 1 1,-1-1-1,1 0 1,-1 0-1,0 0 1,0 0-1,0-1 1,0 1-1,0-1 1,0 1-1,-1-1 1,1 1-1,-1-1 1,0 0-1,1 0 0,-2 1 1,1-1-1,0 0 1,0 0-1,-1 0 1,0 0-1,1-3 1,-1 4-48,0 1 1,0-1-1,0 0 0,0 1 1,0-1-1,0 1 1,-1 0-1,1-1 0,0 1 1,-1-1-1,1 1 0,-1-1 1,0 1-1,1 0 1,-1-1-1,0 1 0,0 0 1,0 0-1,0 0 1,0-1-1,0 1 0,0 0 1,0 0-1,0 0 0,0 1 1,-1-1-1,1 0 1,0 0-1,-1 1 0,1-1 1,0 1-1,-1-1 0,1 1 1,-1-1-1,1 1 1,-1 0-1,1 0 0,-1 0 1,1 0-1,-1 0 1,1 0-1,-1 0 0,1 1 1,-1-1-1,1 0 0,-1 1 1,1-1-1,0 1 1,-1-1-1,1 1 0,0 0 1,-1 0-1,1 0 0,0 0 1,0 0-1,0 0 1,0 0-1,0 0 0,0 0 1,-1 1-1,-6 9-49,1-1-1,0 1 1,1-1-1,1 2 1,-1-1 0,2 1-1,0 0 1,0 0-1,1 0 1,0 0 0,1 0-1,1 1 1,-1 24-1,2-35 23,0 0 0,1 0-1,-1 0 1,0 0 0,0 0-1,1 0 1,-1 0-1,1-1 1,0 1 0,0 0-1,-1 0 1,1 0 0,0-1-1,0 1 1,1 0-1,-1-1 1,0 1 0,0-1-1,1 0 1,-1 1 0,1-1-1,0 0 1,-1 0 0,1 0-1,0 0 1,-1 0-1,1 0 1,0 0 0,0-1-1,0 1 1,0 0 0,0-1-1,0 0 1,0 0-1,0 1 1,0-1 0,0 0-1,-1 0 1,3-1 0,3 1 15,-1-1 0,0 0 0,0 0 1,0 0-1,0-1 0,0 0 0,0 0 1,-1 0-1,1-1 0,-1 0 0,10-6 0,1-6 15,0 0-1,-2-1 0,0 0 0,0-1 1,-2-1-1,0 0 0,-1-1 0,12-28 1,-5 3-32,-2-1 1,19-79-1,-34 117-26,2-2 1,-1 0 1,0 0 0,-1 0-1,0 0 1,-1 0-1,0-17 1,0 26 33,-1 0 0,1 0 0,0-1-1,0 1 1,-1 0 0,1 0 0,0 0 0,0-1 0,-1 1 0,1 0 0,0 0 0,-1 0 0,1 0 0,0 0-1,-1 0 1,1 0 0,0 0 0,-1 0 0,1 0 0,0 0 0,0 0 0,-1 0 0,1 0 0,0 0 0,-1 0 0,1 0-1,0 0 1,-1 0 0,1 0 0,0 1 0,-1-1 0,1 0 0,0 0 0,0 0 0,-1 0 0,1 1 0,0-1-1,0 0 1,0 0 0,-1 1 0,1-1 0,0 0 0,0 0 0,0 1 0,0-1 0,-1 0 0,1 1 0,0-1-1,0 0 1,0 1 0,0-1 0,0 0 0,0 1 0,-12 16-62,5-1 136,1 0-1,1 1 1,0 0 0,1 0-1,1 0 1,1 0 0,0 0-1,2 1 1,-1-1 0,6 34-1,-4-36-41,2 0-1,0-1 0,1 1 0,0-1 0,1 0 1,1 0-1,0-1 0,1 0 0,0 0 0,1 0 0,0-1 1,1 0-1,13 13 0,0-11 63,-22-14-101,0 0 1,1-1-1,-1 1 1,0 0-1,1 0 1,-1 0-1,0 0 1,1 0-1,-1 0 0,0 0 1,0-1-1,1 1 1,-1 0-1,0 0 1,1 0-1,-1-1 1,0 1-1,0 0 1,0 0-1,1-1 1,-1 1-1,0 0 0,0 0 1,0-1-1,0 1 1,1 0-1,-1-1 1,0 1-1,0 0 1,0-1-1,0 1 1,0 0-1,0-1 0,0 1 1,0 0-1,0-1 1,0 1-1,0-4-41,0 1-1,-1 0 0,0 0 0,1 0 1,-1-1-1,0 1 0,0 0 0,-1 0 0,1 0 1,-1 1-1,1-1 0,-3-3 0,-15-16-350,-1 1 0,-1 1 0,0 0 0,-25-16 0,16 13 995,-40-40 0,70 62-593,-1 1 1,1 0-1,0 0 0,0 0 1,0-1-1,-1 1 1,1 0-1,0 0 0,0-1 1,0 1-1,0 0 0,0 0 1,-1-1-1,1 1 1,0 0-1,0-1 0,0 1 1,0 0-1,0 0 1,0-1-1,0 1 0,0 0 1,0-1-1,0 1 1,0 0-1,0 0 0,0-1 1,0 1-1,1 0 1,-1-1-1,0 1 0,0 0 1,0 0-1,0-1 1,0 1-1,1 0 0,-1 0 1,0-1-1,0 1 1,0 0-1,1 0 0,-1-1 1,18-6 461,31-1 247,-43 7-685,171-23-4495,-136 15-875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1:59.861"/>
    </inkml:context>
    <inkml:brush xml:id="br0">
      <inkml:brushProperty name="width" value="0.025" units="cm"/>
      <inkml:brushProperty name="height" value="0.025" units="cm"/>
    </inkml:brush>
  </inkml:definitions>
  <inkml:trace contextRef="#ctx0" brushRef="#br0">13 0 15054,'0'0'9124,"-1"12"-8468,-4 26 102,3 0 0,2 62 0,0-98-754,0-1-1,0 1 0,0 0 1,1-1-1,-1 1 0,0 0 1,1-1-1,-1 1 0,1-1 1,-1 1-1,1-1 0,0 1 1,0-1-1,-1 1 0,1-1 1,0 0-1,0 1 0,0-1 1,1 0-1,-1 0 0,0 0 1,0 0-1,1 0 1,-1 0-1,1 0 0,-1 0 1,1 0-1,-1-1 0,1 1 1,-1-1-1,1 1 0,-1-1 1,1 0-1,0 1 0,-1-1 1,1 0-1,0 0 0,-1 0 1,1 0-1,0 0 0,-1-1 1,1 1-1,0 0 0,-1-1 1,1 0-1,-1 1 0,1-1 1,2-1-1,8-4 76,-1 1 1,0-2-1,0 0 0,16-13 1,-27 20-86,1-1 0,-1 1 0,0 0 0,1-1 0,-1 1 0,1-1 0,-1 1 0,1 0 0,-1-1 0,1 1 0,0 0 0,-1-1 0,1 1 0,-1 0 0,1 0 0,-1 0 0,1 0 0,0 0 0,-1-1 0,1 1-1,0 0 1,-1 0 0,1 0 0,-1 1 0,1-1 0,0 0 0,-1 0 0,1 0 0,-1 0 0,1 1 0,0-1 0,-1 0 0,2 1 0,4 21 27,-6-17 41,0 1-1,-1-1 1,1 1 0,-1-1-1,0 1 1,-1-1 0,-2 9-1,0-8 116,0 0 0,-1-1 0,0 1 0,0-1 0,0 0 0,0 0 0,-1-1 0,-12 8 0,15-10-136,0 0 1,0-1 0,0 1 0,0-1-1,0 0 1,0 0 0,0 0-1,0 0 1,-1 0 0,1-1 0,0 1-1,-1-1 1,1 0 0,0 0-1,0 0 1,-1-1 0,1 1 0,0-1-1,-1 0 1,1 0 0,0 0 0,-3-1-1,4 1-117,1 1 0,0-1 0,0 0-1,0 0 1,0 1 0,0-1 0,0 0 0,0 0-1,0 0 1,0 0 0,0 0 0,0 0 0,1 0-1,-1 0 1,0-1 0,1 1 0,-1 0 0,1 0-1,-1-1 1,1 1 0,0 0 0,-1 0 0,1-1-1,0 1 1,0 0 0,0-1 0,0 1 0,0 0-1,0-1 1,0 1 0,1 0 0,-1-1 0,0 1 0,1 0-1,-1 0 1,1-1 0,0 1 0,0-1 0,1-2-337,0 1 0,0 0 0,1 0 0,-1 0 0,1 1 1,-1-1-1,1 1 0,0-1 0,0 1 0,0 0 0,1 0 0,3-2 1,7-1-1744,0 1 1,0 1 0,0 0-1,25-1 1,-14 1-996,9-2-3287</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0.411"/>
    </inkml:context>
    <inkml:brush xml:id="br0">
      <inkml:brushProperty name="width" value="0.025" units="cm"/>
      <inkml:brushProperty name="height" value="0.025" units="cm"/>
    </inkml:brush>
  </inkml:definitions>
  <inkml:trace contextRef="#ctx0" brushRef="#br0">24 53 11275,'0'0'7916,"0"-9"-5422,-1-25-695,-1 25-886,-2 12-37,-1 9 41,1 15-693,0 0 1,0 43-1,4-70-209,0 1 0,0 0 0,1-1 0,-1 1 0,0 0 0,0-1 0,0 1 0,1-1 0,-1 1 0,0 0 0,1-1 0,-1 1 0,0-1 0,1 1 0,-1-1 1,1 1-1,-1-1 0,1 1 0,-1-1 0,1 1 0,-1-1 0,1 0 0,0 1 0,-1-1 0,1 0 0,-1 1 0,1-1 0,0 0 0,-1 0 0,1 0 0,0 0 0,-1 0 0,1 0 0,0 0 0,-1 0 0,1 0 1,0 0-1,-1 0 0,1 0 0,0 0 0,-1 0 0,1 0 0,0-1 0,-1 1 0,1 0 0,0-1 0,-1 1 0,1-1 0,32-17 972,-20 6-966,-1-2 1,-1 1-1,-1-1 0,0-1 1,0 0-1,8-20 1,-22 42-6,1 0 1,0 1 0,1-1 0,0 1 0,0-1 0,0 1 0,1 0-1,0 0 1,1 0 0,0 0 0,0 0 0,0 0 0,1 0 0,1-1-1,-1 1 1,1 0 0,0-1 0,5 12 0,5 11-15,-2 1 0,-2 0 1,0 0-1,3 36 0,-10-53 95,1 0 0,-2 0 0,0 0 0,-1 0 0,0 0 0,-1 0 0,-1 0 0,0-1 0,-1 1-1,0-1 1,-12 25 0,15-36-50,0 0 0,0 0 0,0-1 0,0 1 1,0 0-1,-1 0 0,1 0 0,0-1 0,-1 1 0,1-1 0,-1 1 0,0-1 0,1 0 0,-1 1 0,0-1 0,0 0 0,0 0 0,0-1 0,0 1 0,0 0 0,0 0 0,0-1 0,0 0 0,-1 1 1,1-1-1,0 0 0,0 0 0,-4 0 0,3-1-20,0 0-1,0-1 1,0 1 0,0-1 0,1 1 0,-1-1-1,0 0 1,1 0 0,-1 0 0,1 0 0,0-1-1,0 1 1,0 0 0,0-1 0,0 0 0,0 1-1,1-1 1,-3-5 0,0 1-165,0-1 0,1 0 1,0 0-1,0 0 0,0 0 0,1-1 0,1 1 0,-1-1 0,1 1 1,1-1-1,-1 0 0,2 1 0,-1-1 0,1 0 0,0 1 1,1-1-1,0 1 0,1 0 0,-1-1 0,1 1 0,1 1 0,0-1 1,0 0-1,0 1 0,1 0 0,0 0 0,11-11 0,63-53-7255,-32 31-423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49.586"/>
    </inkml:context>
    <inkml:brush xml:id="br0">
      <inkml:brushProperty name="width" value="0.025" units="cm"/>
      <inkml:brushProperty name="height" value="0.025" units="cm"/>
    </inkml:brush>
  </inkml:definitions>
  <inkml:trace contextRef="#ctx0" brushRef="#br0">1 159 14830,'0'0'2562,"8"1"-1723,-3 0-724,0 0 1,0 0-1,0 0 1,0-1-1,0 0 1,0 0 0,0 0-1,0-1 1,0 1-1,0-1 1,0 0-1,0-1 1,0 1-1,-1-1 1,1 0 0,5-3-1,4-4 213,-1 0 1,-1-1-1,19-18 1,-29 26-264,1 0 1,-1 0 0,0-1 0,0 1-1,0-1 1,0 0 0,0 0 0,0 1-1,-1-1 1,1 0 0,-1 0 0,0-1-1,0 1 1,0 0 0,0 0 0,-1 0 0,1-1-1,-1 1 1,0 0 0,0-1 0,0 1-1,0 0 1,-1-1 0,0-3 0,0 6-21,-1 0 0,1-1 1,0 1-1,-1 0 1,1 0-1,0 0 1,-1 0-1,0 0 1,1 1-1,-1-1 1,1 0-1,-1 1 0,0-1 1,0 1-1,1-1 1,-1 1-1,0 0 1,0 0-1,1 0 1,-1 0-1,0 0 0,-2 1 1,-42 6 126,39-4-152,1 1 1,-1 0-1,0 0 1,1 1 0,0-1-1,0 1 1,1 1-1,-1-1 1,1 1 0,0 0-1,0 0 1,-7 14-1,9-15-10,1 0 0,-1 0 0,1 0-1,0 0 1,0 0 0,0 1 0,1-1 0,0 1-1,0-1 1,1 1 0,-1 0 0,1-1 0,0 1-1,1 0 1,-1-1 0,1 1 0,0-1 0,3 9-1,-2-11-64,-1-1 0,1 0-1,0 1 1,0-1-1,0 0 1,0 0-1,1 0 1,-1 0-1,1 0 1,-1-1-1,1 1 1,-1-1-1,1 0 1,0 0-1,0 1 1,0-2-1,-1 1 1,1 0 0,0-1-1,0 1 1,0-1-1,0 0 1,6 0-1,0 0-859,1-1-1,-1 1 0,0-1 1,1-1-1,-1 0 0,17-6 1,34-25-8000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1.430"/>
    </inkml:context>
    <inkml:brush xml:id="br0">
      <inkml:brushProperty name="width" value="0.025" units="cm"/>
      <inkml:brushProperty name="height" value="0.025" units="cm"/>
    </inkml:brush>
  </inkml:definitions>
  <inkml:trace contextRef="#ctx0" brushRef="#br0">1 89 15246,'0'0'8942,"4"12"-8232,6 17-200,-2 1-1,-1 1 0,-1-1 0,3 51 1,-9-64-306,0-7-25,0 0 0,1 0 0,0 0 0,4 14 0,-5-24-165,0 0 0,0-1-1,0 1 1,0 0-1,0 0 1,0 0 0,0-1-1,0 1 1,1 0 0,-1 0-1,0-1 1,0 1-1,0 0 1,0 0 0,0 0-1,1 0 1,-1-1 0,0 1-1,0 0 1,0 0 0,1 0-1,-1 0 1,0 0-1,0 0 1,0-1 0,1 1-1,-1 0 1,0 0 0,0 0-1,1 0 1,-1 0-1,0 0 1,0 0 0,1 0-1,-1 0 1,0 0 0,0 0-1,0 0 1,1 0-1,-1 0 1,0 0 0,0 0-1,1 1 1,-1-1 0,0 0-1,0 0 1,0 0-1,1 0 1,-1 0 0,0 1-1,0-1 1,0 0 0,0 0-1,1 0 1,-1 0-1,0 1 1,0-1 0,0 0-1,0 0 1,0 0 0,0 1-1,1-1 1,-1 0-1,6-18 658,7-75-916,1-101-1,-14 206 206,0-1 1,0 0-1,1 0 1,1 0-1,0 0 0,0 0 1,7 19-1,-7-26 44,0-1-1,0 0 1,0 0 0,1 1-1,-1-1 1,1 0 0,0-1-1,0 1 1,0 0-1,0-1 1,0 0 0,0 0-1,1 0 1,-1 0 0,1 0-1,-1-1 1,1 1 0,0-1-1,0 0 1,-1 0-1,1-1 1,0 1 0,0-1-1,0 0 1,0 0 0,4 0-1,1-1 39,-1 0-1,1-1 1,-1 0-1,0-1 1,1 0-1,-1 0 0,-1 0 1,1-1-1,0-1 1,-1 1-1,0-1 1,0 0-1,0-1 1,-1 1-1,0-1 1,6-7-1,-5 6-17,-1-1-1,1 1 1,-2-1-1,1 0 0,-1-1 1,0 1-1,-1-1 1,0 0-1,-1 0 1,0 0-1,0 0 1,0-1-1,-2 1 1,2-12-1,-3 20-24,0 0 0,0 0 0,0 0-1,-1 0 1,1 0 0,0 0 0,0 0 0,-1 0 0,1 0-1,-1 0 1,1 0 0,-1 0 0,0 0 0,1 1-1,-1-1 1,0 0 0,1 0 0,-1 1 0,0-1 0,0 0-1,0 1 1,1-1 0,-1 1 0,0-1 0,0 1-1,0-1 1,0 1 0,0 0 0,0-1 0,0 1 0,0 0-1,0 0 1,0 0 0,0 0 0,0 0 0,0 0-1,0 0 1,0 0 0,0 0 0,0 1 0,-2-1 0,-1 1-24,0 0 0,0 0 1,0 0-1,0 0 0,0 0 1,0 1-1,1 0 1,-1 0-1,1 0 0,-5 3 1,0 4 11,0 0 0,1 0 0,0 1 0,0 0 0,1 1 0,0-1-1,1 1 1,0 0 0,1 0 0,0 1 0,1 0 0,0-1 0,1 1 0,0 0 0,1 0 0,0 0 0,2 21 0,-1-30 16,0-1-1,1 1 1,-1-1 0,1 1-1,-1-1 1,1 1 0,0-1-1,0 0 1,0 1 0,0-1 0,0 0-1,1 0 1,-1 0 0,1 0-1,-1 0 1,1 0 0,0 0-1,-1-1 1,1 1 0,4 2-1,-2-2 10,0 0-1,0 0 0,1-1 0,-1 1 1,0-1-1,1 0 0,-1 0 0,1-1 0,-1 1 1,9-1-1,-2-1 22,1 0 1,-1-1-1,0 0 0,0 0 1,0-1-1,0-1 1,-1 0-1,16-8 0,42-36 51,-62 44-66,-1-1-1,1-1 1,-1 1-1,0-1 0,0 0 1,-1 0-1,0-1 0,7-12 1,-11 19-10,0-1-1,1 0 1,-1 0 0,0 1 0,1-1 0,-1 0 0,0 0 0,0 1 0,0-1 0,0 0 0,0 0 0,0 0 0,0 1 0,0-1-1,0 0 1,0 0 0,0 0 0,0 1 0,-1-1 0,1 0 0,-1-1 0,-12 0-83,10 3 54,0 0 0,0 0 0,0 1 0,1-1-1,-1 1 1,0-1 0,1 1 0,-1 0 0,-3 4 0,4-5 12,0 1 0,0 0 1,1 0-1,-1 0 0,1 0 1,-1 0-1,1 0 0,0 1 1,-1-1-1,1 0 0,1 1 1,-1-1-1,0 1 0,1-1 1,-1 1-1,1-1 1,-1 1-1,1-1 0,0 1 1,0-1-1,1 1 0,-1-1 1,0 1-1,1 0 0,-1-1 1,1 0-1,2 5 0,-1-4-13,1 0 0,0 0 0,0-1 0,-1 1 0,2-1 0,-1 0 0,0 0 0,0 0 0,1-1-1,-1 1 1,0-1 0,1 1 0,0-1 0,-1 0 0,1-1 0,0 1 0,0-1 0,5 1 0,-5-1-144,58 3-2795,-21-8-2363,-3-10-3015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2.095"/>
    </inkml:context>
    <inkml:brush xml:id="br0">
      <inkml:brushProperty name="width" value="0.025" units="cm"/>
      <inkml:brushProperty name="height" value="0.025" units="cm"/>
    </inkml:brush>
  </inkml:definitions>
  <inkml:trace contextRef="#ctx0" brushRef="#br0">162 34 14029,'0'-1'423,"0"0"1,0-1-1,0 1 0,0-1 0,0 1 1,0 0-1,0-1 0,-1 1 0,1 0 0,0-1 1,-1 1-1,1 0 0,-1-1 0,0 1 1,1 0-1,-1 0 0,0 0 0,0 0 0,0 0 1,0 0-1,1 0 0,-2 0 0,1 0 1,-2-2-1,1 3-333,0-1 0,0 1 0,0 0 0,0 0 1,0-1-1,0 1 0,-1 0 0,1 1 0,0-1 0,0 0 1,0 1-1,0-1 0,0 1 0,0 0 0,0-1 0,0 1 1,-3 2-1,-2 1-68,0 1 1,0 0 0,1 1-1,-1-1 1,1 1 0,1 0-1,-1 1 1,1-1 0,0 1-1,0 0 1,1 1 0,0-1-1,-4 12 1,3-9 77,1 0-1,0 0 1,1 1-1,0 0 1,1 0 0,0-1-1,1 1 1,0 0-1,2 21 1,-1-31-99,0 1 0,0-1 0,1 0 1,-1 0-1,1 1 0,-1-1 0,1 0 0,-1 0 0,1 0 0,0 0 1,-1 0-1,1 0 0,0 0 0,0 0 0,0 0 0,0 0 0,0 0 0,0 0 1,0-1-1,0 1 0,0 0 0,0-1 0,0 1 0,2 0 0,2 0-20,-1 0 0,0 0 0,0-1 0,0 1 0,1-1 0,-1 0 0,7-1 0,1 0-154,0-1 1,-1 0-1,0-1 0,21-8 0,-1-4-1604,-1-1 0,34-26-1,-46 29-1720,0-1-1,18-20 0,-15 9-4797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2.850"/>
    </inkml:context>
    <inkml:brush xml:id="br0">
      <inkml:brushProperty name="width" value="0.025" units="cm"/>
      <inkml:brushProperty name="height" value="0.025" units="cm"/>
    </inkml:brush>
  </inkml:definitions>
  <inkml:trace contextRef="#ctx0" brushRef="#br0">1 179 1602,'0'0'23392,"9"-5"-22895,20-7-238,-14 7 98,-1-1-1,0 0 0,25-17 1,-35 21-293,0-1 0,-1 0 1,0 0-1,1 0 1,-1 0-1,0-1 1,-1 1-1,1-1 0,-1 1 1,1-1-1,-1 0 1,0 0-1,0 0 1,-1 0-1,1-1 1,-1 1-1,0 0 0,0-1 1,0-5-1,-1 8-50,0 0 0,0 0-1,0 0 1,0 0 0,0 0 0,0 0-1,-1 0 1,1 0 0,-1 0 0,1 0-1,-1 0 1,0 0 0,0 1 0,0-1-1,0 0 1,-2-2 0,2 3-28,0 0 1,-1 0-1,1 0 1,0 1-1,0-1 1,-1 1-1,1-1 1,-1 1-1,1-1 1,0 1-1,-1 0 1,1 0-1,-1 0 1,1 0-1,0 0 1,-1 0-1,1 0 1,-1 0-1,1 0 1,-1 1-1,1-1 1,0 1-1,-1-1 1,1 1-1,-2 0 1,-3 3-13,0 0 0,1 0 1,-1 0-1,1 0 0,0 1 0,0 0 1,1 0-1,-1 0 0,1 1 0,1-1 1,-1 1-1,1 0 0,-5 11 0,3-6-1,0 0 0,1 0 0,1 0 0,-1 1 0,2-1 0,0 1 0,-1 14 0,3-25 30,0 0 0,0 0 0,0 0 0,0 0 1,0 0-1,1 0 0,-1 0 0,0 0 0,0 0 0,1 0 0,-1 0 0,1 0 0,-1 0 0,1-1 0,-1 1 0,1 0 0,0 0 0,-1 0 0,1-1 0,0 1 0,-1 0 0,1-1 0,0 1 0,0-1 0,0 1 0,-1-1 1,1 1-1,0-1 0,2 1 0,0 0 20,1-1 0,0 1 0,-1-1 0,1 0 0,-1 0 0,1 0 0,0 0 0,5-2 0,2 0 50,0-1-1,0 0 1,-1-1 0,20-9-1,103-83 131,-132 95-217,-1 1 1,1 0-1,-1-1 1,1 1-1,0 0 1,-1 0-1,1-1 0,0 1 1,-1 0-1,1 0 1,0 0-1,-1 0 0,1 0 1,0 0-1,-1 0 1,1 0-1,0 0 0,-1 0 1,1 0-1,0 0 1,-1 1-1,1-1 0,0 0 1,-1 1-1,1-1 1,0 0-1,-1 1 0,1-1 1,-1 0-1,1 1 1,-1-1-1,1 1 0,-1-1 1,1 1-1,-1 0 1,0-1-1,1 1 0,-1-1 1,0 1-1,1 0 1,-1-1-1,0 1 0,0-1 1,1 1-1,-1 0 1,0 0-1,0-1 0,0 1 1,0 0-1,0-1 1,0 1-1,0 1 0,3 51 56,-2-33-62,-1-18 32,0 0-1,0 0 1,0 0 0,0 0 0,0 0 0,1 0 0,-1 0 0,1-1-1,0 1 1,-1 0 0,1 0 0,0 0 0,0 0 0,0-1 0,0 1 0,1 0-1,-1-1 1,0 1 0,1-1 0,-1 0 0,1 1 0,-1-1 0,1 0-1,0 0 1,-1 0 0,1 0 0,2 1 0,-1-2 30,0 0 1,-1 0-1,1-1 0,0 1 1,-1-1-1,1 1 0,0-1 1,-1 0-1,1 0 1,-1 0-1,1-1 0,-1 1 1,1 0-1,-1-1 1,0 0-1,0 1 0,0-1 1,0 0-1,3-3 1,16-16 10,-1-1 0,17-26 0,4-19-3891,-37 63 2646,-2 4-1326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3.292"/>
    </inkml:context>
    <inkml:brush xml:id="br0">
      <inkml:brushProperty name="width" value="0.025" units="cm"/>
      <inkml:brushProperty name="height" value="0.025" units="cm"/>
    </inkml:brush>
  </inkml:definitions>
  <inkml:trace contextRef="#ctx0" brushRef="#br0">37 1 11851,'0'0'9150,"-2"8"-9326,-9 36 202,-9 45 411,19-81-377,0-1 0,0 1 0,1 0 0,0 0 0,0 0 0,1-1 0,0 1 0,1 0-1,2 8 1,-2-11-21,1 0-1,0 0 0,0-1 1,0 1-1,1 0 0,0-1 1,-1 0-1,2 0 0,-1 0 1,6 4-1,15 1 2498,-23-13-2480,-1 1 1,0-1-1,0 0 1,0 0-1,0 0 1,0 0-1,-1 0 1,0 0-1,0 0 1,-1-8-1,1 10-31,-3-41-244,3 41 180,-1-1 1,1 0-1,-1 1 0,1-1 0,-1 1 0,0-1 0,0 1 0,0-1 0,0 1 0,-1 0 0,1 0 0,-1-1 0,-3-3 0,3 4-1543,-4-5-10705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3.933"/>
    </inkml:context>
    <inkml:brush xml:id="br0">
      <inkml:brushProperty name="width" value="0.025" units="cm"/>
      <inkml:brushProperty name="height" value="0.025" units="cm"/>
    </inkml:brush>
  </inkml:definitions>
  <inkml:trace contextRef="#ctx0" brushRef="#br0">22 49 10122,'0'0'9144,"-3"-8"-7361,1-1-1220,2 6-332,-1 0 0,1 0 0,-1 0 0,0 0 0,0 0 0,-1 0 1,1 0-1,-4-5 0,0 30 239,25 421 3907,-18-438-4342,3-14 55,10-31 157,17-40-85,-29 75-206,1 0 0,-1 1 0,1-1 0,0 1 0,0 0 0,1 0 0,-1 0 0,1 1 1,-1 0-1,9-4 0,-11 6 31,0 0 1,0 0-1,0 0 0,1 0 1,-1 0-1,0 1 1,1 0-1,-1-1 1,1 1-1,-1 0 1,0 0-1,1 0 1,-1 0-1,1 1 0,-1-1 1,0 0-1,1 1 1,-1 0-1,0 0 1,1 0-1,-1 0 1,0 0-1,0 0 0,0 0 1,0 1-1,3 2 1,1 2 130,0 1 0,0 0 0,-1 0 1,7 11-1,16 21 487,-28-39-130,0-26 694,-19-89-1276,70 114-624,-10 2-413,48-2-5394,-75-5 2463,-7-6-3451,-6 0-1714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4.389"/>
    </inkml:context>
    <inkml:brush xml:id="br0">
      <inkml:brushProperty name="width" value="0.025" units="cm"/>
      <inkml:brushProperty name="height" value="0.025" units="cm"/>
    </inkml:brush>
  </inkml:definitions>
  <inkml:trace contextRef="#ctx0" brushRef="#br0">70 220 11339,'0'0'11910,"-6"9"-11206,-5 8 158,0 1 0,-13 30 0,21-43-709,0 1-1,1 0 1,0 1-1,0-1 1,1 0-1,-1 0 1,1 1-1,1-1 1,-1 1 0,1-1-1,0 1 1,0-1-1,1 1 1,3 11-1,-4-16-144,1-1 1,0 0-1,0 1 0,0-1 0,1 0 0,-1 0 0,0 0 0,0 0 1,0 0-1,1 0 0,-1 0 0,1 0 0,-1 0 0,1 0 0,-1-1 1,1 1-1,-1-1 0,1 1 0,0-1 0,-1 0 0,1 1 0,-1-1 1,1 0-1,0 0 0,-1 0 0,1 0 0,0-1 0,2 0 1,1 1 27,0-1 1,0 0-1,0-1 1,-1 1 0,1-1-1,0 0 1,-1 0 0,7-4-1,6-9-83,0 0-1,-1-2 1,-1 0-1,0 0 1,-1-1-1,-1-1 1,-1-1 0,0 0-1,-2 0 1,0-1-1,-2 0 1,0-1-1,-1 1 1,-1-2-1,-1 1 1,-2-1-1,3-41 1,-6 63 46,0 1 1,1-1-1,-1 0 1,0 0-1,0 1 1,0-1-1,0 0 1,0 0-1,0 0 0,0 1 1,0-1-1,0 0 1,-1 0-1,1 1 1,0-1-1,0 0 1,-1 0-1,1 1 0,0-1 1,-1 0-1,1 1 1,-1-1-1,1 0 1,-1 1-1,1-1 1,-1 1-1,1-1 0,-1 1 1,0-1-1,1 1 1,-1-1-1,0 1 1,1 0-1,-1-1 1,0 1-1,0 0 0,1 0 1,-1 0-1,0-1 1,0 1-1,0 0 1,1 0-1,-1 0 1,0 0-1,0 0 0,1 0 1,-1 0-1,0 1 1,0-1-1,0 0 1,1 0-1,-2 1 1,-1 0-3,1 0 0,-1 1 0,1-1 0,0 1 0,-1-1-1,1 1 1,0 0 0,0 0 0,0-1 0,0 2 0,1-1 0,-1 0 0,1 0 0,-3 4 0,-3 11 113,1 1 1,1 1-1,0-1 0,1 1 0,1 0 0,1 0 0,1 0 1,0 0-1,1 0 0,4 22 0,-3-37-105,0 0-1,1 1 1,-1-1-1,1 0 1,0 0-1,0 0 1,1 0-1,-1 0 1,1 0-1,0-1 1,0 1-1,0-1 1,0 0-1,0 1 1,1-2 0,0 1-1,-1 0 1,1-1-1,0 0 1,0 0-1,1 0 1,-1 0-1,0-1 1,8 3-1,-5-3-301,0 1 1,0-1-1,1 0 0,-1-1 0,0 0 0,13-1 0,-15 0-396,1 1 1,0-2-1,0 1 0,-1-1 0,1 0 1,-1 0-1,1 0 0,5-5 0,20-15-6209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5.140"/>
    </inkml:context>
    <inkml:brush xml:id="br0">
      <inkml:brushProperty name="width" value="0.025" units="cm"/>
      <inkml:brushProperty name="height" value="0.025" units="cm"/>
    </inkml:brush>
  </inkml:definitions>
  <inkml:trace contextRef="#ctx0" brushRef="#br0">38 1 6502,'0'0'17932,"-2"9"-17761,-4 19 41,2 1 1,0-1 0,2 1-1,1 0 1,6 48-1,-5-76-207,0 1-1,0-1 1,1 1-1,-1-1 0,1 1 1,-1-1-1,1 0 0,0 1 1,0-1-1,-1 0 1,1 1-1,0-1 0,0 0 1,0 0-1,0 0 0,1 0 1,-1 0-1,0 0 0,0 0 1,1 0-1,-1-1 1,0 1-1,1 0 0,-1-1 1,1 1-1,-1-1 0,0 0 1,1 1-1,-1-1 0,1 0 1,-1 0-1,1 0 1,0 0-1,-1 0 0,1 0 1,-1 0-1,1-1 0,-1 1 1,0 0-1,1-1 0,-1 1 1,3-2-1,3 0 44,-1-1 0,1 0 0,0-1 0,-1 1 0,1-1 0,-1-1 0,6-5 0,12-15 43,-20 19-105,1 1 0,0-1 0,0 1-1,0 0 1,0 1 0,1-1 0,8-4 0,-13 11 9,-1 0 0,1 0-1,-1 0 1,0 0 0,1 0-1,-1 0 1,0 0 0,-1 0-1,1 0 1,0 0 0,-1 0-1,1 0 1,-1 2 0,-3 5 123,-1-1 1,0 1 0,0-1 0,-1 0 0,0-1 0,0 1 0,-1-1 0,1-1 0,-14 11-1,6-7 213,0 0-1,0-1 0,-1 0 0,-24 10 1,11-14-152,27-5-232,1 0-1,-1 0 0,1 0 0,-1 0 0,1-1 0,-1 1 0,1 0 0,-1 0 1,1-1-1,-1 1 0,1 0 0,-1 0 0,1-1 0,-1 1 0,1-1 0,0 1 1,-1 0-1,1-1 0,0 1 0,-1-1 0,1 1 0,0-1 0,-1 1 0,1-1 1,0 1-1,0-1 0,0-1-118,0 0 1,0 0-1,0 0 1,0 0-1,1 1 0,-1-1 1,1 0-1,0 0 1,-1 1-1,1-1 1,0 0-1,0 1 0,0-1 1,0 1-1,0-1 1,0 1-1,0 0 1,1-1-1,-1 1 0,0 0 1,1 0-1,1-1 1,21-13-2794,0 1-1,1 1 1,0 1 0,1 1 0,45-12 0,-52 17 1084,13-4-2422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5.529"/>
    </inkml:context>
    <inkml:brush xml:id="br0">
      <inkml:brushProperty name="width" value="0.025" units="cm"/>
      <inkml:brushProperty name="height" value="0.025" units="cm"/>
    </inkml:brush>
  </inkml:definitions>
  <inkml:trace contextRef="#ctx0" brushRef="#br0">46 215 2306,'14'-14'3408,"-4"-9"5707,-10 22-8826,0 0 0,1 0 0,-1 1 0,-1-1 0,1 0 0,0 0 0,0 1 0,0-1 0,0 0 0,0 0 0,-1 1 0,1-1 0,0 0 0,-1 1 0,1-1 0,0 0 0,-1 1 0,1-1 0,-1 0 0,1 1 0,-1-1 0,1 1 0,-1-1 0,0 1 0,1-1 0,-2 0 0,-19-3 605,20 4-864,-1 1 0,0-1 0,0 1 0,1 0 0,-1-1-1,0 1 1,1 0 0,-1 0 0,1 0 0,-1 0 0,1 0-1,0 0 1,-1 1 0,1-1 0,0 0 0,0 1 0,0-1 0,0 1-1,0-1 1,0 1 0,0-1 0,0 1 0,1 0 0,-1-1-1,1 1 1,-1 0 0,1 0 0,-1-1 0,1 4 0,-5 55 1541,5-59-1565,0-1 0,0 1 0,0-1 1,0 0-1,0 1 0,0-1 0,0 1 0,0-1 1,0 1-1,1-1 0,-1 0 0,0 1 1,0-1-1,0 0 0,0 1 0,1-1 0,-1 0 1,0 1-1,1-1 0,-1 0 0,0 1 1,0-1-1,1 0 0,-1 0 0,0 1 0,1-1 1,-1 0-1,1 0 0,-1 0 0,0 1 1,1-1-1,-1 0 0,1 0 0,-1 0 1,1 0-1,20-3 406,16-16 382,11-30-509,-40 39-291,0 1-1,1 0 0,0 0 0,14-10 0,-23 20-6,1-1 0,-1 0 1,1 0-1,-1 0 0,0 0 0,1 1 0,-1-1 0,1 0 1,-1 1-1,0-1 0,1 0 0,-1 0 0,0 1 0,0-1 1,1 0-1,-1 1 0,0-1 0,0 1 0,1-1 0,-1 0 1,0 1-1,0-1 0,0 1 0,0-1 0,0 1 0,0-1 0,1 0 1,-1 1-1,0-1 0,0 1 0,0-1 0,-1 1 0,1-1 1,0 1-1,0-1 0,0 1 0,1 20-398,-3 6 421,1-19-11,0 0 1,1-1-1,0 1 1,0 0-1,0-1 1,1 1-1,0 0 1,4 13-1,-4-20-7,-1 0-1,1 0 0,-1 0 0,1-1 0,0 1 0,-1 0 1,1 0-1,0-1 0,-1 1 0,1-1 0,0 1 1,0 0-1,0-1 0,-1 1 0,1-1 0,0 0 1,0 1-1,0-1 0,0 0 0,0 1 0,0-1 0,0 0 1,0 0-1,0 0 0,1 0 0,27-11-34,22-34-211,-46 41 108,10-12-744,-1 0 0,-1-1 0,0 0 0,14-27 0,-18 27-1437,0-2 1,9-28-1,-5 3-3492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5.937"/>
    </inkml:context>
    <inkml:brush xml:id="br0">
      <inkml:brushProperty name="width" value="0.025" units="cm"/>
      <inkml:brushProperty name="height" value="0.025" units="cm"/>
    </inkml:brush>
  </inkml:definitions>
  <inkml:trace contextRef="#ctx0" brushRef="#br0">1 130 1473,'0'0'14393,"2"4"-12947,0 0-1341,0-1-1,0 1 0,0 0 0,-1 0 0,0 0 1,0 1-1,0-1 0,0 0 0,-1 0 1,0 1-1,0-1 0,0 7 0,-9 66 1800,3-31-155,6-44-1669,0 1 1,-1-1 0,1 1 0,0-1-1,1 0 1,-1 1 0,0-1-1,1 0 1,-1 1 0,1-1 0,0 0-1,0 0 1,0 0 0,0 1-1,2 2 1,-3-5-26,1 1-1,-1-1 1,0 0-1,1 1 1,-1-1 0,1 0-1,-1 0 1,1 1-1,0-1 1,-1 0-1,1 0 1,-1 0-1,1 1 1,-1-1 0,1 0-1,-1 0 1,1 0-1,0 0 1,-1 0-1,1 0 1,-1 0-1,1-1 1,1 1 0,18-15 1342,1-10-1117,-2-1 0,-1-1-1,-1-1 1,19-43 0,-9 19 179,-6 9-48,-15 29-310,0 0 1,2 1-1,12-19 1,-19 75-508,-5-17-52,-2 1-1,-11 31 0,-9 15-4309,17-54 1893,-1-8-5482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06.294"/>
    </inkml:context>
    <inkml:brush xml:id="br0">
      <inkml:brushProperty name="width" value="0.025" units="cm"/>
      <inkml:brushProperty name="height" value="0.025" units="cm"/>
    </inkml:brush>
  </inkml:definitions>
  <inkml:trace contextRef="#ctx0" brushRef="#br0">1 1 6822,'0'0'14494,"4"8"-13485,116 189 3641,-115-191-4643,0-1 0,0 0 1,0 0-1,1-1 0,-1 0 0,7 4 0,15 1-2738,-27-10 2450,1 1 0,0 0 0,0 0 0,0 0 0,-1 0 0,1-1 1,0 1-1,0 0 0,-1 0 0,1-1 0,0 1 0,-1-1 0,1 1 1,0-1-1,-1 1 0,1-1 0,-1 1 0,1-1 0,-1 0 0,1 1 1,-1-1-1,1 0 0,-1 1 0,0-1 0,1 0 0,-1 1 0,0-1 0,1-1 1,4-14-7605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8.469"/>
    </inkml:context>
    <inkml:brush xml:id="br0">
      <inkml:brushProperty name="width" value="0.025" units="cm"/>
      <inkml:brushProperty name="height" value="0.025" units="cm"/>
    </inkml:brush>
  </inkml:definitions>
  <inkml:trace contextRef="#ctx0" brushRef="#br0">1 125 11307,'2'-39'5228,"1"30"-1932,1 27-2900,0 52-200,-3-45-178,0-1 1,10 45-1,-11-69-44,0 1-1,0 0 1,0 0 0,0-1-1,0 1 1,0 0 0,0-1-1,0 1 1,1 0 0,-1 0-1,0-1 1,1 1 0,-1-1-1,0 1 1,1 0 0,-1-1-1,1 1 1,-1-1-1,1 1 1,-1-1 0,1 1-1,-1-1 1,1 1 0,0-1-1,-1 1 1,1-1 0,0 0-1,-1 1 1,1-1 0,0 0-1,-1 0 1,1 0 0,0 0-1,0 1 1,1-2-35,0 0 0,-1 0 0,1 1 0,-1-1 0,1 0 0,-1-1 0,1 1 0,-1 0 0,0 0 0,0 0 0,0-1 1,1 1-1,0-3 0,29-52-1111,-18 24 269,-1-1 0,9-44 0,-17 59 1836,0 0 1,0-30-1,-22 321 770,21-259-2201,-3-14 404,0 0-1,1 0 0,-1 0 1,0 1-1,0-1 1,0 0-1,0 0 0,1 0 1,-1 0-1,0 0 1,0 0-1,0 1 0,1-1 1,-1 0-1,0 0 1,0 0-1,1 0 0,-1 0 1,0 0-1,0 0 1,0 0-1,1 0 0,-1 0 1,0 0-1,0 0 0,1 0 1,-1 0-1,0 0 1,0 0-1,0 0 0,1 0 1,-1 0-1,0-1 1,0 1-1,1 0 0,-1 0 1,0 0-1,0 0 1,0 0-1,0-1 0,1 1 1,-1 0-1,0 0 1,0 0-1,0 0 0,0-1 1,0 1-1,0 0 1,1 0-1,-1-1 0,0 1 1,0 0-1,0 0 0,0 0 1,0-1-1,0 1 1,0 0-1,0 0 0,0-1 1,0 1-1,0 0 1,7-22-6366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38.532"/>
    </inkml:context>
    <inkml:brush xml:id="br0">
      <inkml:brushProperty name="width" value="0.025" units="cm"/>
      <inkml:brushProperty name="height" value="0.025" units="cm"/>
    </inkml:brush>
  </inkml:definitions>
  <inkml:trace contextRef="#ctx0" brushRef="#br0">18 117 9769,'-18'11'1629,"42"-12"-985,7-2-643,210-14 736,-105 5-214,304-27 569,418-16 112,-365 86-305,-300-14-576,814-6 454,-531-18-582,-398 6 113,1 4 0,-1 3 1,85 18-1,-116-13-390,-5-1 301,-1-2-1,73 6 1,-104-14-578,0 1-1,0-2 1,0 1-1,0-1 1,0-1 0,0 0-1,-1 0 1,1-1-1,-1 0 1,1 0 0,-1-1-1,0-1 1,-1 0-1,1 0 1,-1 0 0,15-13-1,19-33-6596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2:53.264"/>
    </inkml:context>
    <inkml:brush xml:id="br0">
      <inkml:brushProperty name="width" value="0.025" units="cm"/>
      <inkml:brushProperty name="height" value="0.025" units="cm"/>
    </inkml:brush>
  </inkml:definitions>
  <inkml:trace contextRef="#ctx0" brushRef="#br0">0 199 8008,'0'0'4265,"6"-7"-4206,-3 3-24,0 0 0,0 1 0,1-1 0,-1 1 0,1 0 0,-1 0 0,1 1 0,0-1 0,0 1 0,0-1 0,0 1 0,1 1 0,-1-1 0,1 0 0,-1 1 0,1 0 0,6-1 0,270-48 2494,-187 29-2155,175-15 0,181 26 458,20-1-185,455 12 40,-468 8-616,-282 0-75,245 46 0,-90-8 17,479 11 25,-253-36-17,356 5 337,-194-44-36,-38 0-265,422 2-58,-4-46 39,366-23 469,-1062 59-596,94-2 1897,-501 27-1920,1 1 0,0-1 0,0 1 0,0 1 0,0-1 0,0 0-1,-6 4 1,-25 6-2530,-9-10-3022,-4-5-4175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3:10.914"/>
    </inkml:context>
    <inkml:brush xml:id="br0">
      <inkml:brushProperty name="width" value="0.025" units="cm"/>
      <inkml:brushProperty name="height" value="0.025" units="cm"/>
    </inkml:brush>
  </inkml:definitions>
  <inkml:trace contextRef="#ctx0" brushRef="#br0">1214 466 7207,'-10'-2'347,"-17"-1"-173,1-2-1,0-1 1,0 0 0,1-2 0,0-1 0,0-1-1,1-2 1,-30-18 0,42 21-192,0 1 0,-1 0 0,-1 0 0,1 2 0,-1-1 0,-23-6 0,27 11 16,1 0 0,-1 0 0,1 1 0,-1 1 0,1 0 0,-1 0 0,1 0 0,-1 1 0,1 1 0,0 0 0,-18 5 0,-32 17 563,-61 33-1,-16 8 1031,120-59-1554,0 1 0,1 0 0,0 1-1,0 1 1,1 0 0,0 1 0,1 1 0,0 0-1,0 1 1,1 0 0,1 1 0,0 0-1,1 1 1,1 0 0,0 0 0,0 1 0,-8 21-1,-88 228 331,93-225-213,2 1 0,1 1 0,2-1 0,-3 80 0,11-108-127,1 1 0,0-1 0,0 1 0,2-1 0,-1 0-1,1 0 1,1 0 0,0-1 0,1 0 0,0 0-1,1 0 1,0-1 0,0 0 0,1 0 0,1-1 0,-1 0-1,2 0 1,13 10 0,15 9 87,1-1 0,1-2 1,65 30-1,5-3-59,154 51 1,-202-84 1,0-3 1,1-2 0,1-3 0,81 3 0,11-13 228,266-31 1,148-75 149,-418 67-407,-2-7 1,-3-6-1,-1-7 0,-4-6 1,258-157-1,-273 127 97,-113 83-110,-1-2 1,0 0-1,-1 0 0,-1-1 1,0-1-1,15-26 0,-23 35-2,0 0-1,-1-1 1,1 0-1,-1 0 0,0 1 1,-1-1-1,1 0 1,-2-1-1,1 1 0,-1 0 1,0 0-1,0 0 1,-1 0-1,-2-10 0,1 7 6,-2-1-1,0 1 0,0 0 1,0 1-1,-2-1 0,1 1 1,-1 0-1,-12-14 0,-4-1 7,-2 1 1,-1 1-1,0 1 1,-2 1-1,-33-19 0,-84-47 48,29 18 956,-106-83-1,198 134-980,-228-163 251,221 162-317,-2 2 1,0 1-1,0 1 1,-1 2-1,-1 1 1,-62-12-1,37 16-41,0 2-1,0 3 0,0 2 1,0 3-1,-115 21 0,96-7-204,1 4 0,1 3 0,-139 65 0,150-53-1341,2 3 0,1 3 1,3 2-1,-95 92 0,52-42-3392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3:23.846"/>
    </inkml:context>
    <inkml:brush xml:id="br0">
      <inkml:brushProperty name="width" value="0.025" units="cm"/>
      <inkml:brushProperty name="height" value="0.025" units="cm"/>
    </inkml:brush>
  </inkml:definitions>
  <inkml:trace contextRef="#ctx0" brushRef="#br0">1 233 5990,'0'0'2941,"9"-2"-2818,173-14 2640,-58 8-551,406-1 678,-292 13-2641,911 12 1214,33-10-896,-715-7-355,37-14 28,-146 2 6,451-32 182,-676 36-418,-60 3-5,413-22 27,-396 20 550,-89 8-59,-36 0-181,10-6-802,25 5 158,-1 0-1,0 0 0,0 0 0,0 0 0,1-1 0,-1 1 0,1 0 0,-1 0 1,1-1-1,-1 1 0,1 0 0,0-1 0,0 1 0,0-1 0,-1 1 0,1 0 1,0-1-1,1-1 0,-3-21-2959,-7-19-1873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3:48.994"/>
    </inkml:context>
    <inkml:brush xml:id="br0">
      <inkml:brushProperty name="width" value="0.025" units="cm"/>
      <inkml:brushProperty name="height" value="0.025" units="cm"/>
    </inkml:brush>
  </inkml:definitions>
  <inkml:trace contextRef="#ctx0" brushRef="#br0">0 283 7399,'0'0'2290,"10"1"-1607,117 1 1260,154-18-1,133-35-423,-105 11-340,424-27-935,-19 2 142,-261 29 188,526 25-1,-403 54-204,-356-22-252,267 44 175,-218-25-45,372 7 42,2-47-198,-44 0 149,-239 17-139,43 1-53,374 0 118,-316-5-70,850-30 1329,-1196 14-1238,-64 1-180,62-2-11,129 13 1,-202-3-1169,73 22 0,-3-1-5639,-52-18-508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24.762"/>
    </inkml:context>
    <inkml:brush xml:id="br0">
      <inkml:brushProperty name="width" value="0.025" units="cm"/>
      <inkml:brushProperty name="height" value="0.025" units="cm"/>
    </inkml:brush>
  </inkml:definitions>
  <inkml:trace contextRef="#ctx0" brushRef="#br0">10467 301 4100,'-14'0'525,"-7"-3"597,10-21-821,10 22-265,0 0 1,1 1-1,-1-1 0,0 0 0,0 0 0,-1 1 0,1-1 0,0 0 0,0 1 0,-1-1 0,1 1 0,-1 0 0,1 0 0,-1-1 0,0 1 0,1 0 1,-1 0-1,0 0 0,0 1 0,0-1 0,0 0 0,0 1 0,0-1 0,1 1 0,-1 0 0,0-1 0,0 1 0,-4 0 0,-6 1 660,-1 0-1,1 1 0,-23 5 0,-9 1 331,-8-8-216,-1-3 0,-95-17 0,-26-2-880,-43 17 191,-85-7 505,-365-41 356,582 49-874,-849-21 2149,-341-14-2225,603 21 83,193 8-96,-1135-7 409,1337 17-371,-674-24-25,136 15-109,690 17 78,0 6 1,1 5 0,1 6-1,-179 60 1,-25 49-23,268-104 33,2 3 0,1 2 0,-70 57 0,116-84-19,0 1 0,0 0 0,1 0 0,0 1 0,1 0 1,1 1-1,-1 0 0,1 0 0,1 1 0,0 0 0,1 0 1,0 0-1,1 1 0,0-1 0,1 1 0,1 0 0,0 0 1,0 0-1,2 0 0,-1 0 0,2 1 0,-1-1 0,2 0 1,0 0-1,1 0 0,0 0 0,0-1 0,2 1 0,-1-1 1,2 0-1,11 19 0,-1-7 2,1-2 1,2 0-1,0-1 0,1-1 1,1-1-1,0-1 0,2 0 1,0-2-1,1-1 0,1-1 1,0 0-1,35 12 0,22 4 11,1-4 0,147 27 0,-73-27 5,218 7 0,163-27 18,-394-6-27,2073 37 15,-692 47-1,690-52 37,-866-125-53,-861 7 48,-374 57-32,-1-5 0,128-58 0,21-44 3,-111 53-11,-149 83-8,1-1 0,-1 0 1,0 0-1,0-1 0,0 1 1,0 0-1,0-1 0,0 1 1,0-1-1,0 1 0,-1-1 0,1 0 1,0 0-1,-1 0 0,0 0 1,1 0-1,-1 0 0,0 0 1,0 0-1,0-1 0,-1 1 1,1 0-1,0-4 0,-1 2 19,-1 1 0,0-1-1,0 1 1,0-1 0,0 1 0,-1 0-1,1-1 1,-1 1 0,0 0-1,0 0 1,0 0 0,0 0 0,-1 0-1,-4-4 1,-82-84 102,-5 3 1,-3 4-1,-150-98 1,216 162-220,-1 1 1,0 2-1,-1 1 0,-1 2 1,0 1-1,-39-8 0,62 18-644,0 0 0,0 0 0,1-1 0,0-1 0,0 1 0,-19-13 0,2-7-3246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0.864"/>
    </inkml:context>
    <inkml:brush xml:id="br0">
      <inkml:brushProperty name="width" value="0.025" units="cm"/>
      <inkml:brushProperty name="height" value="0.025" units="cm"/>
    </inkml:brush>
  </inkml:definitions>
  <inkml:trace contextRef="#ctx0" brushRef="#br0">76 149 1890,'1'-8'716,"-1"-1"0,1 1-1,1 0 1,-1-1 0,1 1 0,1 0 0,0 0 0,0 0 0,0 1 0,1-1-1,0 1 1,6-8 0,25-23 7440,-35 45-4892,2 25-2380,-5 0-629,-2 0 0,-1 0 0,-1-1 1,-2 1-1,-15 36 0,4-10-110,-2 7-35,-17 54 47,35-103-39,0 0-1,2 0 0,0 0 1,0 0-1,2 22 0,1-36-75,0-1-1,0 0 1,0 1-1,0-1 1,0 0-1,0 0 1,0 0-1,1 1 1,-1-1-1,0-1 1,1 1-1,-1 0 1,1 0-1,-1 0 1,1-1-1,-1 1 1,1-1-1,-1 1 1,1-1-1,0 0 1,-1 1-1,1-1 1,0 0-1,-1 0 1,1 0-1,0-1 1,2 1-1,51-4 949,-8-5-657,84-28 1,10-3-3761,-115 34-1319,44-16 0,-40 10-891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1.208"/>
    </inkml:context>
    <inkml:brush xml:id="br0">
      <inkml:brushProperty name="width" value="0.025" units="cm"/>
      <inkml:brushProperty name="height" value="0.025" units="cm"/>
    </inkml:brush>
  </inkml:definitions>
  <inkml:trace contextRef="#ctx0" brushRef="#br0">0 10 10858,'0'0'10987,"8"-1"-9727,6 0-722,101-6 1515,-98 6-1982,0 2 0,0 0 0,0 0 0,32 9 0,-46-10-47,0 1-1,0 0 1,-1 0 0,1 0-1,0 0 1,0 0-1,-1 1 1,1-1-1,0 1 1,-1 0-1,0 0 1,1 0-1,-1 0 1,0 0 0,0 0-1,0 0 1,0 1-1,0-1 1,-1 1-1,1 0 1,-1-1-1,0 1 1,0 0 0,1 0-1,-2 0 1,1 0-1,0 0 1,-1 0-1,1 0 1,-1 0-1,0 0 1,0 0 0,0 0-1,-1 0 1,1 0-1,-1 0 1,1 0-1,-1 0 1,0 0-1,0-1 1,0 1 0,-1 0-1,1 0 1,-1-1-1,1 1 1,-1-1-1,0 1 1,0-1-1,0 0 1,-4 4-1,-13 10 244,0-1-1,-34 21 0,37-27-350,0 1-1,1 1 1,0 1 0,1 0 0,-20 21 0,23-11-2291,10-8-5025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2.823"/>
    </inkml:context>
    <inkml:brush xml:id="br0">
      <inkml:brushProperty name="width" value="0.025" units="cm"/>
      <inkml:brushProperty name="height" value="0.025" units="cm"/>
    </inkml:brush>
  </inkml:definitions>
  <inkml:trace contextRef="#ctx0" brushRef="#br0">49 0 15310,'0'0'4858,"0"14"-4180,-3 44 802,-17 87 0,9-81-240,-3 102 0,18-158-813,5-16-197,9-15 15,-8 2-429,-1-1 0,0 0-1,-2 0 1,0-1-1,-2 1 1,0-1 0,-2-1-1,0 1 1,-2 0 0,0-1-1,-2 1 1,-3-26-1,0 45-31,-2 14 70,-3 16 44,6-15 194,1 0-1,0 0 1,0 0 0,0 15-1,2-24-41,0 0 0,0 0 0,0 0-1,0 0 1,0 0 0,0 1 0,1-1 0,-1 0-1,1 0 1,-1 0 0,1 0 0,0 0 0,-1-1-1,1 1 1,0 0 0,1 0 0,-1 0 0,0-1-1,0 1 1,1-1 0,-1 1 0,1-1 0,-1 1-1,1-1 1,0 0 0,-1 0 0,1 0 0,0 0-1,0 0 1,3 1 0,5 0 66,-1-2-1,0 1 1,0-1 0,0-1-1,0 1 1,1-1 0,-1-1-1,0 0 1,0 0 0,-1-1-1,1 0 1,-1-1 0,1 0-1,-1 0 1,0 0-1,0-1 1,-1-1 0,13-9-1,-8 4-83,0 0 0,-1 0 0,-1-1-1,1 0 1,-2-1 0,0 0-1,0-1 1,-1 0 0,12-30-1,-51 116-655,20-51 842,1 0 0,1 1 0,1 0 0,1 0 0,1 1 0,-4 36 0,9-57-206,1 1-1,0-1 1,0 0-1,0 0 1,0 0-1,1 1 1,-1-1-1,1 0 1,-1 0-1,1 0 1,0 0-1,0 0 1,0 1-1,0-2 1,0 1-1,0 0 1,1 0-1,-1 0 1,0 0-1,1-1 1,0 1-1,-1-1 1,1 1-1,2 0 1,0 0 8,0 0-1,0-1 1,0 0 0,0 0 0,0 0 0,0 0 0,0-1 0,0 1-1,0-1 1,1 0 0,-1 0 0,5-2 0,4 0 8,-1 0-1,0-1 1,0-1 0,0 0 0,0-1 0,-1 0-1,0-1 1,13-8 0,-10 3-63,-2 0 0,1-1 1,-2 0-1,0-1 0,15-22 1,-40 72-388,11-31 459,-1-1-13,1 0-1,0 0 0,0 0 0,0 1 1,1 0-1,-1 0 0,1-1 0,1 1 1,-1 0-1,1 1 0,0-1 0,1 0 1,-1 12-1,2-17-86,-1 0 0,1 0 1,-1-1-1,1 1 0,0 0 0,-1-1 0,1 1 0,0-1 1,0 1-1,-1-1 0,1 1 0,0-1 0,0 1 0,0-1 1,0 0-1,-1 1 0,1-1 0,0 0 0,0 0 0,0 0 1,0 0-1,0 0 0,0 0 0,0 0 0,0 0 1,0 0-1,0 0 0,-1 0 0,1-1 0,0 1 0,0 0 1,1-1-1,1 0-592,-1 0 0,1 1 0,-1-1 0,1 0 1,-1-1-1,1 1 0,-1 0 0,0-1 0,5-3 0,4-13-5783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3.196"/>
    </inkml:context>
    <inkml:brush xml:id="br0">
      <inkml:brushProperty name="width" value="0.025" units="cm"/>
      <inkml:brushProperty name="height" value="0.025" units="cm"/>
    </inkml:brush>
  </inkml:definitions>
  <inkml:trace contextRef="#ctx0" brushRef="#br0">1 1 16656,'0'0'8167,"52"9"-10120,-23-4-1058,3-1-2370,-3 0-1666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9.336"/>
    </inkml:context>
    <inkml:brush xml:id="br0">
      <inkml:brushProperty name="width" value="0.025" units="cm"/>
      <inkml:brushProperty name="height" value="0.025" units="cm"/>
    </inkml:brush>
  </inkml:definitions>
  <inkml:trace contextRef="#ctx0" brushRef="#br0">357 385 7783,'0'0'12935,"-9"2"-11675,4-1-1025,-1 1-1,0-1 1,0 0-1,1-1 1,-1 0-1,0 0 1,0 0 0,0 0-1,1-1 1,-1 0-1,0 0 1,0-1-1,1 1 1,-1-1-1,-7-4 1,-61-40 288,-87-70 0,160 115-526,0 1-1,0-1 0,0 1 0,0-1 0,0 0 1,0 0-1,1 1 0,-1-1 0,0 0 0,1 0 1,-1 0-1,0 0 0,1 0 0,-1 0 0,1 0 1,0 0-1,-1 0 0,1 0 0,0 0 0,-1 0 1,1 0-1,0 0 0,0 0 0,0 0 0,0-1 1,0 1-1,0 0 0,0 0 0,1 0 0,-1 0 1,0 0-1,1 0 0,-1 0 0,0 0 1,1 0-1,0 0 0,-1 0 0,1 0 0,-1 0 1,1 0-1,0 1 0,0-1 0,-1 0 0,1 0 1,0 1-1,1-2 0,7-5-53,0 1-1,0 0 1,1 0 0,10-4-1,5-5-10,16-26 99,-33 31-88,0 1 0,1 0 0,20-14 0,-26 21-282,0 0 0,0 0 0,0 1 1,1-1-1,-1 1 0,1 0 0,-1 0 0,0 0 0,1 0 1,6 0-1,24-4-6948,-17-5 198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3.525"/>
    </inkml:context>
    <inkml:brush xml:id="br0">
      <inkml:brushProperty name="width" value="0.025" units="cm"/>
      <inkml:brushProperty name="height" value="0.025" units="cm"/>
    </inkml:brush>
  </inkml:definitions>
  <inkml:trace contextRef="#ctx0" brushRef="#br0">144 0 8872,'0'0'9722,"-8"8"-6471,-13 7-1742,1 0 1,-2-2-1,-37 19 0,59-32-1518,-1 0 0,0 0 0,1 0-1,-1 0 1,0 0 0,1 1-1,-1-1 1,1 0 0,-1 0 0,1 1-1,-1-1 1,0 0 0,1 1-1,-1-1 1,1 1 0,-1-1 0,1 1-1,0-1 1,-1 1 0,1-1-1,-1 1 1,1-1 0,0 1 0,-1-1-1,1 1 1,0-1 0,0 1-1,0 0 1,-1-1 0,1 1 0,0 1-1,17 8-590,33-1-383,-50-9 979,33 3-541,-22-3 465,1 1 0,-1 0 0,1 1 0,-1 0 0,0 0 0,0 2 0,0-1 0,14 8 0,-24-11 110,0 1 1,1 0 0,-1-1-1,0 1 1,0 0-1,0 0 1,0 0 0,0 0-1,0 0 1,-1 0-1,1 0 1,0 0 0,0 0-1,-1 0 1,1 0 0,-1 1-1,1-1 1,-1 0-1,1 0 1,-1 1 0,0-1-1,0 0 1,0 1-1,1 1 1,-2 0 56,1-1 0,-1 0-1,0 1 1,0-1 0,0 0 0,0 1-1,0-1 1,0 0 0,-1 0 0,1 0-1,-1 0 1,-1 2 0,-4 3 167,0 0 0,-1-1 0,1 1-1,-1-2 1,-14 9 0,-35 5 355,25-16-1884,6-10-4070,16-7-3468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5.028"/>
    </inkml:context>
    <inkml:brush xml:id="br0">
      <inkml:brushProperty name="width" value="0.025" units="cm"/>
      <inkml:brushProperty name="height" value="0.025" units="cm"/>
    </inkml:brush>
  </inkml:definitions>
  <inkml:trace contextRef="#ctx0" brushRef="#br0">15 24 12524,'13'-24'6624,"-12"24"-6534,-1 0 0,0 0 1,0 0-1,1 0 0,-1 0 1,0 0-1,0 0 0,0 0 1,1 0-1,-1 0 0,0 0 1,0 1-1,1-1 0,-1 0 1,0 0-1,0 0 0,0 0 1,1 0-1,-1 0 0,0 0 1,0 0-1,0 1 0,0-1 1,1 0-1,-1 0 0,0 0 1,0 0-1,0 1 0,0-1 1,0 0-1,0 0 0,1 0 1,-1 1-1,0-1 0,0 0 1,0 0-1,0 1 0,0-1 1,0 0-1,0 0 0,0 0 1,0 1-1,0-1 0,0 0 1,0 0-1,0 1 0,0-1 1,0 0-1,0 53 3277,0-37-3621,0 13-167,-2 0 1,-1 0-1,-12 55 1,9-71-2421,1-12-3591,2-2 1494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5.404"/>
    </inkml:context>
    <inkml:brush xml:id="br0">
      <inkml:brushProperty name="width" value="0.025" units="cm"/>
      <inkml:brushProperty name="height" value="0.025" units="cm"/>
    </inkml:brush>
  </inkml:definitions>
  <inkml:trace contextRef="#ctx0" brushRef="#br0">19 1 13741,'0'0'6630,"-18"59"-6886,18-46-961,3-4-417,6-5-544,6-3-288,1-1-161,-2 0-704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5.761"/>
    </inkml:context>
    <inkml:brush xml:id="br0">
      <inkml:brushProperty name="width" value="0.025" units="cm"/>
      <inkml:brushProperty name="height" value="0.025" units="cm"/>
    </inkml:brush>
  </inkml:definitions>
  <inkml:trace contextRef="#ctx0" brushRef="#br0">23 0 609,'0'0'13447,"2"9"-11402,1 1-1513,-1-6-322,-1-1 0,0 1-1,0 0 1,0 0 0,0 0-1,-1 0 1,1 6 0,-1-9-184,0-1-1,1 1 1,-1-1 0,1 0 0,-1 1 0,1-1 0,-1 0 0,1 1 0,0-1 0,-1 0 0,1 0-1,-1 0 1,1 1 0,-1-1 0,1 0 0,0 0 0,-1 0 0,1 0 0,-1 0 0,1 0 0,0 0-1,-1 0 1,1 0 0,-1-1 0,1 1 0,0 0 0,-1 0 0,1 0 0,-1-1 0,1 1 0,-1 0-1,1-1 1,-1 1 0,1 0 0,-1-1 0,1 1 0,0-1 0,-1 0-29,1 1 0,-1-1-1,0 1 1,1 0 0,-1-1 0,1 1 0,-1 0 0,1 0 0,-1-1 0,1 1-1,-1 0 1,1 0 0,-1 0 0,1-1 0,-1 1 0,1 0 0,-1 0-1,1 0 1,-1 0 0,1 0 0,-1 0 0,1 0 0,-1 0 0,1 0 0,0 1-1,-1-1 1,1 0 0,-1 0 0,1 0 0,-1 1 0,0-1 0,1 0-1,-1 13 184,1 0 615,-1 0 0,0 1 0,-1-1 0,-1 0 0,0 0 0,-7 22 0,4-25-454,-1-1 1,1 0 0,-2 0-1,1 0 1,-14 13 0,20-22-372,0 0 0,0 0 1,0-1-1,0 1 1,0 0-1,0 0 0,0 0 1,0-1-1,-1 1 1,1 0-1,0 0 0,0-1 1,0 1-1,0 0 1,0 0-1,0 0 0,0 0 1,-1-1-1,1 1 1,0 0-1,0 0 0,0 0 1,0 0-1,-1-1 1,1 1-1,0 0 0,0 0 1,0 0-1,-1 0 1,1 0-1,0 0 0,0 0 1,0 0-1,-1 0 1,1 0-1,0 0 1,0 0-1,-1 0 0,1 0 1,0 0-1,0 0 1,0 0-1,-1 0 0,1 0 1,0 0-1,0 0 1,-1 0-1,1 0 0,0 0 1,0 0-1,0 0 1,-1 1-1,1-1 0,0 0 1,0 0-1,0 0 1,0 0-1,-1 0 0,1 1 1,0-1-1,0 0 1,0 0-1,0 0 0,0 1 1,0-1-1,-1 0 1,4-19-4992,6 3-836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6.355"/>
    </inkml:context>
    <inkml:brush xml:id="br0">
      <inkml:brushProperty name="width" value="0.025" units="cm"/>
      <inkml:brushProperty name="height" value="0.025" units="cm"/>
    </inkml:brush>
  </inkml:definitions>
  <inkml:trace contextRef="#ctx0" brushRef="#br0">123 277 7559,'0'0'12204,"4"-9"-10192,11-26-677,-15 34-1291,0 0-1,0 0 1,0 0 0,0 0-1,0 0 1,0 0 0,0 0 0,0 0-1,0 0 1,0 0 0,0 0-1,-1 0 1,1 0 0,0 0 0,-1 1-1,1-1 1,-1 0 0,1 0 0,-1 0-1,1 0 1,-1 1 0,0-1-1,1 0 1,-1 1 0,0-1 0,1 0-1,-1 1 1,0-1 0,0 1-1,0-1 1,0 1 0,0-1 0,1 1-1,-1 0 1,0 0 0,0-1-1,0 1 1,0 0 0,0 0 0,0 0-1,0 0 1,0 0 0,-2 0 0,-39 0 317,39 1-354,-1 0 0,1 0 0,0 1 0,-1-1 0,1 1 0,0-1 0,0 1 0,0 0 0,0 0 0,0 0 0,1 1 0,-1-1 0,1 1 0,-1-1 0,1 1 0,0 0 0,-2 4 0,1-2 21,0 0 0,0 0 1,1 0-1,0 0 0,0 0 1,1 0-1,-1 1 0,1-1 1,0 1-1,0 7 0,1-12-21,1 0-1,-1 0 0,0 0 1,1 0-1,-1 0 0,1 0 1,-1 0-1,1 0 0,0 0 1,-1-1-1,1 1 0,0 0 1,-1 0-1,1 0 0,0-1 1,0 1-1,0 0 0,0-1 1,0 1-1,0-1 0,0 1 1,0-1-1,0 1 0,0-1 1,0 0-1,0 0 0,0 1 1,0-1-1,0 0 0,0 0 0,0 0 1,0 0-1,1 0 0,-1 0 1,0 0-1,0-1 0,0 1 1,1-1-1,48-11 404,-30 2-354,0 0 0,0-2 0,-1-1 0,-1 0 0,0-2 0,-1 0 0,0 0 0,-2-2 1,1 0-1,-2-1 0,-1 0 0,0-1 0,-1 0 0,-1-1 0,14-35 0,-24 53-38,0 1 0,-1 0 0,1-1 0,-1 1 0,1 0 0,-1-1 0,1 1 0,-1-1 0,0 1 0,1 0 0,-1-1 0,0 1 0,0-1 0,0 1 0,0-1 0,-1 1 0,1-1 0,-1-1 0,-16 15-50,-23 41-75,25-31 119,-46 75 126,55-86-138,1 0 1,0 1 0,0-1 0,1 1-1,1 0 1,-4 24 0,7-36-53,0 1 1,0 0-1,0 0 1,0 0-1,0-1 0,0 1 1,0 0-1,0 0 1,0 0-1,0 0 1,0-1-1,1 1 1,-1 0-1,0 0 1,1-1-1,-1 1 1,0 0-1,1-1 1,-1 1-1,1 0 1,-1-1-1,1 1 1,-1 0-1,1-1 1,0 1-1,-1-1 1,1 1-1,0-1 1,-1 0-1,1 1 1,0-1-1,1 1 1,1-1-230,0 1 0,0-1 0,0 0 0,0 1 0,0-1 0,0-1 1,0 1-1,0 0 0,4-2 0,3-1-1446,-1 1 0,1-2 0,-1 1 0,16-10 0,1-8-5186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6.823"/>
    </inkml:context>
    <inkml:brush xml:id="br0">
      <inkml:brushProperty name="width" value="0.025" units="cm"/>
      <inkml:brushProperty name="height" value="0.025" units="cm"/>
    </inkml:brush>
  </inkml:definitions>
  <inkml:trace contextRef="#ctx0" brushRef="#br0">153 0 12524,'0'0'2578,"-9"7"438,-3 2-2159,-11 7 1438,-39 36 0,58-49-2188,0 1 0,1-1-1,-1 1 1,1 0 0,-1 0-1,1 0 1,0 1 0,1-1-1,-1 1 1,1 0 0,0 0-1,0-1 1,0 1 0,1 1-1,-1-1 1,1 0 0,1 0 0,-1 7-1,2-11-92,-1 0 0,1 0 0,0 0 0,0 0 0,0 0 1,0 0-1,1 0 0,-1-1 0,0 1 0,0 0 0,0-1 0,1 1 0,-1-1 0,0 1 0,0-1 0,1 0 0,-1 0 0,0 1 0,1-1 0,-1 0 0,0 0 0,1 0 0,-1 0 0,0 0 1,1-1-1,-1 1 0,2-1 0,42-6 281,-27 0-244,1-1 0,-1 0 0,34-22 0,-33 18-29,1 1 1,37-15 0,-56 25-3,-1 1 0,0 0-1,1 0 1,-1 0 0,0-1 0,1 1 0,-1 0-1,0 0 1,1 0 0,-1 0 0,0 0-1,1 0 1,-1 0 0,0 0 0,1 0-1,-1 0 1,1 0 0,-1 0 0,0 0 0,1 0-1,-1 0 1,0 0 0,1 0 0,-1 0-1,0 1 1,1-1 0,-1 0 0,0 0-1,1 0 1,-1 1 0,0-1 0,0 0-1,1 0 1,-1 1 0,0-1 0,0 0 0,1 0-1,-1 1 1,0-1 0,0 0 0,0 1-1,0-1 1,1 0 0,-1 1 0,-4 22 967,-18 26 660,21-46-1525,1-3-115,-1 1-1,1-1 1,0 0 0,0 1-1,-1-1 1,1 1-1,0-1 1,0 0 0,0 1-1,-1-1 1,1 1-1,0-1 1,0 1 0,0-1-1,0 0 1,0 1-1,0-1 1,0 1-1,0-1 1,0 1 0,0-1-1,0 1 1,0-1-1,0 0 1,0 1 0,1-1-1,-1 1 1,0-1-1,0 0 1,0 1 0,1-1-1,-1 1 1,0-1-1,1 0 1,-1 1-1,0-1 1,1 0 0,-1 1-1,0-1 1,1 0-1,-1 0 1,0 1 0,1-1-1,-1 0 1,1 0-1,-1 0 1,0 0 0,1 0-1,-1 1 1,1-1-1,-1 0 1,1 0 0,-1 0-1,1 0 1,-1 0-1,1 0 1,-1 0-1,0-1 1,1 1 0,-1 0-1,1 0 1,-1 0-1,1 0 1,-1 0 0,0-1-1,1 1 1,29-9 181,28-18-118,-44 19-202,0 0 1,1 2-1,0 0 0,0 0 0,0 2 1,0 0-1,1 0 0,21-1 0,-36 5 131,0 1 0,0-1 0,-1 0 0,1 1 0,0-1 0,-1 1 0,1-1 0,0 1 0,-1-1 0,1 1 0,-1-1 0,1 1 0,-1 0 0,1-1 0,-1 1 0,1 0 0,-1-1-1,1 1 1,-1 0 0,0 0 0,1-1 0,-1 1 0,0 0 0,0 0 0,0 0 0,0-1 0,0 1 0,0 0 0,0 0 0,0 0 0,0-1 0,0 1 0,0 0 0,0 0 0,0 0-1,-1-1 1,1 1 0,0 0 0,-1 1 0,-10 31 337,-4-10-179,-7 10-323,16-15-7955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7.445"/>
    </inkml:context>
    <inkml:brush xml:id="br0">
      <inkml:brushProperty name="width" value="0.025" units="cm"/>
      <inkml:brushProperty name="height" value="0.025" units="cm"/>
    </inkml:brush>
  </inkml:definitions>
  <inkml:trace contextRef="#ctx0" brushRef="#br0">35 93 6438,'0'0'18028,"9"7"-16880,-3-2-948,-4-3-138,1 0-1,-1 0 1,1 0-1,-1 0 1,1 0-1,0-1 1,0 1-1,0-1 1,0 0-1,0 0 1,0 0-1,0 0 1,0 0-1,1 0 1,-1-1-1,0 0 1,0 0-1,1 0 1,-1 0-1,0 0 1,5-2-1,5-2 19,-1 0 0,0-1 0,0-1 0,0 0 0,-1-1 0,0 0 1,-1-1-1,1 0 0,-1 0 0,11-14 0,-20 22-71,0-1 0,0 0 0,0 0 0,0 1 0,-1-1 0,1 0 0,0 0 0,0 0 0,-1 0 0,1 0 0,-1 0 0,1 0 0,-1 0 0,0 0 0,1 0 0,-1-1 0,0 1 1,0 0-1,1 0 0,-1 0 0,0 0 0,0 0 0,0-1 0,-1 1 0,1 0 0,0 0 0,-1-2 0,0 2-7,0 0-1,-1 0 1,1 0 0,0 0 0,-1 0 0,1 1-1,-1-1 1,1 0 0,-1 1 0,1-1-1,-1 1 1,1 0 0,-1-1 0,0 1 0,1 0-1,-1 0 1,-1 0 0,-7 0-16,1 1 0,-1 0 1,1 0-1,-1 1 0,-15 5 1,10 0-10,0 1 0,0 0 0,1 1 0,-25 21 0,33-25 17,0 0 0,0 1 0,1-1 0,0 1 0,0 1 0,0-1 0,1 1 0,-1-1 0,2 1 0,-1 0 0,1 1 1,-4 11-1,7-18 1,0 1 1,-1 0 0,1-1 0,0 1 0,0 0 0,0-1 0,0 1 0,0 0 0,1-1 0,-1 1 0,0-1 0,1 1 0,-1 0 0,1-1 0,-1 1 0,1-1 0,0 1 0,0-1 0,0 0-1,0 1 1,0-1 0,0 0 0,0 0 0,0 1 0,0-1 0,1 0 0,-1 0 0,0 0 0,1 0 0,-1-1 0,1 1 0,-1 0 0,1-1 0,-1 1 0,1-1 0,0 1 0,2 0 0,8 1-146,0-1 0,0 0 1,0-1-1,17-1 1,-9 1-375,7 0-1031,-1-2 1,0 0-1,30-7 0,16-10-5374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8.040"/>
    </inkml:context>
    <inkml:brush xml:id="br0">
      <inkml:brushProperty name="width" value="0.025" units="cm"/>
      <inkml:brushProperty name="height" value="0.025" units="cm"/>
    </inkml:brush>
  </inkml:definitions>
  <inkml:trace contextRef="#ctx0" brushRef="#br0">0 0 7431,'0'0'13666,"1"11"-12096,-1 11-919,6 77 2798,-6-98-3423,0 1 1,1 0 0,-1-1 0,1 0 0,0 1 0,-1-1-1,1 1 1,0-1 0,0 0 0,0 1 0,0-1 0,0 0-1,0 0 1,0 0 0,0 0 0,1 0 0,-1 0-1,0 0 1,1 0 0,-1-1 0,1 1 0,-1 0 0,0-1-1,1 1 1,-1-1 0,1 0 0,0 1 0,-1-1-1,1 0 1,-1 0 0,1 0 0,-1 0 0,1 0 0,0 0-1,-1-1 1,1 1 0,-1 0 0,1-1 0,1 0 0,7-2 47,-1 0 1,0 0 0,0 0 0,0-1-1,8-6 1,40-30 23,-44 30-90,0 0-1,1 1 0,0 0 1,0 1-1,1 1 0,18-7 1,-32 14-13,-1-1 0,1 1 1,-1 0-1,1 0 0,-1 0 1,1-1-1,-1 1 0,1 0 1,0 0-1,-1 0 0,1 0 1,-1 0-1,1 0 0,-1 0 1,1 0-1,0 1 0,-1-1 1,1 0-1,-1 0 1,1 0-1,-1 1 0,1-1 1,-1 0-1,1 0 0,-1 1 1,1-1-1,-1 0 0,1 1 1,-1-1-1,0 1 0,1-1 1,-1 1-1,0-1 0,1 0 1,-1 1-1,0-1 0,1 1 1,-1 0-1,0 0 0,-3 29 306,-21 29 257,11-21-1007,19-26-2209,15-13-2435,-5-8-1142,4-3-4821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48.793"/>
    </inkml:context>
    <inkml:brush xml:id="br0">
      <inkml:brushProperty name="width" value="0.025" units="cm"/>
      <inkml:brushProperty name="height" value="0.025" units="cm"/>
    </inkml:brush>
  </inkml:definitions>
  <inkml:trace contextRef="#ctx0" brushRef="#br0">166 48 13100,'0'0'5942,"-9"0"-3977,-2 0-1728,5-1 17,1 1 1,-1-1-1,0 1 0,0 1 1,0-1-1,0 1 0,1 0 1,-1 1-1,0-1 0,1 1 1,-1 0-1,1 0 0,-1 1 0,1 0 1,0 0-1,0 0 0,-8 7 1,9-6-145,1-1 1,0 1-1,-1 0 1,1 0-1,1 0 0,-1 1 1,1-1-1,-1 0 1,1 1-1,0 0 1,1 0-1,-1-1 0,1 1 1,0 0-1,0 5 1,2-9-97,0 0 1,0 0-1,0 0 1,0 0-1,0 0 1,0 0-1,0-1 1,0 1-1,1 0 1,-1-1-1,0 1 1,0-1-1,1 0 1,-1 1-1,0-1 1,1 0-1,-1 0 1,1 0-1,-1 0 1,0 0-1,1 0 1,-1 0-1,3-1 1,35-4 224,-27 0-229,0 0 0,-1 0-1,0-2 1,0 1 0,0-1 0,-1-1 0,0 0-1,-1 0 1,1-1 0,10-14 0,31-27-187,-50 50 169,-1 0 1,0-1 0,0 1 0,1-1 0,-1 1 0,0 0 0,0-1-1,1 1 1,-1 0 0,0-1 0,1 1 0,-1 0 0,1-1-1,-1 1 1,0 0 0,1 0 0,-1 0 0,1-1 0,-1 1 0,1 0-1,-1 0 1,0 0 0,1 0 0,-1 0 0,1 0 0,-1 0 0,1 0-1,-1 0 1,1 0 0,-1 0 0,1 0 0,-1 0 0,1 0-1,-1 0 1,0 1 0,1-1 0,-1 0 0,1 0 0,-1 0 0,0 1-1,1-1 1,-1 0 0,1 1 0,-1-1 0,0 0 0,1 1 0,-1-1-1,0 0 1,0 1 0,1-1 0,-1 1 0,0 0 0,4 33-10,-4-31 18,-1-1 1,1 1-1,0-1 1,0 1-1,0 0 1,1-1-1,-1 1 1,0-1-1,1 1 1,0-1-1,0 1 1,-1-1 0,1 1-1,1-1 1,-1 0-1,0 1 1,2 1-1,5-3-97,-1 0 0,1 0 0,-1 0 0,1-1 0,0 0 0,-1-1 0,1 0 0,-1 0 0,1-1 0,-1 0 0,0 0 0,0 0 0,10-6 0,11-1-49,-9 3 134,-9 3 18,0 0 1,0 0-1,0 1 1,19-1 0,-27 56 595,-3-48-560,1-1 1,-1 1 0,1-1 0,1 0-1,-1 1 1,1-1 0,-1 1 0,1-1-1,0 0 1,1 1 0,-1-1-1,1 0 1,3 6 0,-2-7-30,-1-1-1,1 0 1,-1 1 0,1-1-1,0-1 1,0 1 0,0 0-1,0-1 1,0 1 0,0-1 0,0 0-1,0 0 1,1 0 0,-1-1-1,0 1 1,1-1 0,-1 0 0,0 1-1,4-2 1,2 1 4,0 0 0,0 0 1,0-1-1,0-1 0,0 0 0,0 0 0,-1 0 1,1-1-1,-1-1 0,0 1 0,9-6 0,-11 6 40,-1-1-1,0 1 0,-1-1 0,1 0 1,-1 0-1,0-1 0,0 1 0,0-1 1,0 0-1,-1 0 0,0 0 1,0-1-1,0 1 0,-1-1 0,0 1 1,0-1-1,2-11 0,-3 15-34,-1 0 0,1-1 0,-1 1-1,0 0 1,0-1 0,0 1 0,0 0 0,0-1 0,0 1 0,-1 0-1,1-1 1,-1 1 0,1 0 0,-1 0 0,0-1 0,0 1-1,0 0 1,0 0 0,-1 0 0,1 0 0,0 0 0,-1 1-1,1-1 1,-1 0 0,0 1 0,0-1 0,0 1 0,1-1 0,-1 1-1,0 0 1,-4-2 0,-2 0-15,0 1 1,1 0-1,-1 1 0,0-1 1,0 1-1,1 1 1,-1 0-1,-9 0 0,17 0-7,0 1 0,0-1 0,0 0-1,0 0 1,0 0 0,1 1 0,-1-1 0,0 0 0,0 0-1,0 0 1,0 1 0,0-1 0,0 0 0,0 0-1,0 0 1,0 1 0,0-1 0,0 0 0,0 0 0,0 1-1,0-1 1,0 0 0,0 0 0,0 0 0,0 1-1,0-1 1,0 0 0,0 0 0,-1 0 0,1 1 0,0-1-1,0 0 1,0 0 0,0 0 0,0 0 0,0 1-1,-1-1 1,1 0 0,0 0 0,0 0 0,0 0 0,-1 0-1,1 1 1,0-1 0,0 0 0,0 0 0,-1 0-1,1 0 1,0 0 0,0 0 0,0 0 0,-1 0-1,1 0 1,0 0 0,0 0 0,-1 0 0,1 0 0,0 0-1,0 0 1,0 0 0,-1 0 0,1 0 0,0 0-1,0 0 1,0-1 0,-1 1 0,19 8 35,15-4-1464,45 0 0,-65-4-705,-1-1-1,0 0 1,-1-1 0,16-4 0,12-10-12142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0.192"/>
    </inkml:context>
    <inkml:brush xml:id="br0">
      <inkml:brushProperty name="width" value="0.025" units="cm"/>
      <inkml:brushProperty name="height" value="0.025" units="cm"/>
    </inkml:brush>
  </inkml:definitions>
  <inkml:trace contextRef="#ctx0" brushRef="#br0">188 98 10186,'2'-8'3021,"-2"7"-2849,3-8 1004,-2 0 0,1 0 0,-1 0 0,-1-15 0,0 22-1004,0 1 0,0 0 0,0-1 0,0 1 0,-1-1 0,1 1 1,-1 0-1,1-1 0,-1 1 0,1 0 0,-1 0 0,0-1 0,1 1 0,-1 0 0,0 0 0,0 0 0,0 0 0,-1-1 0,0 1-99,1 1 1,0-1-1,-1 1 1,1-1-1,-1 1 1,1 0-1,-1 0 1,1 0 0,-1 0-1,1 0 1,-1 0-1,1 0 1,-1 0-1,1 1 1,-1-1-1,1 0 1,-1 1-1,1 0 1,-1-1-1,1 1 1,-2 1 0,-5 3 59,1-1 0,0 2 0,0-1 1,1 1-1,0 0 0,0 0 1,0 1-1,1 0 0,0 0 0,-5 8 1,3-2 129,0-1 1,0 1 0,1 0-1,1 1 1,-5 19 0,9-32-247,1 1 1,-1-1 0,1 1-1,0 0 1,0-1 0,-1 1-1,1-1 1,0 1 0,0-1-1,0 1 1,1 0 0,-1-1-1,0 1 1,1-1 0,-1 1-1,1-1 1,-1 1 0,1-1-1,0 1 1,-1-1 0,1 0-1,0 1 1,0-1 0,0 0-1,0 0 1,0 1 0,2 0-1,0-1 4,-1 0-1,1 0 1,0 0-1,0 0 1,0 0-1,0-1 1,0 1-1,0-1 0,0 0 1,0 0-1,0 0 1,0 0-1,4-1 1,5-1 13,0-1 0,0 0 0,-1-1 0,1 0 0,-1-1 0,16-9 0,-11 3-48,-2-1-1,1 0 0,15-19 1,-10 11-24,-38 57-357,-42 55 416,13-21 43,2 1 1,-59 135-1,94-176 178,9-21-2398,9-17-6826,5-14 1327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0.164"/>
    </inkml:context>
    <inkml:brush xml:id="br0">
      <inkml:brushProperty name="width" value="0.025" units="cm"/>
      <inkml:brushProperty name="height" value="0.025" units="cm"/>
    </inkml:brush>
  </inkml:definitions>
  <inkml:trace contextRef="#ctx0" brushRef="#br0">1 354 2594,'0'0'13421,"61"-52"-12492,-27 18 160,9-4-929,8-4-128,1 0-288,2 3-961,-7 0-1666,-9 4-832,-9 2-962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0.586"/>
    </inkml:context>
    <inkml:brush xml:id="br0">
      <inkml:brushProperty name="width" value="0.025" units="cm"/>
      <inkml:brushProperty name="height" value="0.025" units="cm"/>
    </inkml:brush>
  </inkml:definitions>
  <inkml:trace contextRef="#ctx0" brushRef="#br0">44 29 12300,'0'0'9411,"-6"9"-9363,5-7-31,-4 6 82,0 0-1,1 0 1,0 0 0,0 1 0,1 0-1,0 0 1,1 0 0,-1 0-1,0 17 1,3-26-62,0 1 0,0 0 1,0-1-1,0 1 0,0-1 0,0 1 0,0-1 1,0 1-1,1 0 0,-1-1 0,0 1 0,0-1 1,1 1-1,-1-1 0,0 0 0,1 1 1,-1-1-1,0 1 0,1-1 0,-1 1 0,1-1 1,-1 0-1,1 1 0,-1-1 0,1 0 1,-1 0-1,1 1 0,-1-1 0,1 0 0,-1 0 1,2 1-1,24-2 826,23-17-120,-35 9-708,0-1 1,0-1-1,-1-1 0,0 0 0,-1 0 1,-1-1-1,0-1 0,0 0 0,8-16 1,-73 105 1362,51-70-1256,0 0 0,0 1 0,0-1 0,1 0 0,0 1 0,0-1 0,0 1-1,1 0 1,0 0 0,0 0 0,0 8 0,1-14-136,1 1 0,-1 0 0,1 0 0,-1 0 1,1-1-1,-1 1 0,1 0 0,0-1 0,-1 1 0,1-1 0,0 1 0,-1 0 0,1-1 0,0 0 0,0 1 1,0-1-1,-1 1 0,1-1 0,0 0 0,0 0 0,0 1 0,0-1 0,0 0 0,0 0 0,-1 0 0,1 0 1,0 0-1,0 0 0,0 0 0,0 0 0,0-1 0,0 1 0,1-1 0,34-7-2108,-18-5-1427,0-3-2380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0.945"/>
    </inkml:context>
    <inkml:brush xml:id="br0">
      <inkml:brushProperty name="width" value="0.025" units="cm"/>
      <inkml:brushProperty name="height" value="0.025" units="cm"/>
    </inkml:brush>
  </inkml:definitions>
  <inkml:trace contextRef="#ctx0" brushRef="#br0">1 0 2210,'0'0'-352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1.274"/>
    </inkml:context>
    <inkml:brush xml:id="br0">
      <inkml:brushProperty name="width" value="0.025" units="cm"/>
      <inkml:brushProperty name="height" value="0.025" units="cm"/>
    </inkml:brush>
  </inkml:definitions>
  <inkml:trace contextRef="#ctx0" brushRef="#br0">19 0 1986,'0'0'17387,"2"3"-15503,0 0-1615,-1 0 0,0 0 0,1 0 0,-1 1 0,-1-1 0,1 0-1,0 1 1,-1-1 0,1 0 0,-1 1 0,0-1 0,0 1-1,-1 4 1,-14 50 1415,12-50-1757,1 0-1,-1 0 0,1 1 0,0 0 0,1-1 0,0 1 0,1 0 1,0 17-1,1-26-44,-1 1 1,0-1 0,1 0 0,-1 1 0,1-1 0,-1 0-1,0 1 1,1-1 0,-1 0 0,1 1 0,-1-1 0,1 0 0,-1 0-1,1 0 1,-1 0 0,1 1 0,-1-1 0,1 0 0,-1 0-1,1 0 1,-1 0 0,1 0 0,-1 0 0,1 0 0,-1 0-1,1-1 1,-1 1 0,1 0 0,-1 0 0,1 0 0,-1 0-1,0-1 1,1 1 0,-1 0 0,1 0 0,-1-1 0,1 1-1,-1 0 1,0-1 0,1 1 0,-1-1 0,0 1 0,1 0-1,-1-2 1,20-15-3728,-3-7-1947,2-8-3033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1.662"/>
    </inkml:context>
    <inkml:brush xml:id="br0">
      <inkml:brushProperty name="width" value="0.025" units="cm"/>
      <inkml:brushProperty name="height" value="0.025" units="cm"/>
    </inkml:brush>
  </inkml:definitions>
  <inkml:trace contextRef="#ctx0" brushRef="#br0">159 1 12716,'0'0'9721,"-8"11"-8851,-19 31 298,1 1-1,-21 51 0,37-72-995,2 0 1,0 1-1,1 0 0,2 0 0,0 0 0,2 0 0,-2 32 1,10-50-11,4-12-9,7-13-9,24-111-1746,-37 135 1617,-1-1-1,1 1 0,-1 0 0,1-1 1,0 0-1,1 1 0,-1-1 0,0 0 1,1-1-1,0 1 0,0-1 0,-1 1 1,1-1-1,1 0 0,-1-1 0,0 1 1,0-1-1,1 1 0,-1-1 0,7 0 1,3 1 158,0 0 0,0-2 1,0 0-1,0 0 1,19-4-1,-27 3-126,1 0 0,-2-1 0,1 0-1,0-1 1,0 1 0,-1-1 0,1 0 0,-1-1 0,8-5-1,-11 7-27,1 0-1,0 0 0,-1-1 0,1 1 0,-1-1 0,0 0 1,0 1-1,0-1 0,0 0 0,0 0 0,-1 0 1,1-1-1,-1 1 0,0 0 0,0-1 0,0 1 0,1-7 1,-3 9-18,0 0 0,1 0 0,-1 1 0,1-1 0,-1 0 0,0 0 0,0 1 1,1-1-1,-1 1 0,0-1 0,0 1 0,0-1 0,0 1 0,0-1 0,1 1 1,-1 0-1,0-1 0,0 1 0,0 0 0,0 0 0,0 0 0,0-1 0,0 1 1,0 0-1,0 1 0,0-1 0,0 0 0,-2 0 0,-34 5-92,29-2 80,0 0 0,1 0 0,-1 1 0,1 0 0,-1 1 0,1 0 0,-11 10-1,14-11 28,0-1-1,0 1 1,1 0-1,0 0 1,0 0-1,0 0 1,0 1-1,0-1 1,1 1 0,0 0-1,0 0 1,0-1-1,1 1 1,-1 6-1,2-9-3,0 0-1,0-1 1,0 1 0,1 0-1,-1-1 1,0 1 0,1-1-1,0 1 1,-1-1 0,1 1 0,0-1-1,0 1 1,0-1 0,0 1-1,0-1 1,0 0 0,0 0-1,0 1 1,0-1 0,1 0-1,-1 0 1,0 0 0,1 0-1,-1-1 1,1 1 0,-1 0-1,1-1 1,-1 1 0,1-1 0,0 1-1,-1-1 1,1 0 0,3 1-1,62 4-1315,-60-5 684,-7 0 463,1 0 0,0 0 0,-1 0 0,1 0-1,-1 0 1,1 0 0,0 0 0,-1 0 0,1 0 0,-1 0-1,1 0 1,-1 0 0,1 0 0,0 0 0,-1-1-1,1 1 1,-1 0 0,1 0 0,-1-1 0,1 1 0,-1 0-1,1-1 1,-1 1 0,1 0 0,-1-1 0,0 1 0,1-1-1,-1 1 1,1-1 0,-1 1 0,0-1 0,0 1 0,1-1-1,-1 1 1,0-1 0,0 1 0,0-1 0,1 0-1,-1 1 1,0-1 0,0 1 0,0-2 0,0-15-5833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1.992"/>
    </inkml:context>
    <inkml:brush xml:id="br0">
      <inkml:brushProperty name="width" value="0.025" units="cm"/>
      <inkml:brushProperty name="height" value="0.025" units="cm"/>
    </inkml:brush>
  </inkml:definitions>
  <inkml:trace contextRef="#ctx0" brushRef="#br0">1 1 15695,'0'0'2947,"54"4"-4549,-29-1-5092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3.423"/>
    </inkml:context>
    <inkml:brush xml:id="br0">
      <inkml:brushProperty name="width" value="0.025" units="cm"/>
      <inkml:brushProperty name="height" value="0.025" units="cm"/>
    </inkml:brush>
  </inkml:definitions>
  <inkml:trace contextRef="#ctx0" brushRef="#br0">155 301 12748,'0'0'2990,"-2"-8"-113,-7-28-357,8 35-2453,0 0 1,1 0 0,-1 0-1,0 0 1,1-1 0,-1 1-1,0 0 1,0 0 0,0 1-1,0-1 1,0 0 0,0 0-1,0 0 1,0 1 0,-1-1-1,1 0 1,0 1 0,0-1-1,0 1 1,-1 0 0,1-1-1,0 1 1,-1 0 0,1 0-1,0 0 1,-1 0-1,1 0 1,0 0 0,-1 0-1,1 0 1,0 0 0,-2 1-1,0 0-43,0 0 0,-1 0-1,1 0 1,0 0 0,0 0-1,0 1 1,0-1 0,1 1-1,-1 0 1,-4 4 0,-2 4 21,1 0 0,0 1 0,1 0 0,0 0 0,-6 15 0,10-20 36,0 0 0,1 0 0,0 0 0,0 0 0,1 0 0,0 0 0,0 1 0,0-1 0,1 0 0,0 1 0,0-1 0,0 0 0,2 7 0,-1-11-45,0 0 0,0-1 1,0 1-1,1-1 1,-1 1-1,0-1 0,1 1 1,-1-1-1,1 0 1,0 0-1,-1 0 0,1 0 1,0 0-1,-1 0 0,1 0 1,0-1-1,0 1 1,0-1-1,0 1 0,0-1 1,0 0-1,0 0 1,0 1-1,-1-1 0,1-1 1,0 1-1,0 0 0,0 0 1,3-2-1,3 2 64,0-2-1,0 1 1,0-1-1,-1 0 1,1-1-1,7-3 1,-6 1-62,0 0 0,-1-1 0,0 0 0,-1 0 1,1 0-1,-1-1 0,0 0 0,-1-1 0,0 0 0,0 0 0,0 0 0,-1 0 0,-1-1 0,1 0 0,-1 0 1,-1 0-1,0-1 0,0 1 0,-1-1 0,0 0 0,1-17 0,-3 26-48,0 1-1,0 0 1,0-1 0,0 1-1,0-1 1,0 1 0,0 0-1,0-1 1,-1 1 0,1-1-1,0 1 1,0 0 0,-1-1-1,1 1 1,0 0-1,0-1 1,-1 1 0,1 0-1,0 0 1,-1-1 0,1 1-1,0 0 1,-1 0 0,1-1-1,0 1 1,-1 0 0,1 0-1,-1 0 1,1 0 0,0 0-1,-1 0 1,1 0-1,-1 0 1,1 0 0,-1 0-1,1 0 1,0 0 0,-1 0-1,1 0 1,-1 0 0,1 0-1,0 0 1,-1 0 0,1 0-1,-1 1 1,1-1-1,0 0 1,-1 0 0,1 1-1,0-1 1,-1 0 0,1 0-1,0 1 1,0-1 0,-1 1-1,-1 0-1,1 0 0,-1 0 0,1 0 0,-1 0 0,1 0 1,-1 0-1,1 1 0,0-1 0,-1 1 0,1-1 0,0 1 0,0-1 0,-1 3 0,2-3 4,-1 0 1,1 0-1,-1 0 1,1 0-1,0 1 1,0-1-1,0 0 1,-1 0-1,1 0 1,0 0-1,0 0 0,0 1 1,1-1-1,-1 0 1,0 0-1,0 0 1,1 0-1,-1 0 1,0 0-1,1 0 1,-1 0-1,1 0 1,0 0-1,-1 0 1,1 0-1,0 0 1,-1 0-1,1 0 0,2 1 1,-1-1-2,0-1 1,0 1-1,0-1 1,1 1-1,-1-1 1,0 0-1,1 0 1,-1 0-1,0 0 1,0 0-1,1-1 1,-1 1 0,4-2-1,7-2 12,-1 0 0,0-1-1,0-1 1,16-9 0,-7 1-16,0-1 0,-1-1-1,-1 0 1,-1-2 0,0 0 0,-1-1 0,-1-1 0,0 0 0,-2-1 0,17-34 0,-24 34 61,-17 29-54,-18 31 129,0 7 391,2 1-1,3 1 0,-29 79 1,44-100-360,1 0-1,1 0 1,1 0 0,2 0 0,0 1 0,2 0-1,1 0 1,7 47 0,-7-72-169,3 34-730,-3-37 722,0 1 0,0-1 1,0 1-1,0-1 0,0 1 0,0 0 0,0-1 0,0 1 1,0-1-1,0 1 0,-1-1 0,1 1 0,0-1 1,0 1-1,-1-1 0,1 1 0,0-1 0,0 1 0,-1-1 1,1 1-1,-1-1 0,1 1 0,0-1 0,-1 0 0,1 1 1,-1-1-1,1 0 0,-1 1 0,1-1 0,-1 0 0,1 0 1,-1 0-1,1 1 0,-1-1 0,0 0 0,1 0 0,-1 0 1,1 0-1,-1 0 0,1 0 0,-1 0 0,0 0 1,1 0-1,-1 0 0,1 0 0,-1-1 0,1 1 0,-1 0 1,1 0-1,-1 0 0,1-1 0,-2 1 0,1-1-5,0-1 0,-1 1 0,1 0 1,0 0-1,-1-1 0,1 1 0,0 0 0,0-1 0,0 1 0,0-1 0,1 1 0,-1-1 0,0 0 0,1 1 0,-1-1 0,1 0 0,-1 1 1,1-1-1,0 0 0,-1-2 0,0-41-714,1 36 485,1-4-174,0 0 0,2 0 0,-1 0 1,2 0-1,0 0 0,0 0 0,1 1 0,1 0 0,0 0 1,1 0-1,0 1 0,10-12 0,17-20-1191,64-62-1,-76 83 1089,37-36 203,-19 21-358,65-82 1,-91 95 1999,-26 29 1046,-28 34-158,24-18-1667,1 2 0,2 0 0,0 0 1,1 2-1,1-1 0,1 1 0,2 1 0,0 0 1,2 0-1,1 0 0,1 1 0,-1 39 0,5-66-535,0 0 0,0 1-1,0-1 1,0 0 0,0 1-1,0-1 1,0 0 0,0 1-1,0-1 1,0 0 0,0 1-1,0-1 1,0 0 0,0 1-1,0-1 1,1 0-1,-1 0 1,0 1 0,0-1-1,0 0 1,1 0 0,-1 1-1,0-1 1,0 0 0,0 0-1,1 1 1,-1-1 0,0 0-1,1 0 1,-1 0 0,0 0-1,0 1 1,1-1 0,-1 0-1,0 0 1,1 0 0,-1 0-1,0 0 1,1 0 0,-1 0-1,0 0 1,1 0 0,-1 0-1,0 0 1,1 0 0,-1 0-1,0 0 1,1 0-1,-1-1 1,0 1 0,1 0-1,-1 0 1,0 0 0,0 0-1,1 0 1,-1-1 0,0 1-1,0 0 1,1 0 0,-1-1-1,0 1 1,0 0 0,0 0-1,1-1 1,-1 1 0,0 0-1,0-1 1,0 1 0,18-22-888,-16 13 575,0-1 1,0 1-1,0-1 0,-1 1 0,-1-1 1,0 0-1,0 1 0,-1-1 0,0 1 0,-1-1 1,0 1-1,-3-11 0,1 19 663,3 11 6,1-8-299,0 0 0,0 0 0,1 0-1,-1-1 1,0 1 0,1 0-1,0 0 1,-1 0 0,1-1 0,0 1-1,0 0 1,2 2 0,2 0 62,1 0 0,-1 0 1,1-1-1,0 0 0,0 0 1,0-1-1,0 0 0,1 0 0,-1 0 1,1-1-1,-1 1 0,1-2 1,0 1-1,-1-1 0,8 0 1,2 0 76,-1-1 0,1-1 1,0 0-1,-1-1 1,20-6-1,56-34 106,-132 103 379,41-60-675,-4 5 185,0 1 1,1 0-1,0-1 1,0 1 0,-3 11-1,6-16-157,-1 0 0,1 0 0,0-1-1,0 1 1,0 0 0,0 0 0,0 0 0,0 0-1,0 0 1,0-1 0,0 1 0,1 0 0,-1 0-1,0 0 1,1-1 0,-1 1 0,0 0 0,1 0 0,-1-1-1,2 2 1,-1-1-8,0 0-1,0 0 1,1 0-1,-1-1 1,0 1-1,1 0 0,-1-1 1,1 0-1,-1 1 1,1-1-1,-1 0 1,1 1-1,-1-1 1,1 0-1,2 0 1,13-2 66,0-1-1,-1 0 1,1-1 0,-1-1-1,0 0 1,0-1 0,-1-1-1,22-13 1,-16 10-268,1-1-1,-1 2 0,33-8 1,-32 16-41,-15 10 331,-17 26 617,0-4-162,16-28-2819,1-2-6224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4.582"/>
    </inkml:context>
    <inkml:brush xml:id="br0">
      <inkml:brushProperty name="width" value="0.025" units="cm"/>
      <inkml:brushProperty name="height" value="0.025" units="cm"/>
    </inkml:brush>
  </inkml:definitions>
  <inkml:trace contextRef="#ctx0" brushRef="#br0">12 137 10090,'-1'-1'389,"0"-1"0,0 1 1,0-1-1,0 0 0,0 1 1,0-1-1,0 0 1,0 0-1,1 0 0,-1 0 1,1 1-1,-1-1 0,1 0 1,0 0-1,0 0 1,0 0-1,0 0 0,0 0 1,0 0-1,1 0 1,0-3-1,0 1-118,1 1 1,0 0-1,0 0 0,0 0 0,0 0 1,0 0-1,1 0 0,-1 0 0,1 1 1,5-5-1,5-2 106,1 1 1,0 0-1,0 0 0,19-6 0,-30 13-321,0-1 1,0 1-1,1 0 0,-1 0 0,0 0 0,1 0 1,-1 0-1,1 1 0,-1 0 0,1 0 0,-1 0 1,0 0-1,1 0 0,6 2 0,-9-2-53,0 1-1,0-1 0,0 1 0,-1-1 1,1 1-1,0 0 0,0-1 0,-1 1 1,1 0-1,-1 0 0,1 0 0,0-1 1,-1 1-1,1 0 0,-1 0 0,0 0 1,1 0-1,-1 0 0,1 2 0,-3 31 23,-3-17 117,-1 0 1,-1 0-1,-1-1 0,0 1 0,-12 16 1,11-19-59,0 1 0,1-1 0,1 1 0,1 0 0,0 1 0,-6 27-1,11-42-69,1 0-1,0 0 0,0 0 0,-1 0 0,1-1 0,0 1 0,0 0 0,0 0 0,0 0 0,0 0 0,0 0 1,1 0-1,-1 0 0,0 0 0,0 0 0,1 0 0,-1 0 0,1 0 0,-1 0 0,1-1 0,-1 1 0,1 0 1,-1 0-1,1 0 0,0-1 0,-1 1 0,1 0 0,0-1 0,0 1 0,-1-1 0,1 1 0,1 0 0,1 0 35,0-1 0,-1 0 0,1 1 0,0-1 0,0 0 0,0 0 0,-1-1 0,1 1 0,0 0 0,0-1 0,3-1 0,8-2 94,-1-1 0,-1-1 0,23-13-1,-20 10-134,-1-1 0,-1-1 0,0 0 0,0 0 0,-1-2-1,0 0 1,-1 0 0,-1-1 0,0 0 0,-1 0 0,-1-1 0,0-1 0,6-17-1,-33 81-221,15-39 397,0-1 0,0 1 0,1 0-1,0 0 1,1 1 0,0-1-1,-1 17 1,3-25-153,0-1 0,0 1 0,0 0 0,1 0 0,-1 0 0,0-1 0,0 1 0,1 0 0,-1 0 0,1 0 0,-1-1 0,1 1 0,-1 0 0,1-1 0,-1 1 0,1-1 0,0 1 0,-1 0 0,1-1 0,0 1 0,-1-1 0,1 0 0,0 1 0,0-1 0,0 0 0,-1 1 1,1-1-1,0 0 0,0 0 0,0 1 0,0-1 0,-1 0 0,1 0 0,0 0 0,0 0 0,0 0 0,0-1 0,0 1 0,-1 0 0,1 0 0,0 0 0,0-1 0,1 0 0,3 0 95,0 0 0,-1-1 0,1 1 0,0-1 1,-1 0-1,8-5 0,-4 0-101,1 0 1,-2-1-1,1 0 0,-1 0 1,-1-1-1,1 0 0,-1 0 0,-1-1 1,0 1-1,0-1 0,-1 0 1,0 0-1,-1-1 0,0 1 1,0-1-1,-2 0 0,1 1 1,0-18-1,-3 28-29,1 0 0,-1 0 0,1 0 0,0 0 0,-1 0 0,1 0 1,-1 0-1,1 0 0,0 0 0,-1 0 0,1 0 0,0 1 0,-1-1 0,1 0 0,0 0 0,-1 0 0,1 1 0,0-1 0,-1 0 0,1 0 1,0 1-1,-1-1 0,1 0 0,0 0 0,0 1 0,-1-1 0,1 0 0,0 1 0,0-1 0,0 0 0,0 1 0,-1-1 0,1 1 0,0-1 1,0 0-1,0 1 0,0-1 0,0 1 0,0-1 0,-12 22 29,11-20-28,0 0-1,0 0 0,1 0 1,-1 0-1,1 0 0,-1 0 0,1 1 1,0-1-1,0 0 0,0 0 1,0 0-1,0 1 0,1-1 0,-1 0 1,0 0-1,1 0 0,1 4 1,-1-5 50,0 0 1,0 1-1,0-1 1,0 0-1,0 0 1,1 0-1,-1 0 1,0 0-1,1 0 1,-1 0-1,1-1 1,-1 1-1,1 0 1,-1-1-1,1 1 1,-1-1-1,1 0 1,2 1-1,37-2-753,0-9-4113,-36 9 2501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5.209"/>
    </inkml:context>
    <inkml:brush xml:id="br0">
      <inkml:brushProperty name="width" value="0.025" units="cm"/>
      <inkml:brushProperty name="height" value="0.025" units="cm"/>
    </inkml:brush>
  </inkml:definitions>
  <inkml:trace contextRef="#ctx0" brushRef="#br0">97 1 1409,'0'0'23783,"-4"8"-22678,-7 12-586,-3 5 95,0 0-1,2 1 1,1 0 0,1 1-1,-10 44 1,19-71-671,1 1-1,0-1 0,0 0 1,0 1-1,0-1 1,0 0-1,0 0 0,0 1 1,0-1-1,0 0 1,0 1-1,0-1 0,0 0 1,0 0-1,0 1 1,1-1-1,-1 0 0,0 1 1,0-1-1,0 0 1,0 0-1,0 1 0,1-1 1,-1 0-1,0 0 1,0 0-1,0 1 0,1-1 1,-1 0-1,0 0 1,0 0-1,1 0 0,-1 1 1,0-1-1,0 0 1,1 0-1,-1 0 0,1 0 1,13-3-1706,13-15-1307,7-22-4014,-16 12 1223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5.866"/>
    </inkml:context>
    <inkml:brush xml:id="br0">
      <inkml:brushProperty name="width" value="0.025" units="cm"/>
      <inkml:brushProperty name="height" value="0.025" units="cm"/>
    </inkml:brush>
  </inkml:definitions>
  <inkml:trace contextRef="#ctx0" brushRef="#br0">158 5 10250,'0'0'12641,"-5"11"-11360,-45 105 1373,-41 102-605,91-218-2047,-2 5 8,0 0 0,0-1 0,1 1 0,-1 0 0,1 0 1,0 0-1,1 0 0,-1 0 0,1 0 0,0 0 0,0 0 1,2 9-1,-2-14-18,1 1 0,0-1 1,-1 0-1,1 1 1,0-1-1,-1 0 0,1 0 1,0 1-1,-1-1 0,1 0 1,0 0-1,-1 0 0,1 0 1,0 0-1,-1 0 0,1 0 1,0 0-1,0-1 0,-1 1 1,1 0-1,0 0 0,-1 0 1,1-1-1,-1 1 1,1 0-1,0-1 0,-1 1 1,1-1-1,-1 1 0,1 0 1,-1-1-1,1 1 0,-1-1 1,1 0-1,-1 1 0,1-1 1,-1 1-1,1-2 0,19-20-713,-13 13 643,0 0 0,0 1 0,1-1 0,0 2-1,0-1 1,1 1 0,0 0 0,0 1 0,1 0 0,12-5 0,-2 1 69,149-80 116,-151 79-34,-1-1 0,0-1 0,-1 0 0,-1-1 0,0-1 1,-1 0-1,14-20 0,-25 32-64,-1-1 0,0 1 0,0-1 0,1 1 0,-2-1 0,1 0 0,0 0 0,-1 0 0,0 0 0,0 0 0,0 0 0,0 0 0,-1 0 0,0-1 0,0-5 0,0 9-13,-1 0 1,1 0-1,-1 1 0,0-1 0,1 0 0,-1 1 1,0-1-1,1 1 0,-1-1 0,0 1 0,0-1 1,1 1-1,-1-1 0,0 1 0,0-1 0,0 1 1,0 0-1,0 0 0,1 0 0,-1-1 0,0 1 1,0 0-1,0 0 0,0 0 0,0 0 1,0 0-1,-1 1 0,-28 3-98,17 1 92,0 1-1,0 0 1,1 1 0,0 0 0,0 1 0,0 1-1,-15 14 1,5-2 167,0 1 0,-27 37 1,45-55-128,1 0 0,0 0 0,1 0 0,-1 0 0,1 1-1,0-1 1,0 1 0,0 0 0,0-1 0,1 1 0,0 0 0,-1 8 0,2-12-27,0-1-1,0 1 0,0-1 1,1 1-1,-1-1 1,0 1-1,0-1 0,1 1 1,-1-1-1,0 1 1,0-1-1,1 1 0,-1-1 1,1 0-1,-1 1 1,0-1-1,1 1 0,-1-1 1,1 0-1,-1 1 0,1-1 1,-1 0-1,1 0 1,-1 0-1,1 1 0,-1-1 1,1 0-1,-1 0 1,2 0-1,25 2 108,25-10-105,-27 2-110,-18 3 84,1 0 0,-1 1 0,1 0 0,-1 1 0,1 0 0,0 0 0,0 1 0,-1-1 0,1 2 0,10 0 0,-17 0 22,1 0 0,-1 0-1,0 0 1,0 0 0,1 0 0,-1 0 0,0 0-1,0 1 1,-1-1 0,1 0 0,0 1 0,0-1 0,0 0-1,-1 1 1,1-1 0,-1 1 0,1-1 0,-1 1 0,0-1-1,1 1 1,-1-1 0,0 1 0,0-1 0,0 1 0,0 0-1,0-1 1,-1 1 0,0 2 0,1 2 66,-1 0 0,-1 0 0,1 0 1,-1 0-1,-4 11 0,-2-2-613,4-7 754,0 1-1,-1-1 1,0 0 0,-12 15 0,-8-7-3529,22-16 2544,1 1 1,0-1-1,-1 0 0,1 0 1,0 0-1,-1 0 1,1 0-1,0 0 0,-1 0 1,1-1-1,0 1 0,-3-2 1,-18-10-11615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6.227"/>
    </inkml:context>
    <inkml:brush xml:id="br0">
      <inkml:brushProperty name="width" value="0.025" units="cm"/>
      <inkml:brushProperty name="height" value="0.025" units="cm"/>
    </inkml:brush>
  </inkml:definitions>
  <inkml:trace contextRef="#ctx0" brushRef="#br0">1 1 17040,'0'0'4773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0.080"/>
    </inkml:context>
    <inkml:brush xml:id="br0">
      <inkml:brushProperty name="width" value="0.05" units="cm"/>
      <inkml:brushProperty name="height" value="0.05" units="cm"/>
    </inkml:brush>
  </inkml:definitions>
  <inkml:trace contextRef="#ctx0" brushRef="#br0">2 773 14427,'-2'2'1227,"11"-7"-795,14-10-61,81-71 463,99-107 1,74-115 180,-151 141 248,-159 264-445,22-55-909,2 1 0,1 0-1,3 1 1,1 0 0,2 0 0,2-1 0,3 1 0,10 66 0,-1-60-99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0.591"/>
    </inkml:context>
    <inkml:brush xml:id="br0">
      <inkml:brushProperty name="width" value="0.025" units="cm"/>
      <inkml:brushProperty name="height" value="0.025" units="cm"/>
    </inkml:brush>
  </inkml:definitions>
  <inkml:trace contextRef="#ctx0" brushRef="#br0">1 385 9705,'0'0'7591,"48"-73"-6598,-13 37-224,4-3-224,6 0-161,0 2-64,2 3-256,-2 6-32,-5 2-288,-8 3-1089,-3 1-1986,-9-5-2371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7.395"/>
    </inkml:context>
    <inkml:brush xml:id="br0">
      <inkml:brushProperty name="width" value="0.025" units="cm"/>
      <inkml:brushProperty name="height" value="0.025" units="cm"/>
    </inkml:brush>
  </inkml:definitions>
  <inkml:trace contextRef="#ctx0" brushRef="#br0">57 0 15887,'0'0'4826,"0"10"-3652,-3 37-62,-2-1 0,-14 60 0,-8 58 586,26-158-1589,0 31 174,1-36-278,0-1 0,0 1 0,0-1 0,0 1 1,0-1-1,0 1 0,0-1 0,0 1 0,0-1 0,0 1 0,1-1 0,-1 0 0,0 1 0,0-1 0,1 1 0,-1-1 0,0 0 0,1 1 0,-1-1 0,0 0 0,1 1 0,-1-1 0,0 0 0,1 1 0,-1-1 0,1 0 0,-1 0 0,1 1 1,-1-1-1,0 0 0,1 0 0,-1 0 0,1 0 0,-1 0 0,1 0 0,-1 0 0,1 0 0,-1 0 0,1 0 0,-1 0 0,1 0 0,-1 0 0,1 0 0,-1 0 0,1 0 0,-1-1 0,0 1 0,1 0 0,-1 0 0,1-1 0,-1 1 0,1 0 0,-1 0 1,0-1-1,1 1 0,-1 0 0,0-1 0,1 1 0,-1-1 0,0 0 0,5-3 2,0-1 0,-1 0 1,1 0-1,-1 0 0,0-1 1,-1 0-1,0 0 0,0 1 1,0-2-1,0 1 0,2-13 1,1-2-178,-1 0 0,2-30 0,-3-82-166,-6 165 246,1-24 119,0 0 0,1 0-1,0 0 1,0 0 0,1 0-1,2 12 1,-2-18-6,0 0 0,0 1 0,0-1 1,0 0-1,1 0 0,-1 0 0,1 0 0,-1 0 0,1 0 1,0 0-1,-1-1 0,1 1 0,0-1 0,0 1 0,0-1 1,0 0-1,1 1 0,-1-1 0,0 0 0,0-1 0,1 1 1,-1 0-1,1-1 0,-1 1 0,0-1 0,4 1 0,2-1 32,0 1 0,0-1 0,0 0 0,0-1 0,0 0 1,0 0-1,0-1 0,0 0 0,-1 0 0,1-1 0,-1 0 0,1 0 0,-1-1 0,0 0 0,0 0 0,-1 0 0,9-8 0,-7 5-66,-1 0 0,1-1 0,-1 0 0,0-1 0,-1 1 0,0-1 1,0-1-1,-1 1 0,0-1 0,-1 0 0,0 0 0,4-15 0,-7 7-483,-11 29 174,-13 30 115,8-7 300,-17 50 0,28-74 13,2 0 0,-1 0 0,1 0 0,1 0-1,0 0 1,0 1 0,1-1 0,0 0 0,1 1 0,3 12 0,-3-21-93,0 1 0,0-1 0,1 1 0,0-1 0,-1 0 0,1 0 0,0 0 0,0 0 0,0 0 1,0 0-1,0 0 0,0-1 0,1 1 0,-1-1 0,1 0 0,-1 1 0,1-1 0,-1 0 0,1-1 0,0 1 0,-1 0 0,1-1 0,0 1 0,0-1 0,-1 0 0,4 0 1,4 0 25,-1 1 0,1-2 0,-1 1 0,1-2 0,-1 1 0,16-5 0,-14 2-41,-1-1-1,1-1 1,-1 1 0,0-2-1,0 1 1,-1-1 0,0-1 0,0 0-1,-1 0 1,0 0 0,0-1 0,-1-1-1,0 1 1,-1-1 0,0 0-1,0-1 1,-1 1 0,5-16 0,-10 26-1,0 0 1,1-1-1,-1 1 1,0-1-1,1 1 1,-1-1-1,0 0 1,0 1-1,1-1 1,-1 1-1,0-1 1,0 1-1,0-1 1,0 0 0,0 1-1,0-1 1,0 1-1,0-1 1,0 1-1,0-1 1,0 0-1,-1 1 1,1-1-1,0 1 1,0-1-1,0 1 1,-1-1-1,1 1 1,0-1-1,-1 1 1,1-1 0,0 1-1,-1-1 1,1 1-1,-1-1 1,1 1-1,0 0 1,-1-1-1,1 1 1,-1 0-1,0-1 1,1 1-1,-1 0 1,1 0-1,-1 0 1,1-1-1,-1 1 1,1 0 0,-1 0-1,0 0 1,1 0-1,-1 0 1,1 0-1,-1 0 1,0 0-1,1 0 1,-1 0-1,0 1 1,-2 0-1,0 0 1,-1 0-1,1 0 1,0 1-1,0-1 1,0 1-1,1 0 1,-6 4 0,3-1 23,0 0 0,1 0 0,-1 0 0,1 1 0,0 0 0,1 0 0,-1 0 0,1 0 0,1 0 0,-1 1 0,-2 11 0,5-16-83,-1 0 1,1 0 0,0 1 0,0-1 0,0 0-1,0 0 1,0 0 0,1 1 0,-1-1 0,1 0-1,-1 0 1,1 0 0,0 0 0,0 0 0,0 0-1,0 0 1,0 0 0,0 0 0,0-1-1,1 1 1,-1 0 0,1-1 0,-1 1 0,1-1-1,-1 0 1,1 1 0,0-1 0,0 0 0,0 0-1,0 0 1,0 0 0,0 0 0,0-1 0,0 1-1,0 0 1,0-1 0,0 0 0,1 1 0,-1-1-1,2 0 1,30 2-3704,1-2-2361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8.088"/>
    </inkml:context>
    <inkml:brush xml:id="br0">
      <inkml:brushProperty name="width" value="0.025" units="cm"/>
      <inkml:brushProperty name="height" value="0.025" units="cm"/>
    </inkml:brush>
  </inkml:definitions>
  <inkml:trace contextRef="#ctx0" brushRef="#br0">2 1 11403,'0'0'10009,"1"7"-9037,-3 165 3619,2-170-4574,1-1 1,0 1 0,-1-1-1,1 1 1,0-1-1,0 0 1,0 1-1,0-1 1,0 0 0,0 0-1,0 1 1,1-1-1,-1 0 1,0 0-1,0 0 1,1-1 0,-1 1-1,1 0 1,-1 0-1,1-1 1,-1 1-1,1-1 1,0 0 0,-1 1-1,1-1 1,-1 0-1,1 0 1,0 0-1,-1 0 1,1 0 0,0 0-1,-1 0 1,2-1-1,8 1 57,-1-1 0,0 0 0,0-1-1,12-3 1,-3-3-41,0 0 0,27-17 0,-33 17-80,-1 1 0,1 0 0,0 1 0,1 1 0,0 0 0,-1 1 0,17-3 0,-29 7 47,-1-1 1,1 1-1,-1 0 1,1 0 0,-1 0-1,1 0 1,-1 0-1,1 0 1,-1 0 0,1 0-1,-1 0 1,1 0 0,-1 1-1,1-1 1,-1 0-1,0 0 1,1 0 0,-1 1-1,1-1 1,-1 0-1,1 0 1,-1 1 0,0-1-1,1 0 1,-1 1 0,0-1-1,1 1 1,-1-1-1,0 0 1,1 1 0,-1-1-1,0 1 1,0-1-1,1 1 1,-1 21 576,0 5 294,1-26-858,-1 0 0,1 0 0,0 0 0,-1-1 0,1 1 0,-1 0 0,1-1 0,0 1 0,0-1 0,-1 1 0,1 0 0,0-1 0,0 0 0,0 1 1,-1-1-1,1 1 0,0-1 0,0 0 0,0 0 0,0 1 0,0-1 0,0 0 0,0 0 0,0 0 0,0 0 0,0 0 0,0 0 0,-1-1 0,1 1 0,2 0 0,3-2 17,1 0 0,-1 0 0,0-1-1,0 1 1,0-1 0,0 0 0,0-1-1,0 0 1,9-8 0,-11 8-172,1 0 0,0 1 0,0-1 0,0 1 0,0 0 0,1 0 0,-1 0 0,1 1 0,-1 0 0,1 0 0,0 1 0,9-2 0,-14 4 123,0 0 0,0 0 1,0 1-1,0-1 0,-1 0 0,1 1 0,-1-1 0,1 0 1,0 1-1,-1-1 0,0 1 0,1-1 0,-1 1 0,0-1 1,0 1-1,0-1 0,0 1 0,0-1 0,0 0 0,0 1 0,-1 2 1,-6 22-2393,-1-19-4197,5-7 1948,-2-3-940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8.420"/>
    </inkml:context>
    <inkml:brush xml:id="br0">
      <inkml:brushProperty name="width" value="0.025" units="cm"/>
      <inkml:brushProperty name="height" value="0.025" units="cm"/>
    </inkml:brush>
  </inkml:definitions>
  <inkml:trace contextRef="#ctx0" brushRef="#br0">0 0 6790,'0'0'-544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8.814"/>
    </inkml:context>
    <inkml:brush xml:id="br0">
      <inkml:brushProperty name="width" value="0.025" units="cm"/>
      <inkml:brushProperty name="height" value="0.025" units="cm"/>
    </inkml:brush>
  </inkml:definitions>
  <inkml:trace contextRef="#ctx0" brushRef="#br0">155 1 10570,'0'0'8381,"-10"2"-5920,-6 0-1655,-52 11 1750,64-12-2450,-1 0 1,1 1-1,-1-1 1,1 1-1,0 0 1,-1 0-1,1 0 1,0 1-1,0-1 1,1 1-1,-1 0 1,-3 4-1,6-7-111,1 1-1,0-1 1,-1 1 0,1-1-1,0 1 1,0-1-1,-1 1 1,1-1 0,0 1-1,0-1 1,0 1 0,0-1-1,0 1 1,0 0 0,0-1-1,0 1 1,0-1-1,0 1 1,0-1 0,0 1-1,0 0 1,0-1 0,0 1-1,0-1 1,1 1 0,-1-1-1,0 1 1,0-1-1,1 1 1,-1-1 0,0 1-1,1-1 1,-1 0 0,1 1-1,-1-1 1,0 1-1,1-1 1,-1 0 0,1 1-1,-1-1 1,1 0 0,-1 0-1,1 1 1,-1-1 0,1 0-1,0 0 1,-1 0-1,1 0 1,0 0 0,35 7-494,-29-6 359,29 3-538,24 5 384,-56-8 313,-1 0 1,1 0-1,-1 0 1,1 1-1,-1-1 0,0 1 1,0 0-1,0-1 1,0 2-1,0-1 1,0 0-1,0 0 1,2 4-1,-4-4 58,0-1 1,0 1-1,-1-1 0,1 1 0,-1-1 0,1 1 0,-1 0 0,0-1 1,1 1-1,-1 0 0,0-1 0,0 1 0,0 0 0,-1-1 1,1 1-1,0 0 0,0-1 0,-1 1 0,1 0 0,-1-1 0,0 1 1,1-1-1,-1 1 0,0-1 0,0 1 0,0-1 0,0 0 0,0 1 1,0-1-1,0 0 0,0 0 0,-3 2 0,-44 34 1573,47-36-1596,-7 5-14,0-1 1,-1 0 0,1-1 0,-1 1-1,0-2 1,0 1 0,0-1 0,0 0-1,-1-1 1,-10 1 0,19-4-444,1-1 0,-1 1 0,1 0 0,-1-1 0,1 1 0,0-1 0,-1 1 0,1-1 0,0 1 0,0-1-1,0 1 1,0-1 0,0 1 0,0-1 0,1 1 0,-1-1 0,1-1 0,9-24-4503,13-4-1708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4:59.746"/>
    </inkml:context>
    <inkml:brush xml:id="br0">
      <inkml:brushProperty name="width" value="0.025" units="cm"/>
      <inkml:brushProperty name="height" value="0.025" units="cm"/>
    </inkml:brush>
  </inkml:definitions>
  <inkml:trace contextRef="#ctx0" brushRef="#br0">128 1 18449,'0'0'4260,"-8"8"-2674,-6 8-949,1 1 1,1 0-1,1 1 0,1 0 0,0 1 1,1 0-1,-9 28 0,12-30-571,2 0-1,0 0 1,1 0 0,0 0-1,2 0 1,0 1 0,1-1-1,0 1 1,4 18 0,-3-34-62,-1 1 1,1-1-1,0 0 1,0 1-1,0-1 0,1 0 1,-1 0-1,0 1 1,1-1-1,0 0 1,-1-1-1,1 1 1,0 0-1,0 0 1,0-1-1,0 1 0,0-1 1,0 1-1,0-1 1,1 0-1,-1 0 1,1 0-1,-1 0 1,0-1-1,1 1 0,-1-1 1,1 1-1,-1-1 1,1 0-1,0 0 1,-1 0-1,4 0 1,9-2-26,1 0 1,-1-1 0,0-1-1,19-6 1,-2 1-228,-29 8 227,1 0 1,0 0 0,-1 0-1,1 1 1,0-1-1,0 1 1,-1 0-1,1 1 1,0-1-1,0 0 1,6 3 0,-9-2 60,0-1 0,1 1 0,-1 0 0,0 1 0,0-1 0,0 0 0,0 0 0,0 0 1,0 1-1,-1-1 0,1 0 0,0 1 0,-1-1 0,1 0 0,0 1 0,-1-1 1,0 1-1,1-1 0,-1 1 0,0 0 0,0-1 0,0 1 0,0-1 0,0 1 0,0-1 1,0 1-1,-1-1 0,1 1 0,-1-1 0,0 3 0,0 0 79,0 0 1,-1 0-1,1 0 0,-1 0 1,0 0-1,0 0 0,0-1 1,0 1-1,-4 3 0,6-7-108,0 0 0,0 1 0,0-1 0,0 0 0,0 0 0,-1 1 0,1-1 0,0 0 0,0 0 0,0 0 0,-1 1 0,1-1 0,0 0 0,0 0-1,-1 0 1,1 0 0,0 0 0,0 0 0,-1 0 0,1 1 0,0-1 0,0 0 0,-1 0 0,1 0 0,0 0 0,-1 0 0,1 0 0,0 0 0,0 0 0,-1 0 0,1 0 0,0 0 0,0-1 0,-1 1 0,1 0-1,0 0 1,0 0 0,-1 0 0,1 0 0,0 0 0,-1-1 0,-1-25 76,6 0-317,1 1-1,9-31 0,5-20-5,12 120 129,-27-39 111,0-1 0,1 1 0,-1-1 0,1 0 0,0-1 0,0 1 0,1-1 1,-1 0-1,1 0 0,-1-1 0,1 1 0,0-1 0,0-1 0,0 1 0,0-1 0,0 0 0,0 0 0,0-1 1,1 0-1,-1 0 0,0 0 0,0-1 0,0 0 0,0 0 0,0 0 0,0-1 0,0 0 0,0 0 0,0-1 1,-1 1-1,1-1 0,-1 0 0,0-1 0,0 1 0,0-1 0,0 0 0,-1-1 0,1 1 0,-1-1 0,0 0 1,-1 0-1,1 0 0,-1 0 0,0 0 0,0-1 0,3-10 0,-6 16-5,1 0 1,-1-1-1,0 1 1,0 0-1,0 0 1,0 0-1,0 0 1,0-1-1,0 1 0,0 0 1,0 0-1,0 0 1,0-1-1,0 1 1,0 0-1,0 0 0,0 0 1,0-1-1,0 1 1,0 0-1,0 0 1,0 0-1,0-1 0,0 1 1,0 0-1,0 0 1,0 0-1,0-1 1,0 1-1,0 0 0,-1 0 1,1 0-1,0 0 1,0 0-1,0-1 1,0 1-1,-1 0 1,1 0-1,0 0 0,0 0 1,0 0-1,0 0 1,-1 0-1,1 0 1,0-1-1,0 1 0,0 0 1,-1 0-1,1 0 1,-14 5-63,-13 15-27,21-12 123,0-1 1,1 1 0,0 0 0,0 0 0,1 1 0,0 0 0,0 0 0,1 0 0,0 0 0,1 0 0,0 0 0,0 1 0,0 14 0,2-22-29,1 0 0,0-1 0,0 1 0,0 0 0,0-1 0,0 1 0,0-1 0,1 1 1,-1-1-1,0 1 0,1-1 0,-1 0 0,1 0 0,0 1 0,-1-1 0,1 0 0,0-1 0,-1 1 1,1 0-1,0 0 0,0-1 0,0 1 0,0-1 0,0 0 0,0 1 0,0-1 0,-1 0 0,1 0 1,3-1-1,4 2 6,0-1 0,0-1 0,0 0 0,0 0 0,11-3 0,-6-2-106,0 0 1,-1-2 0,0 1 0,0-2 0,-1 0 0,0 0-1,0-1 1,-1-1 0,0 0 0,14-19 0,-30 35 153,1 1 1,-1 0-1,1 0 1,0 0 0,1 1-1,0-1 1,0 1-1,0 0 1,0 0-1,1 0 1,1 0-1,-3 13 1,5-19-56,0 0 1,0 0-1,-1-1 1,1 1-1,0 0 1,0-1-1,0 1 1,0-1-1,0 1 1,0-1-1,0 1 1,0-1 0,0 0-1,0 1 1,0-1-1,0 0 1,0 0-1,0 0 1,0 0-1,0 0 1,0 0-1,0 0 1,1 0-1,0-1 1,30-3 127,-16 0-230,-1-2-1,1 0 0,22-12 1,-28 11-31,1 2 1,-1 0 0,1 0 0,1 1 0,-1 0 0,1 1 0,-1 0 0,20-1-1,-30 4 146,-1 0 1,1 0-1,-1 0 0,0 1 0,1-1 0,-1 0 0,1 0 0,-1 1 0,0-1 0,1 0 0,-1 1 1,0-1-1,0 0 0,1 1 0,-1-1 0,0 1 0,0-1 0,0 0 0,1 1 0,-1-1 0,0 1 1,0-1-1,0 1 0,0-1 0,0 1 0,0-1 0,0 0 0,0 1 0,0-1 0,0 1 0,0-1 1,0 1-1,0-1 0,0 1 0,0-1 0,0 1 0,-1-1 0,1 0 0,0 1 0,0-1 0,-1 1 1,1-1-1,0 0 0,0 1 0,-1-1 0,0 1 0,-14 28 560,12-23-426,4-5-134,1-1 0,-1 1-1,1-1 1,0 0 0,-1 0-1,1 1 1,-1-1 0,1 0-1,0 0 1,-1-1 0,1 1-1,0 0 1,-1 0-1,1-1 1,-1 1 0,3-2-1,66-33-379,-59 28 258,0 1-1,0 0 0,1 0 0,-1 1 1,1 1-1,0 0 0,1 0 1,-1 1-1,17-2 0,-28 6 136,0 0-1,-1-1 1,1 1 0,0-1-1,-1 1 1,1 0-1,-1 0 1,1-1-1,-1 1 1,1 0-1,-1 0 1,1 0-1,-1 0 1,0-1 0,0 1-1,1 0 1,-1 0-1,0 0 1,0 0-1,0 0 1,0 0-1,0 0 1,0 0-1,0-1 1,0 1 0,0 0-1,-1 0 1,1 0-1,0 0 1,-1 0-1,1 0 1,-1 1-1,-9 32 635,9-33-671,1-1 0,0 1 0,-1 0 0,1-1 0,0 1 0,-1 0 0,1-1 0,0 1 0,0 0 0,-1-1 0,1 1 0,0 0 0,0-1 0,0 1-1,0 0 1,0-1 0,0 1 0,0 0 0,0-1 0,0 1 0,1 0 0,-1 0 0,0 0 0,16 2-3475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0.393"/>
    </inkml:context>
    <inkml:brush xml:id="br0">
      <inkml:brushProperty name="width" value="0.025" units="cm"/>
      <inkml:brushProperty name="height" value="0.025" units="cm"/>
    </inkml:brush>
  </inkml:definitions>
  <inkml:trace contextRef="#ctx0" brushRef="#br0">5 98 8488,'0'-1'453,"-1"1"0,1-1 0,-1 0-1,1 1 1,-1-1 0,1 0 0,0 1 0,-1-1 0,1 0-1,0 0 1,0 1 0,0-1 0,-1 0 0,1 0 0,0 0-1,0 1 1,0-1 0,0 0 0,0 0 0,1 0 0,-1 1-1,0-1 1,0 0 0,0 0 0,1 1 0,-1-1 0,1-1 0,20-18 3529,41-7-4925,-51 22 2125,0 1-1077,-5 1-32,0 0 0,0 0 0,0 1 0,0 0 0,1 0-1,-1 1 1,1-1 0,-1 1 0,1 1 0,0-1-1,-1 1 1,14 2 0,-19-1-50,0 0 0,0 0 0,0 1 0,0-1 0,0 1 0,0-1 0,-1 1 0,1-1-1,0 1 1,-1-1 0,1 1 0,-1 0 0,0-1 0,1 1 0,-1 0 0,0-1 0,0 1 0,0 0 0,0 0 0,-1 2 0,-3 37 664,-10 10-553,17-51-818,-1 0 0,0 0 1,1 0-1,-1-1 0,1 1 0,-1 0 1,0-1-1,1 0 0,-1 1 1,0-1-1,1 0 0,-1 0 1,3-2-1,15-9-6213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1.339"/>
    </inkml:context>
    <inkml:brush xml:id="br0">
      <inkml:brushProperty name="width" value="0.025" units="cm"/>
      <inkml:brushProperty name="height" value="0.025" units="cm"/>
    </inkml:brush>
  </inkml:definitions>
  <inkml:trace contextRef="#ctx0" brushRef="#br0">0 288 15567,'0'0'10009,"11"-3"-8845,5-1-949,-1-1 0,1-1 0,23-13 0,-35 17-200,0 1-1,0-2 0,0 1 0,0 0 1,-1-1-1,1 0 0,-1 0 1,0 0-1,0 0 0,0 0 0,0-1 1,-1 1-1,1-1 0,-1 0 0,0 0 1,0 0-1,0 0 0,0 0 1,-1 0-1,0 0 0,2-9 0,-3 12-22,0 1-1,-1-1 1,1 1 0,0-1-1,0 1 1,0-1-1,-1 1 1,1-1-1,0 1 1,0 0-1,-1-1 1,1 1-1,0-1 1,-1 1 0,1 0-1,-1-1 1,1 1-1,0 0 1,-1 0-1,1-1 1,-1 1-1,1 0 1,-1 0-1,1 0 1,-1-1 0,1 1-1,-1 0 1,1 0-1,-1 0 1,1 0-1,-1 0 1,1 0-1,-1 0 1,1 0-1,-1 0 1,1 0 0,-1 1-1,1-1 1,0 0-1,-1 0 1,1 0-1,-1 0 1,1 1-1,-1-1 1,-25 12-306,18-6 329,0 1-1,1-1 0,0 1 0,0 1 0,0-1 0,1 1 0,1 0 0,-1 1 1,1-1-1,0 1 0,1 0 0,0 0 0,1 0 0,0 1 0,0 0 1,-2 15-1,5-24-7,0 0 0,0-1 0,0 1 0,0 0 0,1-1 1,-1 1-1,0 0 0,1-1 0,-1 1 0,0 0 0,1-1 1,-1 1-1,0-1 0,1 1 0,-1 0 0,1-1 0,-1 1 1,1-1-1,-1 0 0,1 1 0,0-1 0,-1 1 1,1-1-1,0 0 0,-1 0 0,1 1 0,0-1 0,0 0 1,30 4 135,28-12 23,-44 3-219,0-1 0,26-13-1,-32 13-14,0 1-1,1 1 0,0-1 0,0 1 0,0 1 0,0 0 1,1 1-1,13-2 0,-23 47 864,-1-42-778,0 0 0,0 0 0,-1 0 0,1-1 0,0 1 0,0 0 0,0 0 0,0 0-1,0 0 1,0 0 0,0-1 0,0 1 0,0 0 0,0 0 0,0 0 0,1 0 0,-1 0-1,0-1 1,1 1 0,-1 0 0,1 0 0,-1-1 0,0 1 0,1 0 0,0-1 0,-1 1-1,1 0 1,-1-1 0,1 1 0,1 0 0,30-1 228,-18-3-404,-1-1-1,0 0 0,0 0 1,0-2-1,13-6 1,-16 6-489,0 1 0,1 0-1,-1 1 1,1 0 0,0 1 0,0 0 0,1 1 0,15-1 0,-27 3 656,1 0 1,-1 0 0,0 0-1,1 1 1,-1-1-1,0 0 1,0 0 0,1 0-1,-1 1 1,0-1-1,1 0 1,-1 0 0,0 1-1,0-1 1,0 0-1,1 0 1,-1 1 0,0-1-1,0 0 1,0 1-1,0-1 1,1 0 0,-1 1-1,0-1 1,0 1-1,0-1 1,0 0 0,0 1-1,0-1 1,0 0-1,0 1 1,0-1 0,0 0-1,0 1 1,0-1 0,0 0-1,-1 1 1,1 0 22,0-1 0,0 1 1,0-1-1,-1 1 0,1-1 1,0 1-1,0-1 0,0 1 1,0-1-1,0 1 0,0-1 0,0 1 1,0 0-1,1-1 0,-1 1 1,0-1-1,0 0 0,0 1 1,1-1-1,-1 1 0,0-1 1,0 1-1,1-1 0,-1 1 1,0-1-1,1 0 0,-1 1 1,0-1-1,1 0 0,-1 1 0,1-1 1,-1 0-1,1 0 0,-1 1 1,0-1-1,1 0 0,-1 0 1,1 0-1,-1 1 0,1-1 1,-1 0-1,1 0 0,0 0 1,-1 0-1,1 0 0,-1 0 0,1 0 1,-1 0-1,1 0 0,-1-1 1,1 1-1,-1 0 0,1 0 1,8-3 76,-1 0 0,0-1 1,0 1-1,0-1 1,-1-1-1,0 0 0,0 0 1,11-10-1,53-54-339,-62 59 218,6-6-68,5-3-25,-2-1-1,0 0 0,-1-2 1,-2 0-1,20-35 0,-43 76 267,-9 19 404,-20 69 1,34-95-426,0 0-1,1 0 1,1 0-1,0 0 1,0 1 0,1-1-1,1 0 1,0 0-1,0 0 1,6 19 0,-6-27-129,-1-1 1,1 0 0,1 0-1,-1 0 1,0-1 0,1 1-1,-1 0 1,1 0 0,0-1-1,0 1 1,0-1 0,0 1 0,0-1-1,1 0 1,-1 0 0,1 0-1,-1 0 1,1-1 0,0 1-1,0 0 1,0-1 0,0 0-1,0 0 1,0 0 0,0 0-1,4 0 1,-7-1-71,1-1 0,-1 0-1,1 1 1,-1-1 0,1 0 0,-1 1 0,0-1-1,1 0 1,-1 0 0,0 1 0,1-1 0,-1 0 0,0 0-1,0 0 1,0 1 0,0-1 0,0 0 0,0 0-1,0 0 1,0 1 0,0-1 0,0 0 0,-1 0-1,1-1 1,-5-22-1078,-5 10 899,0 1-1,-1 1 1,-1 0-1,0 0 0,0 1 1,-1 1-1,0 0 0,-17-10 1,8 5 890,-41-35 0,78 48 3244,63-1-3434,-54 3-465,61-1-1337,-30-4-4067,-15-2-3341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2.251"/>
    </inkml:context>
    <inkml:brush xml:id="br0">
      <inkml:brushProperty name="width" value="0.025" units="cm"/>
      <inkml:brushProperty name="height" value="0.025" units="cm"/>
    </inkml:brush>
  </inkml:definitions>
  <inkml:trace contextRef="#ctx0" brushRef="#br0">125 190 11627,'-2'-1'409,"0"-1"-1,0 1 1,-1 0-1,1 0 1,-1-1-1,1 1 1,0 1-1,-1-1 1,0 0-1,1 1 1,-1-1-1,1 1 1,-1 0-1,0 0 1,1 0 0,-1 0-1,0 0 1,-2 1-1,2 0-212,0 0 0,0 1 0,0-1 0,0 0-1,0 1 1,0 0 0,1 0 0,-1 0 0,0 0 0,1 0 0,0 1 0,-4 4-1,1-1-105,1 0 0,0 0 0,1 1 0,0-1 0,0 1 0,0 0 0,1 0 0,-1 0 0,2 0 0,-1 1 0,1-1 0,0 9 0,1-15-62,0 0 0,0 0 1,0-1-1,0 1 1,0 0-1,0 0 1,1 0-1,-1-1 1,0 1-1,0 0 1,1 0-1,-1-1 0,1 1 1,-1 0-1,1 0 1,-1-1-1,1 1 1,-1-1-1,1 1 1,-1 0-1,1-1 1,0 1-1,-1-1 1,1 1-1,0-1 0,-1 0 1,1 1-1,0-1 1,1 1-1,32-1 869,-26-2-748,0 0 1,1 0-1,-1-1 1,0 0 0,13-7-1,-10 2-126,0 0-1,0 0 0,-1-1 0,0-1 0,0 0 0,-1 0 1,-1 0-1,0-1 0,0-1 0,-1 1 0,0-1 0,4-13 1,-12 29-132,0 1 0,0 0 1,0 0-1,0-1 0,1 1 0,0 0 1,0 7-1,0-10 121,0-1-1,1 1 1,-1-1-1,1 1 0,-1-1 1,1 1-1,-1-1 1,1 1-1,0-1 1,-1 1-1,1-1 1,0 0-1,0 0 1,0 1-1,0-1 1,0 0-1,1 0 1,-1 0-1,0 0 0,0 0 1,1 0-1,-1 0 1,0-1-1,1 1 1,-1 0-1,1-1 1,-1 1-1,1-1 1,-1 0-1,1 1 1,0-1-1,2 0 1,6 0 59,1 0 1,-1-1 0,1 0 0,-1 0-1,0-1 1,1-1 0,-1 0 0,0 0-1,0-1 1,-1 0 0,1-1 0,-1 0-1,0 0 1,11-9 0,-7 4-46,-1 0 1,0-1-1,-1 0 0,0-1 1,-1 0-1,0-1 0,-1 0 0,14-27 1,-21 37-32,-1 0 0,0 0 0,0 0 1,0 0-1,0 0 0,-1 0 0,1 0 1,-1 0-1,0 0 0,0 0 0,0-1 0,0 1 1,-1-4-1,1 7-2,0 0 1,0-1-1,0 1 1,-1 0-1,1-1 0,0 1 1,0 0-1,0-1 1,0 1-1,-1 0 0,1-1 1,0 1-1,0 0 1,-1 0-1,1-1 0,0 1 1,0 0-1,-1 0 1,1-1-1,0 1 0,-1 0 1,1 0-1,0 0 1,-1 0-1,1 0 0,0-1 1,-1 1-1,1 0 1,0 0-1,-1 0 0,1 0 1,0 0-1,-1 0 1,1 0-1,0 0 1,-1 0-1,-20 18-125,-1 13 366,1 1 1,1 1-1,2 1 1,-23 58-1,35-77-109,1 0-1,0 0 1,1 1-1,1 0 0,0 0 1,2 0-1,-1 0 1,2 0-1,0 0 1,1 0-1,1 0 1,0 0-1,8 26 0,-3-22-95,-1 0-1,-1 0 1,-1 1-1,-1-1 1,1 42-1,-3-60 5,-1 0 0,0-1-1,0 1 1,0-1 0,-1 1-1,1 0 1,0-1 0,0 1 0,-1-1-1,1 1 1,-1-1 0,1 1-1,-1-1 1,0 0 0,0 1 0,0-1-1,1 0 1,-1 1 0,0-1-1,-1 0 1,1 0 0,0 0-1,0 0 1,0 0 0,-1 0 0,1 0-1,0 0 1,-1-1 0,1 1-1,-1 0 1,1-1 0,-3 1-1,2-1 10,0 0-1,0 0 1,0 0-1,0 0 1,0-1-1,0 1 1,1-1-1,-1 1 1,0-1-1,0 0 1,0 0-1,1 1 1,-1-1-1,0 0 1,1-1-1,-1 1 1,1 0-1,-1 0 1,1-1-1,0 1 1,-1-1-1,1 1 1,0-1-1,0 0 1,0 1-1,-1-4 1,-6-13-42,1 0 0,0 0 1,2-1-1,0 1 1,1-1-1,1 0 1,1-1-1,0 1 0,2 0 1,0-1-1,1 1 1,4-20-1,-4 34-25,1 0-1,0 0 1,0 1-1,0-1 1,1 1-1,0 0 1,0 0-1,0 0 1,0 0-1,0 0 1,1 0-1,0 1 1,-1 0-1,1 0 1,1 0-1,-1 0 1,0 1-1,1-1 1,-1 1-1,1 0 1,7-2-1,12-3-956,1 1-1,0 1 1,30-3-1,8-1-5422,-11-2-3839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3.335"/>
    </inkml:context>
    <inkml:brush xml:id="br0">
      <inkml:brushProperty name="width" value="0.025" units="cm"/>
      <inkml:brushProperty name="height" value="0.025" units="cm"/>
    </inkml:brush>
  </inkml:definitions>
  <inkml:trace contextRef="#ctx0" brushRef="#br0">155 278 6182,'10'-13'1265,"68"-100"7055,-71 101-7581,0 0 0,-1-1 0,0 0 0,-1 0 0,-1 0 0,0-1 0,3-20 0,-6 33-677,-1 0-1,0 0 0,0-1 1,1 1-1,-1 0 0,0 0 1,0-1-1,0 1 0,-1 0 1,1 0-1,0-1 0,0 1 1,-1 0-1,1 0 0,0 0 1,-1 0-1,0-1 0,1 1 1,-2-2-1,1 3-37,1 0-1,-1 0 1,0-1 0,0 1-1,1 0 1,-1 0 0,0 0-1,1 0 1,-1 0-1,0 0 1,0 0 0,1 0-1,-1 0 1,0 0 0,1 0-1,-1 1 1,0-1-1,1 0 1,-1 1 0,0-1-1,1 0 1,-1 1 0,0-1-1,0 1 1,-4 3 71,-1 0-1,1 0 1,0 1 0,1 0 0,-9 9-1,-2 10 235,1 0 0,1 0 0,1 1 1,1 1-1,-12 46 0,7-12 883,-11 91 0,23-110-571,-1 77-1,6-102-571,0 0 1,1 0-1,1 0 1,0-1-1,1 1 1,1 0-1,11 23 1,-16-57 534,-7-19-594,-104-228-854,110 265 838,0-1-1,1 0 1,-1 0 0,1 0 0,-1 0-1,1 0 1,0 0 0,-1 0-1,1 0 1,0 0 0,0 0-1,0 0 1,-1 0 0,1 0-1,0-1 1,0 1 0,1 0-1,-1 0 1,0 0 0,0 0-1,0 0 1,1 0 0,-1 0-1,1 0 1,-1 0 0,0 0-1,1 0 1,0 0 0,-1 1 0,1-1-1,0 0 1,-1 0 0,1 0-1,0 1 1,0-1 0,1 0-1,2-1-94,1 1 0,-1-1 0,1 1 0,-1 1 0,1-1 0,0 1 0,5 0 0,6-1-288,61-5-2312,6 0-2068,-1-2-4518,-46 3 3169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4.676"/>
    </inkml:context>
    <inkml:brush xml:id="br0">
      <inkml:brushProperty name="width" value="0.025" units="cm"/>
      <inkml:brushProperty name="height" value="0.025" units="cm"/>
    </inkml:brush>
  </inkml:definitions>
  <inkml:trace contextRef="#ctx0" brushRef="#br0">195 54 8072,'0'0'6833,"-2"-8"-3620,2 5-3099,-1 1 0,1 0 0,-1 0 0,1 0 0,-1 0 0,0 0 0,0 0 0,0 0-1,0 0 1,0 0 0,0 0 0,0 1 0,-1-1 0,1 0 0,-1 1 0,1-1 0,-1 1-1,0 0 1,0-1 0,1 1 0,-1 0 0,0 0 0,0 0 0,0 0 0,0 1-1,0-1 1,0 0 0,0 1 0,0-1 0,-1 1 0,1 0 0,0 0 0,0 0 0,0 0-1,0 0 1,-1 0 0,1 1 0,0-1 0,0 1 0,0-1 0,0 1 0,0 0 0,0 0-1,0 0 1,0 0 0,0 0 0,-2 2 0,-5 4 123,0 0 0,0 1 0,0 1-1,1-1 1,1 2 0,-1-1 0,2 1 0,-1 0 0,1 0 0,1 0-1,0 1 1,0 0 0,1 0 0,0 0 0,1 1 0,1-1 0,0 1-1,-1 13 1,3-24-219,0 0 0,0 1 0,0-1 0,0 0 0,0 0 0,0 1 0,1-1 0,-1 0-1,0 0 1,1 0 0,-1 1 0,1-1 0,0 0 0,-1 0 0,1 0 0,0 0 0,-1 0 0,1 0 0,0 0 0,0 0-1,0-1 1,0 1 0,0 0 0,0 0 0,0-1 0,2 2 0,0-1 22,0 0 0,0-1 0,0 1 0,0-1 1,1 1-1,-1-1 0,0 0 0,0 0 0,1 0 0,3-1 0,1-1 15,0 1 0,-1-1 0,1 0 0,-1-1 0,1 0 0,-1 0 0,0-1 0,9-5 0,-12 5-44,1-1-1,-1 1 1,0-1-1,0 0 1,0 0-1,-1 0 0,0 0 1,0-1-1,0 1 1,-1-1-1,1 0 1,-2 1-1,1-1 1,0 0-1,-1 0 1,0 0-1,-1-1 0,1 1 1,-1 0-1,0 0 1,-1 0-1,1 0 1,-3-7-1,2 11-6,0 0 1,-1 0-1,1 0 0,-1 1 0,0-1 1,0 0-1,0 0 0,1 1 0,-2-1 1,1 1-1,0 0 0,0 0 0,0-1 1,0 1-1,-5-1 0,7 2-1,-1-1 0,0 1-1,0-1 1,0 1 0,0 0-1,0-1 1,0 1 0,0 0 0,0 0-1,0 0 1,0-1 0,0 1-1,0 0 1,0 0 0,0 1-1,0-1 1,0 0 0,0 0 0,0 0-1,0 1 1,0-1 0,0 0-1,0 1 1,1-1 0,-1 1-1,0-1 1,0 1 0,0-1 0,0 1-1,1 0 1,-1-1 0,0 1-1,1 0 1,-1 0 0,0 0 0,1-1-1,-1 1 1,1 0 0,-1 2-1,4-2 17,0 0-1,0-1 1,1 1-1,-1 0 1,0-1-1,1 0 1,-1 0-1,0 0 1,6-1 0,-4 1-2,22-1-111,54-11-1,-57 8-38,-1 0 0,1 2 0,39 0 0,-62 2 127,0 0-1,0 0 0,1 0 0,-1 0 0,0 1 0,1-1 1,-1 0-1,0 1 0,0-1 0,0 1 0,1 0 0,-1-1 0,0 1 1,0 0-1,0-1 0,0 1 0,0 0 0,0 0 0,0 0 1,0 0-1,-1 0 0,1 0 0,0 0 0,-1 0 0,1 1 0,0 1 1,0 0 17,0 0 1,-1 1 0,1-1-1,-1 1 1,0-1 0,0 1-1,0-1 1,0 0 0,-1 1-1,0 3 1,-3 7 161,0 0 0,-1 0 0,-12 23 0,1-11 179,12-21-273,1 1 1,-1-1 0,1 1-1,0 0 1,0-1-1,0 1 1,1 1-1,0-1 1,-2 10 0,4-15 80,0-1-102,3 1 239,4-9-200,3-10-64,-4-3-15,0-1 0,-2 1 0,0-1-1,-2 1 1,0-1 0,-2-36-1,0 50-18,-4-3-55,0 16-80,4-5 134,-1 1 1,1 0-1,0-1 0,0 1 0,0 0 1,0 0-1,0-1 0,0 1 1,0 0-1,0 0 0,0-1 1,0 1-1,1 0 0,-1-1 1,0 1-1,0 0 0,1-1 1,-1 1-1,1 0 0,-1-1 1,0 1-1,1-1 0,-1 1 1,1 0-1,-1-1 0,1 1 0,-1-1 1,1 0-1,0 1 0,-1-1 1,1 1-1,0-1 0,-1 0 1,1 1-1,0-1 0,-1 0 1,2 0-1,17 3 11,0-1-1,0-1 1,-1-1-1,1 0 1,0-2-1,20-3 1,-19 2-16,19-1-203,0 1 0,55 3 0,-93 0 206,-1 1 0,0-1 0,1 0-1,-1 0 1,1 0 0,-1 1 0,1-1-1,-1 0 1,0 0 0,1 1 0,-1-1-1,1 0 1,-1 1 0,0-1-1,0 0 1,1 1 0,-1-1 0,0 1-1,1-1 1,-1 1 0,0-1 0,0 0-1,0 1 1,0-1 0,1 1 0,-1-1-1,0 1 1,0-1 0,0 1-1,0-1 1,0 1 0,0-1 0,0 1-1,0-1 1,-1 1 0,1-1 0,0 1-1,0-1 1,0 1 0,0-1-1,-1 0 1,1 1 0,0-1 0,0 1-1,-1-1 1,1 0 0,0 1 0,-1-1-1,1 1 1,-1-1 0,-15 24 13,-34 24 323,38-38-277,0 0 1,1 1-1,0 0 0,1 1 1,0 0-1,1 0 0,-11 22 0,19-34-52,1 1 1,-1 0-1,1-1 0,0 1 0,-1 0 0,1-1 0,0 1 1,0 0-1,0-1 0,-1 1 0,1 0 0,0 0 0,0-1 1,0 1-1,0 0 0,0-1 0,0 1 0,0 0 0,0 0 1,1-1-1,-1 1 0,0 0 0,0-1 0,1 1 0,-1 0 1,0-1-1,1 1 0,-1 0 0,0-1 0,1 1 0,-1-1 1,1 1-1,-1-1 0,1 1 0,-1-1 0,1 1 0,0-1 1,0 1-1,2 0 10,1 0 0,-1 0 0,0-1 0,0 0 0,0 1 0,1-1 0,-1 0 0,0-1 0,6 0 0,6-1 20,-1-2-1,1 0 1,18-7 0,-9-1-58,0-1 1,-1-2 0,0 0-1,-1-1 1,-1-1 0,-1-2-1,0 0 1,23-28 0,-50 56-23,0 1 0,1 1 0,1-1 0,0 1-1,-4 11 1,7-16 61,0-1 0,0 1-1,1-1 1,0 1 0,0-1 0,0 1-1,1 0 1,0-1 0,0 1-1,0 0 1,1-1 0,0 1-1,2 8 1,-2-11-5,1-1 0,-1 1 1,1-1-1,-1 0 0,1 0 0,0 0 0,0 0 0,0 0 1,0 0-1,0-1 0,1 1 0,-1-1 0,0 1 0,1-1 1,-1 0-1,1 0 0,-1 0 0,1 0 0,0 0 0,-1-1 1,1 1-1,0-1 0,-1 0 0,1 0 0,0 0 0,0 0 1,-1 0-1,1 0 0,0-1 0,3 0 0,0 0 17,1-1 0,-1 1-1,1-1 1,-1 0 0,0-1-1,0 1 1,0-1 0,0-1 0,0 1-1,0-1 1,6-5 0,-5 1-1,0-1 0,-1 1 1,0-1-1,0 0 0,-1 0 1,0-1-1,-1 0 0,5-14 1,-6 17-14,-1 0 0,-1 1 1,1-1-1,-1 0 0,0 0 1,-1 0-1,0 0 0,0-1 1,0 1-1,-1 0 0,0 0 0,-1 0 1,-3-12-1,4 17-60,0 0 0,0-1 1,0 1-1,-1 0 0,1 0 0,-1 0 1,1 0-1,-1 0 0,1 1 0,-1-1 1,0 0-1,0 1 0,0-1 0,0 1 1,0 0-1,0-1 0,-1 1 0,-1-1 0,4 3-62,-1-1 0,1 0-1,0 0 1,0 0 0,-1 1-1,1-1 1,0 0 0,0 1-1,0-1 1,-1 0 0,1 0-1,0 1 1,0-1 0,0 0-1,0 1 1,0-1-1,0 0 1,0 1 0,0-1-1,0 0 1,0 1 0,0-1-1,0 0 1,0 1 0,0-1-1,0 0 1,0 0 0,0 1-1,0-1 1,0 0 0,0 1-1,0-1 1,1 0 0,-1 1-1,0-1 1,0 0-1,0 0 1,1 1 0,-1-1-1,0 0 1,0 0 0,1 0-1,-1 1 1,0-1 0,0 0-1,1 0 1,-1 0 0,0 0-1,1 1 1,-1-1-1,15 15-4516,9-2-2595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1.125"/>
    </inkml:context>
    <inkml:brush xml:id="br0">
      <inkml:brushProperty name="width" value="0.025" units="cm"/>
      <inkml:brushProperty name="height" value="0.025" units="cm"/>
    </inkml:brush>
  </inkml:definitions>
  <inkml:trace contextRef="#ctx0" brushRef="#br0">10 534 11755,'-1'-13'1212,"-4"-34"93,2 0 1,2-1-1,6-53 1,4 20-407,23-90 0,-32 170-870,0-1 0,0 0 0,1 1 0,-1-1 0,1 1 0,-1-1 0,1 1 0,0-1 0,-1 1 0,1-1 1,0 1-1,0 0 0,0-1 0,0 1 0,3-2 0,-4 3-14,1 0 0,-1-1 1,1 1-1,0 0 0,-1 0 1,1 0-1,-1 0 0,1 0 1,0 0-1,-1 0 1,1 0-1,-1 1 0,1-1 1,-1 0-1,1 0 0,0 0 1,-1 1-1,1-1 0,-1 0 1,1 1-1,-1-1 0,1 0 1,-1 1-1,1-1 0,-1 0 1,0 1-1,1 0 0,5 6 131,0 1-1,-1 0 0,-1 0 0,5 10 0,-3-7 23,8 16 99,-1-2-152,1-1-1,1 0 0,23 28 0,-35-47-114,1 0-1,-1-1 0,1 0 0,1 0 0,-1 0 0,1-1 0,-1 1 1,1-1-1,0 0 0,0 0 0,0-1 0,1 0 0,-1 0 1,1 0-1,-1 0 0,1-1 0,-1 0 0,1 0 0,0 0 0,0-1 1,-1 0-1,9-1 0,-11 1-124,1-1 1,-1 0-1,1-1 1,-1 1-1,0 0 1,0-1-1,1 0 0,-1 0 1,0 0-1,0 0 1,-1 0-1,1-1 1,0 1-1,-1-1 0,1 1 1,-1-1-1,0 0 1,0 0-1,0 0 1,1-5-1,16-40-4941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5.618"/>
    </inkml:context>
    <inkml:brush xml:id="br0">
      <inkml:brushProperty name="width" value="0.025" units="cm"/>
      <inkml:brushProperty name="height" value="0.025" units="cm"/>
    </inkml:brush>
  </inkml:definitions>
  <inkml:trace contextRef="#ctx0" brushRef="#br0">186 122 9225,'1'-5'1573,"1"0"0,-1 0 1,0 0-1,0 0 0,-1 0 1,1 0-1,-1-1 0,-1-7 0,0-3 1244,1 15-2765,0 0 0,0 1 0,-1-1-1,1 1 1,0-1 0,-1 0 0,1 1 0,-1-1 0,1 1 0,-1-1 0,1 1 0,-1-1 0,1 1 0,-1-1-1,1 1 1,-1-1 0,1 1 0,-1 0 0,0-1 0,1 1 0,-1 0 0,0 0 0,1 0 0,-1-1 0,0 1-1,1 0 1,-1 0 0,0 0 0,1 0 0,-1 0 0,0 0 0,0 0 0,-1 1 0,-27 4 89,16 2-132,1 1 0,0 1 1,1-1-1,0 2 0,0 0 1,1 0-1,0 1 0,1 0 1,0 1-1,1 0 0,-11 21 1,18-32-4,1 0 0,-1 0 1,0 0-1,1 0 0,-1 0 0,1 0 1,-1 1-1,1-1 0,-1 0 0,1 0 1,0 1-1,0-1 0,-1 0 1,1 0-1,0 1 0,0-1 0,0 0 1,1 0-1,-1 1 0,0-1 1,0 0-1,1 0 0,-1 1 0,1-1 1,-1 0-1,1 0 0,-1 0 0,1 0 1,0 2-1,1-2 12,0-1 0,0 1 0,0 0 0,0-1 0,0 1 0,0-1 1,0 1-1,0-1 0,0 0 0,0 0 0,0 0 0,0 0 0,0 0 0,0 0 0,4-2 0,6 0 47,0-2-1,0 1 1,0-2 0,21-10-1,-22 9-42,0 0-1,-1-2 1,1 1-1,-2-1 0,1-1 1,-1 0-1,0 0 0,-1 0 1,0-1-1,0-1 0,9-18 1,-42 56-401,19-18 349,-29 52-37,33-58 82,0 1 1,1-1-1,-1 1 1,1 0-1,0-1 0,0 1 1,1 0-1,-1-1 0,1 1 1,0 0-1,0 0 1,0 0-1,0-1 0,1 1 1,0 5-1,1-7 2,-1-1 0,1 1 1,0-1-1,-1 0 0,1 0 0,0 0 0,0 0 0,0 0 0,0 0 0,0 0 1,0-1-1,0 1 0,0 0 0,0-1 0,0 0 0,0 0 0,0 0 1,1 0-1,-1 0 0,3 0 0,48-4 200,-35 2-187,-1-2 0,1 0 0,-1 0 0,0-2 0,0 0 0,-1-1 0,28-17 0,-43 24-5,-1-1 1,0 0-1,1 1 1,-1-1-1,0 0 1,0 1-1,1-1 1,-1 0-1,0 1 0,0-1 1,0 0-1,0 1 1,0-1-1,0 0 1,0 1-1,0-1 1,0 0-1,0 1 1,0-1-1,0 0 0,-1 0 1,1 1-1,0-1 1,0 1-1,-1-1 1,1 0-1,-1 1 1,1-1-1,-18-28 1330,3 2-544,11 12-822,0 0 1,2-1-1,-1 1 0,1-22 1,2 36-55,1 0 0,-1 0 0,0 0 0,1 0-1,-1 0 1,1 0 0,-1 0 0,1 0 0,0 0 0,-1 1 0,1-1 0,0 0 0,-1 0 0,1 1 0,0-1 0,0 0 0,0 1 0,0-1 0,0 1 0,0-1 0,0 1 0,-1 0 0,1-1 0,0 1 0,0 0 0,1 0 0,-1-1 0,0 1 0,0 0 0,0 0 0,0 0 0,2 1 0,39 2-2888,-18 5 139,-1 0 0,24 12 0,13 5-4486,-19-10 2602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5.974"/>
    </inkml:context>
    <inkml:brush xml:id="br0">
      <inkml:brushProperty name="width" value="0.025" units="cm"/>
      <inkml:brushProperty name="height" value="0.025" units="cm"/>
    </inkml:brush>
  </inkml:definitions>
  <inkml:trace contextRef="#ctx0" brushRef="#br0">199 204 3267,'0'0'7634,"-9"-5"-3091,2 0-3904,0 1 1,0 0-1,-1 1 0,1-1 1,-1 2-1,-12-4 0,16 5-489,1 0 0,-1 1-1,0-1 1,0 1 0,1 0-1,-1 0 1,0 0 0,0 1-1,1-1 1,-1 1-1,0 0 1,1 0 0,-1 0-1,0 1 1,1-1 0,0 1-1,-1 0 1,1 0 0,0 0-1,-3 2 1,2-1 54,0 0 1,1 0-1,-1 0 1,1 1-1,0-1 1,0 1-1,0 0 1,0 0-1,1 0 1,0 0-1,-1 0 1,2 1-1,-1-1 1,0 0-1,1 1 1,0 0-1,0-1 1,0 1-1,0 0 0,1-1 1,0 1-1,1 9 1,0-13-160,0 0-1,1 1 1,-1-1 0,0 1-1,1-1 1,-1 0 0,1 0 0,0 0-1,-1 0 1,1 0 0,0 0-1,0-1 1,0 1 0,-1-1-1,1 1 1,0-1 0,0 1-1,0-1 1,0 0 0,0 0 0,0 0-1,0 0 1,2-1 0,49-3 734,-39 1-738,0-1 0,-1-1-1,0 0 1,0-1-1,-1 0 1,1-1 0,-1 0-1,-1-1 1,16-14-1,-12 10-35,0-2-1,-2 0 1,1 0 0,-2-2-1,0 1 1,12-21-1,-23 32 3,23-45 52,-22 47-57,-1 0 1,-1-1-1,1 1 1,0-1-1,0 1 1,-1-1 0,1 1-1,-1-1 1,0 1-1,0-1 1,0 1 0,0-1-1,0 1 1,-1-1-1,1 1 1,-1-1 0,-1-3-1,2 5-2,-1 1 0,0-1-1,0 0 1,0 1 0,0-1 0,0 1-1,0-1 1,0 1 0,0-1-1,0 1 1,0-1 0,0 1 0,0 0-1,0 0 1,0 0 0,0 0 0,0 0-1,0 0 1,0 0 0,0 0 0,0 0-1,-1 0 1,1 0 0,0 1-1,0-1 1,0 0 0,0 1 0,0-1-1,0 1 1,0-1 0,1 1 0,-1 0-1,0-1 1,0 1 0,-1 1-1,-32 28 27,28-21 27,-1 1-1,1-1 1,1 1-1,-1 1 1,2-1-1,-1 1 1,2 0-1,-1 0 1,2 0-1,-1 0 1,2 1-1,-1-1 1,1 22 0,1-27-177,1 1 1,0 0 0,0-1 0,0 1 0,1-1 0,0 0 0,0 1 0,1-1 0,0 0 0,0 0 0,4 6-1,-3-8-289,-1 0 0,1 0 0,0 0 0,0 0 0,0-1 0,0 0 0,0 1 0,1-2 0,0 1 0,0 0 0,-1-1 0,1 0-1,1 0 1,-1-1 0,6 2 0,26 2-5795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6.887"/>
    </inkml:context>
    <inkml:brush xml:id="br0">
      <inkml:brushProperty name="width" value="0.025" units="cm"/>
      <inkml:brushProperty name="height" value="0.025" units="cm"/>
    </inkml:brush>
  </inkml:definitions>
  <inkml:trace contextRef="#ctx0" brushRef="#br0">8 1 11499,'0'0'12833,"-1"9"-12123,-1 2-505,0-3-92,1-1 0,0 1-1,0-1 1,1 15 0,0-21-106,0 1 1,1-1-1,-1 1 0,0-1 1,0 1-1,1-1 1,-1 0-1,1 1 0,-1-1 1,1 0-1,0 1 0,0-1 1,-1 0-1,1 0 1,0 0-1,0 0 0,0 0 1,0 0-1,0 0 1,0 0-1,0 0 0,1 0 1,-1 0-1,0-1 0,0 1 1,1-1-1,-1 1 1,1-1-1,-1 1 0,0-1 1,1 0-1,-1 1 1,3-1-1,5 0-76,0 0-1,0 0 1,0-1-1,0 0 1,-1 0 0,12-4-1,-18 4 56,0 1-1,1-1 1,-1 0-1,0 0 0,0 0 1,1 0-1,-1 0 1,0 0-1,0-1 1,0 1-1,-1 0 1,1-1-1,0 0 1,0 1-1,-1-1 1,1 0-1,-1 0 0,0 0 1,0 0-1,1 0 1,-1 0-1,0-1 1,-1 1-1,1 0 1,0 0-1,-1-1 1,1 1-1,-1-4 0,0 5 160,-9 27 79,2 19 263,10-22-1485,-2-22 761,-1 0 0,0-1 0,1 1 0,-1 0-1,0-1 1,1 1 0,-1 0 0,1-1 0,-1 1 0,1-1 0,-1 1 0,1-1 0,-1 1 0,1-1 0,0 1 0,-1-1 0,1 1 0,0-1 0,-1 0 0,1 1 0,0-1 0,1 0 0,8 1-7824</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7.558"/>
    </inkml:context>
    <inkml:brush xml:id="br0">
      <inkml:brushProperty name="width" value="0.025" units="cm"/>
      <inkml:brushProperty name="height" value="0.025" units="cm"/>
    </inkml:brush>
  </inkml:definitions>
  <inkml:trace contextRef="#ctx0" brushRef="#br0">1 19 13805,'0'0'14350,"67"-10"-14286,-26 7-32,4 3-769,0 0-1377,0 0-1890,-5-1-2306,-4-4-5605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8.566"/>
    </inkml:context>
    <inkml:brush xml:id="br0">
      <inkml:brushProperty name="width" value="0.025" units="cm"/>
      <inkml:brushProperty name="height" value="0.025" units="cm"/>
    </inkml:brush>
  </inkml:definitions>
  <inkml:trace contextRef="#ctx0" brushRef="#br0">255 29 9225,'0'0'4094,"-8"-2"-1740,4 0-2144,0 1-1,1 0 0,-1 0 0,0 0 0,0 0 0,0 1 1,0 0-1,0 0 0,0 0 0,0 0 0,0 0 0,0 1 0,0-1 1,0 1-1,0 0 0,0 1 0,0-1 0,1 1 0,-1-1 0,1 1 1,-1 0-1,1 1 0,-1-1 0,1 0 0,0 1 0,0 0 1,-4 4-1,5-3-112,-1-1 1,0 0 0,1 1-1,0 0 1,0 0 0,0-1-1,0 1 1,0 0 0,1 1-1,0-1 1,0 0 0,0 0-1,0 1 1,1-1 0,-1 0-1,1 6 1,1-9-68,0 0-1,0 0 1,0-1 0,0 1 0,0 0-1,0 0 1,0-1 0,0 1 0,0 0-1,0-1 1,0 1 0,0-1 0,1 0-1,-1 1 1,0-1 0,0 0-1,0 0 1,1 0 0,-1 0 0,0 0-1,0 0 1,1 0 0,1 0 0,32-5 510,-4-17-335,-28 19-200,0 1-1,0-1 1,0 1 0,0-1-1,1 1 1,-1 0 0,0 0 0,1 0-1,0 1 1,7-3 0,-10 48-384,-3 7 757,-3 0 0,-2-1 1,-2 0-1,-2 0 0,-2-1 1,-3 0-1,-32 68 1,41-103-299,0 0 0,-1-1 1,-19 24-1,25-34-71,1-1 1,-1 0-1,0 1 0,0-1 1,0 0-1,0 0 0,0 0 0,-1 0 1,1 0-1,-1-1 0,1 1 1,-1-1-1,0 1 0,1-1 1,-1 0-1,0 0 0,0-1 0,0 1 1,0 0-1,1-1 0,-1 0 1,0 1-1,0-1 0,0 0 1,0-1-1,0 1 0,-5-2 0,7 2 0,-1-1-1,1 0 0,0 0 0,0 0 0,0 0 1,0 0-1,0-1 0,1 1 0,-1 0 0,0 0 1,0 0-1,1-1 0,-1 1 0,1 0 0,-1-1 1,1 1-1,0-1 0,-1 1 0,1-3 0,-1-32-7,1 28-32,1-9-64,1 1 1,1 0-1,1 0 0,0 0 1,1 0-1,1 1 1,0 0-1,1 0 0,1 0 1,0 1-1,1 0 1,12-14-1,16-18 89,1 2-1,47-41 1,-28 36 45,-41 37-26,0-1-1,-1-1 1,0-1 0,-1 0-1,-1 0 1,19-29 0,-37 53-60,1-2 72,0 0 0,0 0 1,1 1-1,-1 0 1,2 0-1,-1 0 1,1 0-1,-2 13 0,4-20-14,0 0 1,0 0-1,0 0 0,0 0 0,0 0 0,0 0 0,0-1 1,0 1-1,0 0 0,0 0 0,1 0 0,-1 0 0,0 0 0,1 0 1,-1 0-1,0-1 0,1 1 0,-1 0 0,1 0 0,-1-1 1,1 1-1,0 0 0,-1-1 0,1 1 0,0 0 0,-1-1 0,1 1 1,0-1-1,1 1 0,0 0 14,0-1 0,0 0 1,0 1-1,1-1 0,-1 0 0,0 0 0,0-1 1,0 1-1,0 0 0,0-1 0,0 1 1,3-2-1,5-2 23,0-1 0,-1 1 0,1-2 0,11-8 0,-8 5-30,0-1 1,0-1 0,-1 0-1,0 0 1,-1-1 0,-1-1-1,11-15 1,-32 48-113,0 0 390,1 0 0,1 1 0,1 0 0,0 1 0,-8 41 0,16-63-278,0 1 1,-1-1 0,1 1-1,0-1 1,0 1 0,0-1-1,0 1 1,0 0 0,0-1-1,0 1 1,0-1 0,0 1-1,0-1 1,0 1 0,0-1 0,1 1-1,-1-1 1,0 1 0,0-1-1,0 1 1,1-1 0,-1 1-1,0-1 1,1 1 0,-1-1-1,0 0 1,1 1 0,-1-1-1,0 0 1,1 1 0,-1-1 0,1 0-1,-1 1 1,1-1 0,-1 0-1,1 0 1,-1 1 0,2-1-1,23-7 374,22-25-178,-22 6-215,-1-1-1,-1-1 1,20-33-1,4-5-269,-60 84 301,1 0 1,1 1 0,0 0 0,1 1 0,1 0 0,1 1-1,1-1 1,-8 41 0,15-60-67,0 0 1,0 0-1,0 0 0,0 0 0,0 0 0,0 0 0,0 0 1,0 0-1,0 0 0,1 0 0,-1-1 0,0 1 1,0 0-1,1 0 0,-1 0 0,1 0 0,-1-1 0,1 1 1,0 1-1,12-2-3238,-11-1 2637,-1 0 0,1 0 0,0-1 0,-1 1 0,1 0 0,-1-1 0,1 1 0,-1-1 0,0 1 0,1-1 0,-1 0 0,0 1 0,0-1 0,0 0 0,0 0 0,0-2 0,3-19-7664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8.910"/>
    </inkml:context>
    <inkml:brush xml:id="br0">
      <inkml:brushProperty name="width" value="0.025" units="cm"/>
      <inkml:brushProperty name="height" value="0.025" units="cm"/>
    </inkml:brush>
  </inkml:definitions>
  <inkml:trace contextRef="#ctx0" brushRef="#br0">1 1 14414,'0'0'6406,"43"63"-16592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9.267"/>
    </inkml:context>
    <inkml:brush xml:id="br0">
      <inkml:brushProperty name="width" value="0.025" units="cm"/>
      <inkml:brushProperty name="height" value="0.025" units="cm"/>
    </inkml:brush>
  </inkml:definitions>
  <inkml:trace contextRef="#ctx0" brushRef="#br0">143 195 7655,'0'0'14633,"-9"-4"-14003,7 3-591,0 0 0,0 0 0,0 0 0,0 0 0,0 1 0,0-1 0,0 0 0,-1 1 0,1 0 0,0 0 0,-1 0 0,1 0 0,0 0 0,0 0 0,-1 0 0,1 1 0,-2 0 0,-1 1 91,1 1 1,0-1-1,1 1 1,-1 0-1,0 1 1,1-1-1,0 1 1,0-1-1,-6 9 1,1 0 325,0 0 0,1 0 0,-8 18 0,13-25-375,0-1 0,0 1 0,1 0 0,-1-1 0,1 1 0,0 0 0,0 0 0,1 0 0,-1 0 0,1 0 0,0 0 0,1 0-1,0 6 1,0-10-63,0 1 0,0-1 0,0 0 0,0 1 0,0-1 0,0 0 0,0 0 0,1 0 0,-1 0 0,0 0 0,1 0 0,-1 0-1,0 0 1,1 0 0,-1-1 0,1 1 0,-1-1 0,1 1 0,0-1 0,-1 0 0,1 1 0,-1-1 0,1 0 0,0 0 0,-1 0 0,4 0 0,44-8 394,-33 1-390,0 0 0,-1-1 0,0-1 0,0 0-1,-1-1 1,-1-1 0,16-14 0,-4 1 7,-1-2 0,33-44 0,-46 56-51,-1 0 0,0-1 0,-1-1 0,-1 0 0,0 0 0,-1 0 0,8-28 0,-14 43 19,-1 1 0,0-1 1,0 1-1,0-1 1,1 1-1,-1-1 1,0 1-1,0-1 0,0 1 1,0-1-1,0 1 1,0-1-1,0 1 1,0-1-1,0 1 0,0-1 1,0 1-1,0-1 1,0 1-1,0-1 1,-1 1-1,1-1 0,0 1 1,0-1-1,-1 1 1,1-1-1,0 1 1,0-1-1,-1 1 0,1 0 1,0-1-1,-1 1 1,1 0-1,-1-1 1,1 1-1,-1 0 0,1-1 1,0 1-1,-1 0 1,1 0-1,-1 0 1,1-1-1,-1 1 0,1 0 1,-1 0-1,1 0 1,-1 0-1,0 0 1,1 0-1,-1 0 0,1 0 1,-1 0-1,1 0 1,-1 0-1,1 0 0,-1 1 1,1-1-1,-1 0 1,1 0-1,-1 1 1,-30 17 25,12-1 173,1 0 0,0 2 0,2 0 1,-28 40-1,38-50-131,1 1 0,-1 0 0,1 0-1,1 0 1,0 0 0,0 1 0,1-1 0,1 1 0,-1 0 0,2 0 0,0 0 0,0 0 0,1 19 0,1-28-187,0 0 0,-1-1 0,1 1 0,0 0 0,0 0 0,0-1 0,0 1 0,0-1 0,0 1 1,0-1-1,1 1 0,-1-1 0,1 0 0,-1 0 0,1 0 0,-1 1 0,1-1 0,0-1 0,-1 1 0,1 0 0,0 0 0,0-1 0,-1 1 0,1-1 0,0 1 0,0-1 0,0 0 1,0 0-1,2 0 0,57-1-8450,-25-5 335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09.753"/>
    </inkml:context>
    <inkml:brush xml:id="br0">
      <inkml:brushProperty name="width" value="0.025" units="cm"/>
      <inkml:brushProperty name="height" value="0.025" units="cm"/>
    </inkml:brush>
  </inkml:definitions>
  <inkml:trace contextRef="#ctx0" brushRef="#br0">191 9 15919,'0'0'3096,"-9"-2"-736,4 0-2163,0 1 0,-1 0 0,1 0 0,0 0 0,0 1 0,-1-1 0,1 1 0,0 1 0,-1-1 0,1 1 1,0 0-1,0 0 0,-1 0 0,1 1 0,0 0 0,0 0 0,1 0 0,-1 0 0,0 1 0,1 0 0,-1 0 0,-3 4 0,0 1 93,1 0 0,-1 0-1,2 1 1,-1 0 0,-4 9-1,9-14-244,0-1-1,0 0 1,1 1 0,-1 0-1,1-1 1,0 1 0,0 0-1,0-1 1,0 1-1,1 0 1,-1 0 0,1 0-1,0 0 1,1 0-1,-1-1 1,0 1 0,3 7-1,-2-10-28,0 1-1,0-1 1,1 1-1,-1-1 1,0 0-1,1 1 1,-1-1 0,1 0-1,-1 0 1,1 0-1,0 0 1,0-1-1,-1 1 1,1 0-1,0-1 1,0 1-1,0-1 1,-1 1-1,1-1 1,0 0 0,0 0-1,0 0 1,0 0-1,3-1 1,2 1 13,-1-1 0,0 0 0,0 0 0,0 0 0,0-1 1,11-4-1,1-4-141,-1-1 1,0-1-1,-1 0 1,0-1-1,-1-1 1,-1-1-1,0 0 1,19-26-1,-44 53 547,-27 35 126,35-43-468,0 0 0,0 0 0,1 0 0,0 0 1,0 1-1,0-1 0,0 1 0,1 0 1,0-1-1,0 1 0,-1 5 0,3-9-80,-1 0 0,0-1 0,1 1-1,-1 0 1,1 0 0,-1-1 0,1 1-1,-1 0 1,1 0 0,0-1 0,-1 1-1,1-1 1,0 1 0,0-1 0,-1 1 0,1-1-1,0 1 1,0-1 0,0 0 0,-1 1-1,1-1 1,0 0 0,0 0 0,0 0 0,0 1-1,0-1 1,0 0 0,-1 0 0,1 0-1,0 0 1,0-1 0,0 1 0,0 0 0,0 0-1,0-1 1,-1 1 0,1 0 0,0-1-1,1 0 1,39-12 122,149-78-978,-190 90 846,0 1-1,0 0 1,1 0 0,-1 0 0,0 0 0,0 0 0,0 0 0,0 0 0,1-1 0,-1 1 0,0 0-1,0 0 1,0 0 0,0 0 0,1 0 0,-1 0 0,0 0 0,0 0 0,0 0 0,0 0 0,1 0-1,-1 0 1,0 0 0,0 0 0,0 0 0,1 0 0,-1 0 0,0 0 0,0 0 0,0 0 0,0 1-1,1-1 1,-1 0 0,0 0 0,0 0 0,0 0 0,0 0 0,0 0 0,0 0 0,1 1 0,-1-1-1,0 0 1,0 0 0,0 0 0,0 0 0,0 1 0,0-1 0,-3 13 156,-17 25 235,11-22-99,8-15-273,0 0 0,0 0 0,1 0-1,-1 0 1,1 0 0,-1 0 0,1 0-1,-1 0 1,1 0 0,-1 1 0,1-1 0,0 0-1,0 0 1,0 0 0,0 1 0,0-1-1,0 0 1,0 0 0,0 0 0,0 1 0,0-1-1,1 0 1,-1 0 0,0 0 0,1 0-1,-1 0 1,1 0 0,0 1 0,-1-1-1,2 1 1,0-1-3,0-1-1,0 1 1,0-1-1,0 1 0,0-1 1,0 0-1,0 1 1,0-1-1,0 0 1,0-1-1,0 1 1,1 0-1,-1 0 0,0-1 1,2 0-1,13-4-45,-1-1-1,-1 0 0,19-11 1,8-9-364,-29 17 208,0 1 1,0 0 0,1 1-1,19-7 1,-57 65-10,23-51-34,1 1 0,0-1 0,0 0 0,0 1-1,0-1 1,0 0 0,0 1 0,0-1 0,-1 1 0,1-1 0,0 0 0,0 1 0,0-1-1,1 1 1,-1-1 0,0 0 0,0 1 0,0-1 0,0 1 0,0-1 0,0 0 0,0 1-1,1-1 1,-1 0 0,0 1 0,0-1 0,1 0 0,-1 1 0,0-1 0,0 0 0,1 0-1,-1 1 1,0-1 0,1 0 0,-1 0 0,0 1 0,1-1 0,-1 0 0,1 0 0,-1 0-1,0 0 1,1 0 0,-1 0 0,0 1 0,1-1 0,-1 0 0,1 0 0,-1 0 0,0 0-1,1 0 1,-1-1 0,1 1 0,-1 0 0,0 0 0,1 0 0,-1 0 0,1 0-1,-1-1 1,16 1-8924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0.145"/>
    </inkml:context>
    <inkml:brush xml:id="br0">
      <inkml:brushProperty name="width" value="0.025" units="cm"/>
      <inkml:brushProperty name="height" value="0.025" units="cm"/>
    </inkml:brush>
  </inkml:definitions>
  <inkml:trace contextRef="#ctx0" brushRef="#br0">230 1 7175,'0'0'13079,"-9"0"-10784,-4 3-1754,0-1 1,0 2-1,0 0 0,0 0 0,1 1 0,0 1 0,0 0 0,0 1 0,1 0 1,-18 14-1,-16 24 7,43-41-525,-1-1 0,1 0 0,0 1 1,0 0-1,0 0 0,0-1 0,1 1 0,-1 0 0,1 0 0,0 0 0,0 1 0,0 7 0,1-11-26,1 1 0,-1-1 0,1 0 0,-1 1 0,1-1 0,-1 0 0,1 1 0,0-1 0,0 0 0,0 0-1,0 0 1,-1 1 0,2-1 0,-1 0 0,0 0 0,0-1 0,0 1 0,0 0 0,1 0 0,-1 0 0,0-1 0,1 1-1,-1-1 1,0 1 0,1-1 0,-1 0 0,1 1 0,-1-1 0,1 0 0,-1 0 0,2 0 0,57 2-358,-48-2 196,8-1-915,0-1 0,1 0 1,-2-2-1,23-6 0,37-15-9483,-39 12 2123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0.474"/>
    </inkml:context>
    <inkml:brush xml:id="br0">
      <inkml:brushProperty name="width" value="0.025" units="cm"/>
      <inkml:brushProperty name="height" value="0.025" units="cm"/>
    </inkml:brush>
  </inkml:definitions>
  <inkml:trace contextRef="#ctx0" brushRef="#br0">97 67 6342,'0'0'18311,"-5"7"-16694,3-5-1520,0 0-1,1 0 1,0 0 0,-1 0-1,1 0 1,0 0-1,0 0 1,0 0-1,0 0 1,0 1 0,1-1-1,-1 0 1,0 5-1,1-7-53,0 1-1,1 0 0,-1-1 0,0 1 0,0 0 0,1-1 0,-1 1 0,0-1 0,1 1 0,-1-1 1,1 1-1,-1-1 0,1 1 0,-1-1 0,1 1 0,-1-1 0,1 1 0,-1-1 0,1 0 1,-1 1-1,1-1 0,1 1 0,30 4 952,-23-5-842,-1 0 0,1-1 0,-1 0 1,1 0-1,-1-1 0,0 0 0,0-1 0,0 0 0,11-5 0,-16 7-126,0-1 0,0 0 0,0 0 0,0 0 0,0-1 0,0 1 0,0-1 0,-1 1 0,1-1 0,-1 0 1,0 0-1,0 0 0,0 0 0,0 0 0,-1-1 0,1 1 0,-1-1 0,0 1 0,0-1 0,0 1 0,0-1 0,0 1 0,-1-8 0,0 9-25,-1 1-1,1-1 1,-1 1-1,1 0 1,-1-1-1,0 1 1,0 0-1,0-1 0,0 1 1,0 0-1,0 0 1,0 0-1,0 0 1,0 0-1,0 0 1,-1 0-1,1 0 1,0 0-1,-1 1 0,1-1 1,-1 0-1,1 1 1,0-1-1,-1 1 1,1 0-1,-1-1 1,0 1-1,1 0 0,-1 0 1,-2 0-1,-52 0-51,48 1 40,0 0 0,1 1-1,-1 1 1,0-1 0,1 1 0,-1 0 0,1 1-1,0 0 1,0 0 0,0 1 0,1-1 0,-1 1-1,1 1 1,0-1 0,-5 8 0,6-7 22,0-1 0,0 1-1,1 0 1,0 0 0,0 1 0,1-1 0,0 1 0,0 0 0,0 0-1,1 0 1,0 0 0,0 0 0,1 1 0,0-1 0,0 0-1,1 13 1,1-17-4,0 0-1,0 0 1,0 0 0,0-1-1,0 1 1,1 0-1,0-1 1,-1 1 0,1-1-1,0 1 1,0-1-1,0 0 1,0 0-1,1 0 1,-1 0 0,1 0-1,-1-1 1,1 1-1,-1-1 1,1 1 0,0-1-1,0 0 1,0 0-1,0 0 1,3 0-1,8 3-50,1-1 0,0-1 0,24 2 0,-14-3-998,0-1 1,-1-1-1,31-6 0,-38 4-1581,0-1 0,-1-1 0,17-7 0,23-14-13900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1.894"/>
    </inkml:context>
    <inkml:brush xml:id="br0">
      <inkml:brushProperty name="width" value="0.025" units="cm"/>
      <inkml:brushProperty name="height" value="0.025" units="cm"/>
    </inkml:brush>
  </inkml:definitions>
  <inkml:trace contextRef="#ctx0" brushRef="#br0">1 203 13453,'0'0'4906,"5"9"-4228,5 9-401,-3-4 92,0 0 0,1-1 0,1 1 1,0-2-1,0 1 0,18 16 0,-26-29-334,0 1 0,0 0-1,0 0 1,0-1 0,1 1 0,-1 0 0,0-1-1,1 1 1,-1-1 0,0 0 0,1 1 0,-1-1-1,1 0 1,-1 0 0,0 0 0,1 0-1,-1 0 1,1 0 0,-1-1 0,0 1 0,1 0-1,-1-1 1,0 1 0,1-1 0,0 0 0,2-1 111,-1 0 0,-1 0 1,1-1-1,0 1 0,0-1 1,-1 0-1,1 1 0,-1-1 1,3-6-1,4-7 377,-1 0 0,-1-1-1,6-17 1,-11 29-519,46-143 535,-47 149-556,0 1 0,1-1 1,-1 1-1,0 0 0,0-1 0,0 1 0,0 0 0,0-1 1,-1 1-1,1 0 0,0 0 0,0 3 0,2 8 41,-2-4-18,0 1-1,2-1 1,-1 0-1,1 0 1,0 0 0,1 0-1,0 0 1,0-1-1,1 0 1,0 0-1,7 8 1,-11-15 0,1 0 0,-1 0 0,0 0 0,1 0 1,-1 0-1,1-1 0,-1 1 0,1-1 0,-1 1 0,1-1 0,-1 1 0,1-1 1,0 0-1,-1 0 0,1 0 0,0 0 0,-1 0 0,1 0 0,-1 0 0,1 0 1,0-1-1,-1 1 0,1-1 0,-1 1 0,1-1 0,-1 0 0,1 1 0,-1-1 0,0 0 1,1 0-1,-1 0 0,0 0 0,0 0 0,1 0 0,-1 0 0,0-1 0,1-1 1,5-5 134,0 0 0,-1 0 1,0-1-1,6-11 1,1-7 103,-1 0 0,12-43 0,-14 38-164,-10 32-91,0-1 0,0 1 0,0 0 0,0-1 0,0 1 0,0 0 0,0-1 0,0 1 0,1 0 0,-1 0 0,0-1 0,0 1 0,0 0 0,0-1 0,1 1 0,-1 0 0,0 0 1,0-1-1,0 1 0,1 0 0,-1 0 0,0-1 0,0 1 0,1 0 0,-1 0 0,0 0 0,1-1 0,-1 1 0,0 0 0,1 0 0,-1 0 0,0 0 0,1 0 0,-1 0 0,0 0 0,1 0 0,-1 0 0,0 0 0,1 0 0,-1 0 0,0 0 0,1 0 0,-1 0 0,13 16-133,10 37 138,-20-44-64,0-2-287,0-1 0,0 1 1,1-1-1,0 0 0,7 8 1,-11-13 185,1 0 0,0 0 1,-1 0-1,1-1 1,0 1-1,0 0 0,-1 0 1,1-1-1,0 1 1,0 0-1,0-1 0,0 1 1,0-1-1,0 1 1,0-1-1,0 1 0,0-1 1,0 0-1,0 0 1,0 1-1,1-1 0,-1 0 1,0 0-1,0 0 0,0 0 1,0 0-1,0-1 1,0 1-1,0 0 0,0 0 1,0-1-1,0 1 1,0-1-1,0 1 0,0-1 1,0 1-1,0-1 1,0 1-1,0-1 0,0 0 1,0 0-1,0 1 1,-1-1-1,1 0 0,0 0 1,0-1-1,12-20-4613,1-4-1730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1.144"/>
    </inkml:context>
    <inkml:brush xml:id="br0">
      <inkml:brushProperty name="width" value="0.025" units="cm"/>
      <inkml:brushProperty name="height" value="0.025" units="cm"/>
    </inkml:brush>
  </inkml:definitions>
  <inkml:trace contextRef="#ctx0" brushRef="#br0">12 1 16784,'0'0'7767,"-2"9"-6373,-7 88 1200,9-95-2579,1-1 0,0 1-1,-1-1 1,1 0 0,0 1 0,0-1-1,0 0 1,0 1 0,0-1 0,0 0 0,1 0-1,-1 0 1,0 0 0,0 0 0,1 0 0,-1 0-1,1 0 1,-1-1 0,1 1 0,-1 0-1,1-1 1,-1 0 0,1 1 0,-1-1 0,1 0-1,0 0 1,-1 1 0,1-1 0,0-1 0,-1 1-1,1 0 1,2-1 0,0 1-1,0 0 0,1 0 1,-1 0-1,0-1 0,0 0 0,0 0 0,0 0 1,0 0-1,0 0 0,0-1 0,0 0 0,5-3 1,30-52 91,-44 104-176,3-39-68,0-1 0,1 1 0,0 0-1,1-1 1,0 1 0,0 0 0,1-1 0,1 9 0,-2-16-149,0 1 0,1-1-1,-1 1 1,0-1 0,0 0 0,1 1-1,-1-1 1,0 0 0,1 1-1,-1-1 1,0 0 0,1 1 0,-1-1-1,0 0 1,1 1 0,-1-1 0,1 0-1,-1 0 1,1 0 0,-1 0-1,1 1 1,-1-1 0,0 0 0,1 0-1,-1 0 1,1 0 0,-1 0 0,1 0-1,-1 0 1,1 0 0,0 0 0,0 0-520,9 0-14124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3.597"/>
    </inkml:context>
    <inkml:brush xml:id="br0">
      <inkml:brushProperty name="width" value="0.025" units="cm"/>
      <inkml:brushProperty name="height" value="0.025" units="cm"/>
    </inkml:brush>
  </inkml:definitions>
  <inkml:trace contextRef="#ctx0" brushRef="#br0">58 0 12396,'0'0'6876,"-1"13"-5264,-13 105 2051,-10 138-1593,24-167-2801,0-91-2337,1-6 1417,0-1 0,-1 0 0,0 1 0,0-1 0,-1 1-1,0-1 1,-2-10 0,-12-15-6613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3.979"/>
    </inkml:context>
    <inkml:brush xml:id="br0">
      <inkml:brushProperty name="width" value="0.025" units="cm"/>
      <inkml:brushProperty name="height" value="0.025" units="cm"/>
    </inkml:brush>
  </inkml:definitions>
  <inkml:trace contextRef="#ctx0" brushRef="#br0">0 95 13901,'0'0'12268,"71"-19"-10795,-21 9-416,6-4-352,7 2-321,-4-3-288,-1 4-96,-8 4-160,1 4-769,-10 3-993,-6 0-1921,-8 0-1795,-4-4-4323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4.309"/>
    </inkml:context>
    <inkml:brush xml:id="br0">
      <inkml:brushProperty name="width" value="0.025" units="cm"/>
      <inkml:brushProperty name="height" value="0.025" units="cm"/>
    </inkml:brush>
  </inkml:definitions>
  <inkml:trace contextRef="#ctx0" brushRef="#br0">111 0 10922,'-5'10'5600,"-19"37"-663,-28 77 0,45-105-4458,1 0 1,1 1-1,1 0 1,1 0-1,0 0 0,1 1 1,3 33-1,-1-51-475,0 0-1,1-1 1,-1 1 0,1-1-1,0 1 1,0 0-1,0-1 1,0 0 0,1 1-1,-1-1 1,1 0-1,-1 1 1,1-1 0,0 0-1,0 0 1,0 0-1,0-1 1,0 1 0,0 0-1,0-1 1,1 1-1,-1-1 1,1 0 0,-1 0-1,1 0 1,-1 0-1,1 0 1,-1-1 0,1 1-1,0-1 1,-1 1-1,4-1 1,0 0-43,1 0 1,-1 0-1,0 0 0,0-1 0,1 0 1,-1 0-1,0-1 0,0 0 1,0 0-1,0 0 0,-1 0 1,12-8-1,0-4-14,-14 10 52,1 1 0,-1 0 0,1-1 0,-1 2 0,1-1-1,0 0 1,0 1 0,1 0 0,6-3 0,-10 36 124,-12 122-556,11-152 239,0-1-1,0 1 0,0 0 0,1 0 1,-1 0-1,0-1 0,0 1 1,1 0-1,-1 0 0,1 0 1,-1-1-1,0 1 0,1 0 1,0-1-1,-1 1 0,1 0 0,-1-1 1,1 1-1,0-1 0,-1 1 1,1-1-1,0 1 0,1 0 1,-1-1-239,0 0 1,-1 1 0,1-1-1,0 0 1,0 0 0,0 1-1,0-1 1,0 0 0,0 0-1,0 0 1,0 0-1,-1 0 1,1-1 0,0 1-1,0 0 1,0 0 0,0 0-1,0-1 1,0 1 0,-1-1-1,1 1 1,0 0 0,0-1-1,0 0 1,10-12-4944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4.637"/>
    </inkml:context>
    <inkml:brush xml:id="br0">
      <inkml:brushProperty name="width" value="0.025" units="cm"/>
      <inkml:brushProperty name="height" value="0.025" units="cm"/>
    </inkml:brush>
  </inkml:definitions>
  <inkml:trace contextRef="#ctx0" brushRef="#br0">49 0 9097,'0'0'17643,"-6"8"-17002,1-2-583,1 0 1,0 0 0,0 0-1,0 0 1,1 1 0,-1-1 0,2 1-1,-1 0 1,1 0 0,0 0 0,0 1-1,1-1 1,0 0 0,0 9-1,3 24-2973,5-13-4862,-5-19 1162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5"/>
    </inkml:context>
    <inkml:brush xml:id="br0">
      <inkml:brushProperty name="width" value="0.025" units="cm"/>
      <inkml:brushProperty name="height" value="0.025" units="cm"/>
    </inkml:brush>
  </inkml:definitions>
  <inkml:trace contextRef="#ctx0" brushRef="#br0">200 79 14061,'0'0'4650,"-2"-10"-1612,2 7-2864,0 0-28,0 0 0,-1 0-1,1 1 1,-1-1 0,1 0 0,-1 0 0,0 1-1,0-1 1,0 0 0,0 1 0,0-1 0,-1 1-1,1-1 1,-1 1 0,0 0 0,0 0 0,0 0 0,0 0-1,0 0 1,0 0 0,0 0 0,0 1 0,-1-1-1,1 1 1,-1-1 0,1 1 0,-1 0 0,0 0-1,1 0 1,-1 1 0,0-1 0,-4 0 0,0 1-141,0 1 1,1-1 0,-1 1-1,0 0 1,1 1 0,0 0-1,-1 0 1,1 0 0,0 1-1,0-1 1,-11 8 0,13-7-15,1-1 0,0 0-1,-1 1 1,1 0 0,0-1 0,1 1 0,-1 1 0,1-1 0,-1 0 0,1 0 0,0 1 0,0-1 0,0 1-1,1 0 1,-1 0 0,1 0 0,0-1 0,0 1 0,0 0 0,0 7 0,1-10-10,1 0 0,-1 1 0,1-1 0,-1 0 0,1 0 0,-1 0 0,1 0 0,0 0 0,0 0 0,-1 0 0,1 0 0,0 0 0,0 0 0,0 0 0,0-1 0,0 1 0,0 0 0,0-1 0,0 1 0,1-1 0,-1 1 0,0-1 0,0 1 0,0-1 0,1 0 1,-1 0-1,0 1 0,2-1 0,46 5-478,-37-5 316,0 1 68,0 1 0,1 0-1,-1 0 1,0 2 0,22 8 0,-32-12 139,0 1 1,0 0 0,0 0 0,0 1 0,-1-1-1,1 0 1,0 1 0,-1-1 0,1 1 0,-1-1-1,1 1 1,-1 0 0,0 0 0,0-1 0,1 1-1,-2 0 1,2 3 0,-1-3 49,-1 1 0,0-1 0,0 0 0,0 1 0,-1-1 0,1 0 0,0 1 0,-1-1 0,1 0 0,-1 1 0,0-1 1,0 0-1,0 0 0,0 0 0,0 0 0,-1 0 0,1 0 0,-1 0 0,-2 3 0,-2 2-4,0 0 0,-1-1 0,0 0 0,0 0-1,0 0 1,0-1 0,-1 0 0,0-1 0,0 1 0,0-1 0,-1-1 0,0 0 0,1 0 0,-1-1 0,0 0 0,-18 2-1,25-4-234,1 0 0,-1 0 0,1 0 0,-1 0 0,1 0 0,-1 0 0,1-1-1,-1 1 1,1 0 0,-1-1 0,1 1 0,-1-1 0,1 0 0,0 1 0,-1-1 0,1 0-1,0 0 1,0 0 0,-1 0 0,1 0 0,0 0 0,0 0 0,0 0 0,0-1-1,0 1 1,0-2 0,-13-24-5650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5.361"/>
    </inkml:context>
    <inkml:brush xml:id="br0">
      <inkml:brushProperty name="width" value="0.025" units="cm"/>
      <inkml:brushProperty name="height" value="0.025" units="cm"/>
    </inkml:brush>
  </inkml:definitions>
  <inkml:trace contextRef="#ctx0" brushRef="#br0">0 1 12748,'0'0'10122,"47"1"-10955,-27-1-3555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5.960"/>
    </inkml:context>
    <inkml:brush xml:id="br0">
      <inkml:brushProperty name="width" value="0.025" units="cm"/>
      <inkml:brushProperty name="height" value="0.025" units="cm"/>
    </inkml:brush>
  </inkml:definitions>
  <inkml:trace contextRef="#ctx0" brushRef="#br0">10 0 6150,'0'0'19122,"-1"10"-18909,-7 142 594,8-151-802,0 0 0,0 0 1,0-1-1,0 1 0,0 0 1,0 0-1,0-1 0,0 1 1,1 0-1,-1 0 0,0-1 1,1 1-1,-1 0 1,0-1-1,1 1 0,-1 0 1,1-1-1,-1 1 0,1-1 1,-1 1-1,1-1 0,0 1 1,-1-1-1,1 1 1,-1-1-1,1 1 0,0-1 1,1 1-1,25 0 222,-19-3-178,-1 0-1,1 0 0,-1 0 1,0-1-1,11-6 0,-2-2-8,1-2 1,17-17-1,29-21 5,-62 51-44,-1-1 1,0 1 0,1 0 0,-1-1 0,1 1 0,-1 0-1,1-1 1,-1 1 0,1 0 0,-1 0 0,1 0-1,0 0 1,-1-1 0,1 1 0,-1 0 0,1 0-1,-1 0 1,1 0 0,0 0 0,-1 0 0,1 0 0,-1 1-1,1-1 1,-1 0 0,1 0 0,-1 0 0,1 1-1,0-1 1,-1 0 0,1 1 0,7 19 116,-8 38 774,-1-42-143,2-15-738,-1-1 1,0 1-1,1-1 1,-1 1-1,1 0 1,0-1-1,-1 1 1,1-1-1,-1 0 1,1 1-1,0-1 1,-1 1 0,1-1-1,0 0 1,-1 1-1,1-1 1,0 0-1,0 0 1,-1 0-1,1 0 1,0 0-1,0 1 1,-1-1-1,1-1 1,0 1-1,0 0 1,-1 0-1,1 0 1,0 0-1,0 0 1,0-1 0,28-5 190,50-33-62,-59 27-222,0 1 0,25-8-1,-45 18 70,1 1 0,-1 0 0,1-1-1,0 1 1,-1 0 0,1 0 0,0-1 0,-1 1 0,1 0-1,-1 0 1,1 0 0,0 0 0,-1 0 0,1 0-1,0 0 1,-1 0 0,1 0 0,0 0 0,-1 0 0,1 1-1,0-1 1,-1 0 0,1 0 0,-1 1 0,1-1-1,0 0 1,-1 1 0,1-1 0,-1 0 0,1 1 0,-1-1-1,1 1 1,-1-1 0,1 1 0,-1 25-20,-19 27 143,18-52 2,-7 22-939,8-22 694,0-1 1,0 0-1,0 1 0,0-1 1,0 0-1,0 1 0,0-1 0,0 1 1,0-1-1,0 0 0,0 1 1,0-1-1,0 0 0,0 1 0,1-1 1,-1 0-1,0 1 0,0-1 0,0 0 1,1 0-1,-1 1 0,0-1 1,0 0-1,1 0 0,-1 1 0,0-1 1,0 0-1,1 0 0,-1 1 1,0-1-1,1 0 0,-1 0 0,0 0 1,1 0-1,-1 0 0,0 0 0,1 0 1,-1 1-1,0-1 0,1 0 1,-1 0-1,1 0 0,-1 0 0,0-1 1,1 1-1,-1 0 0,0 0 1,1 0-1,-1 0 0,0 0 0,1 0 1,-1 0-1,0-1 0,1 1 1,-1 0-1,0 0 0,0-1 0,1 1 1,-1 0-1,0 0 0,0-1 0,1 1 1,-1-1-1,18-10-5782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6.308"/>
    </inkml:context>
    <inkml:brush xml:id="br0">
      <inkml:brushProperty name="width" value="0.025" units="cm"/>
      <inkml:brushProperty name="height" value="0.025" units="cm"/>
    </inkml:brush>
  </inkml:definitions>
  <inkml:trace contextRef="#ctx0" brushRef="#br0">75 58 10634,'0'0'13693,"8"7"-12326,-4-4-1205,1 0 0,-1 1 0,1-2 0,-1 1 1,1 0-1,0-1 0,0 0 0,0 0 1,0-1-1,0 1 0,7 0 0,-9-2-103,0 0 1,0 0-1,0 0 0,0 0 0,0-1 0,0 1 0,0-1 1,0 0-1,0 1 0,0-1 0,-1-1 0,1 1 1,0 0-1,0-1 0,-1 1 0,1-1 0,-1 0 1,0 0-1,1 0 0,-1 0 0,0 0 0,0-1 1,0 1-1,-1 0 0,1-1 0,2-4 0,-4 7-55,1-1-1,0 0 0,0 0 0,0-1 0,-1 1 1,1 0-1,0 0 0,-1 0 0,1 0 1,-1-1-1,0 1 0,1 0 0,-1 0 1,0-1-1,0 1 0,1 0 0,-1-1 0,0 1 1,0 0-1,-1-1 0,1 1 0,0 0 1,0 0-1,-1-1 0,1 1 0,-1 0 0,1 0 1,-1-1-1,1 1 0,-1 0 0,0 0 1,1 0-1,-1 0 0,0 0 0,0 0 1,0 0-1,0 0 0,0 0 0,0 1 0,0-1 1,0 0-1,0 1 0,0-1 0,-1 0 1,1 1-1,0-1 0,0 1 0,-1 0 1,1-1-1,-2 1 0,-3-1-24,0 0 0,1 1 0,-1 0 1,0 0-1,1 0 0,-1 1 0,1-1 0,-1 1 0,0 1 1,1-1-1,-6 3 0,1 1 4,0 0-1,0 1 1,1 0 0,0 1 0,0 0-1,0 1 1,-13 15 0,18-18 13,0-1 0,0 1 0,1 0 1,-1 0-1,1 1 0,1-1 0,-1 1 0,1-1 1,0 1-1,0 0 0,1 0 0,-1 0 0,1 0 0,1 0 1,-1 0-1,1 7 0,1-11-52,0 0 0,0 0 0,-1 0 0,2 0 0,-1-1 0,0 1 0,0 0 0,0 0 0,1-1 0,-1 1 0,1-1 0,0 0 0,-1 1 0,1-1 0,0 0 0,0 0 0,-1 0 0,1 0-1,0 0 1,0 0 0,0-1 0,0 1 0,0-1 0,1 1 0,-1-1 0,0 0 0,0 0 0,3 0 0,69 2-3818,-67-3 3255,3 1-396,-1-2 0,1 1 0,-1-1 0,0-1 0,1 1 0,12-7 0,16-8-4622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6.898"/>
    </inkml:context>
    <inkml:brush xml:id="br0">
      <inkml:brushProperty name="width" value="0.025" units="cm"/>
      <inkml:brushProperty name="height" value="0.025" units="cm"/>
    </inkml:brush>
  </inkml:definitions>
  <inkml:trace contextRef="#ctx0" brushRef="#br0">142 0 2626,'0'0'18525,"-8"0"-16999,1 1-1350,1 0-1,0 0 1,0 0-1,0 1 1,-1 0-1,1 0 1,1 0-1,-1 1 1,0 0-1,1 0 1,-1 0-1,1 1 1,0 0-1,0 0 1,0 0-1,1 0 0,0 1 1,-1 0-1,2 0 1,-1 0-1,0 0 1,-2 7-1,5-10-152,-1 0-1,1-1 0,0 1 1,0 0-1,0 0 0,0 0 0,1 0 1,-1 0-1,0 0 0,1 0 1,-1 0-1,1 0 0,0 0 1,0 0-1,0 0 0,0 0 1,0 0-1,0 0 0,0 0 0,1 0 1,-1 0-1,1 0 0,-1 0 1,1 0-1,0 0 0,0 0 1,0-1-1,0 1 0,0 0 1,0 0-1,2 1 0,0-1-12,-1-1-1,1 0 1,0 0-1,0 0 1,0 0-1,0 0 1,0 0-1,0-1 1,0 1-1,0-1 1,0 0 0,0 0-1,0 0 1,0 0-1,0-1 1,0 1-1,0-1 1,0 0-1,0 0 1,0 0-1,3-1 1,7-5-54,1-1 1,-2 0-1,1 0 1,-1-2-1,0 1 1,-1-1-1,0-1 1,-1 0-1,0-1 1,-1 0-1,0 0 0,7-15 1,-37 59 376,16-27-252,1 1 0,0-1-1,1 1 1,-1 0 0,1 0 0,0 0-1,1 0 1,-1 0 0,1 1-1,0-1 1,1 1 0,-2 12 0,3-19-75,0 1 1,0 0-1,0 0 1,1-1 0,-1 1-1,0 0 1,0 0 0,1-1-1,-1 1 1,0 0 0,1-1-1,-1 1 1,1-1-1,-1 1 1,1 0 0,-1-1-1,1 1 1,-1-1 0,1 1-1,0-1 1,-1 1 0,1-1-1,0 0 1,-1 1-1,1-1 1,1 1 0,28 4 208,29-10 69,-40-1-305,1 0 0,-1-2 1,21-10-1,38-15-110,-70 36 431,-11 8-150,-5 5 35,7-15-140,0 1-1,0-1 0,0 1 1,0 0-1,0-1 1,1 1-1,-1 0 0,1-1 1,-1 1-1,1 0 0,0 0 1,-1 0-1,1 0 1,0-1-1,0 1 0,0 0 1,0 0-1,1 0 0,-1-1 1,1 4-1,0-4-23,0 0-1,0-1 0,0 1 1,0 0-1,0-1 1,0 1-1,0 0 1,0-1-1,1 0 1,-1 1-1,0-1 1,0 0-1,0 1 1,0-1-1,1 0 0,-1 0 1,0 0-1,0 0 1,0 0-1,1 0 1,-1 0-1,2-1 1,9-2-3,0 0 1,0-1-1,0 0 1,17-9-1,1-3-266,51-34 0,-80 49 173,-10 41-3502,10-40 3272,0 1 0,-1-1 0,1 1 0,0-1 0,0 1 1,-1-1-1,1 0 0,0 1 0,0-1 0,0 0 0,-1 0 0,1 1 0,0-1 0,0 0 0,0 0 0,0 0 0,0 0 0,-1 0 0,3 0 0,0 0-909,22 0-5497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2.383"/>
    </inkml:context>
    <inkml:brush xml:id="br0">
      <inkml:brushProperty name="width" value="0.025" units="cm"/>
      <inkml:brushProperty name="height" value="0.025" units="cm"/>
    </inkml:brush>
  </inkml:definitions>
  <inkml:trace contextRef="#ctx0" brushRef="#br0">59 244 9353,'0'0'14536,"-8"-2"-14445,6 1-92,0 1 0,1-1 1,-1 1-1,0-1 0,0 1 0,0 0 0,1-1 0,-1 1 0,0 0 1,0 0-1,0 1 0,0-1 0,0 0 0,1 0 0,-1 1 1,0-1-1,0 1 0,1 0 0,-3 0 0,2 2 1,1-1-1,-1 0 0,1 1 1,0-1-1,0 1 1,0-1-1,0 1 1,0-1-1,1 1 0,-1 0 1,1-1-1,0 1 1,-1 0-1,1-1 1,1 1-1,-1 4 0,0-6 0,0 0-1,0 0 0,0 0 0,-1 0 0,1 0 0,0 0 1,0 0-1,1 0 0,-1 0 0,0 0 0,0 0 1,0 0-1,1 0 0,-1 0 0,0 0 0,1 0 0,-1 0 1,1 0-1,-1 0 0,1 0 0,0-1 0,-1 1 1,1 0-1,0 0 0,0-1 0,-1 1 0,1 0 1,0-1-1,0 1 0,0-1 0,0 1 0,0-1 0,0 1 1,0-1-1,0 0 0,0 1 0,0-1 0,0 0 1,0 0-1,0 0 0,0 0 0,0 0 0,0 0 1,0 0-1,0 0 0,0 0 0,0 0 0,2-1 0,2-1 51,-1 0 0,0 0 0,1 0 0,-1 0 0,0 0 0,0-1 0,0 0 0,0 0 0,6-6 0,21-26 274,-2-2 0,-1-1 0,31-56 0,-49 84-377,-5 19-63,-2 22-64,-3-28 186,0 6 7,1-1 1,0 0-1,0 1 0,1-1 1,0 0-1,6 14 1,-8-21-11,1 0-1,-1 0 1,1 0 0,-1 0 0,1 0-1,0 0 1,-1 0 0,1 0-1,0 0 1,0-1 0,0 1 0,-1 0-1,1-1 1,0 1 0,0 0 0,0-1-1,0 1 1,0-1 0,0 1 0,0-1-1,0 0 1,2 1 0,0-2 15,-1 1 0,0-1 1,0 1-1,-1-1 0,1 0 0,0 1 1,0-1-1,0 0 0,0-1 0,-1 1 1,1 0-1,0 0 0,-1-1 0,1 1 1,-1-1-1,0 1 0,2-3 0,121-165 661,-123 168-687,0-1 0,1 1 0,-1 0 0,0-1 0,0 1 0,1 0 0,-1 0-1,1-1 1,-1 1 0,1 0 0,-1 1 0,1-1 0,-1 0 0,3 0 0,-3 1 6,-1 0 0,1 0 0,-1 0 0,1 0 0,-1 0 0,1 0 0,-1 1 0,1-1 0,-1 0 0,0 0 0,1 0 0,-1 1 0,1-1 0,-1 0 0,1 1 0,-1-1 0,0 0 0,1 1 0,-1-1 0,0 1 0,0-1 0,1 1 0,-1-1 0,0 0 0,0 1 0,1-1 0,-1 1 0,0-1 0,0 1 0,0 0 0,2 9-4,-1-1 1,0 0 0,-1 0-1,0 12 1,0 2 75,7 4-1056,-6-26 810,-1-1-1,1 1 1,-1-1-1,0 1 1,1-1-1,-1 1 1,1-1 0,-1 1-1,1-1 1,0 1-1,-1-1 1,1 1 0,-1-1-1,1 0 1,0 1-1,-1-1 1,1 0 0,0 0-1,-1 0 1,1 1-1,0-1 1,-1 0 0,1 0-1,0 0 1,0 0-1,-1 0 1,1 0-1,0 0 1,-1-1 0,1 1-1,0 0 1,-1 0-1,1 0 1,0-1 0,-1 1-1,1 0 1,0-1-1,0 0 1,15-12-6800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7.262"/>
    </inkml:context>
    <inkml:brush xml:id="br0">
      <inkml:brushProperty name="width" value="0.025" units="cm"/>
      <inkml:brushProperty name="height" value="0.025" units="cm"/>
    </inkml:brush>
  </inkml:definitions>
  <inkml:trace contextRef="#ctx0" brushRef="#br0">145 0 17136,'0'0'2862,"-10"2"-882,-2 0-1305,1 1-1,-1 0 1,1 1 0,-19 9-1,26-12-555,1 1-1,-1-1 1,0 1-1,1 1 1,0-1-1,-1 0 1,1 1-1,0-1 1,0 1-1,1 0 1,-1 0-1,0 0 1,1 1-1,0-1 1,0 0-1,0 1 1,0 0-1,0-1 1,1 1-1,-2 7 1,3-10-144,0 0 0,0 0 0,1 0 0,-1 0 0,0 0 1,1 0-1,-1 0 0,1 0 0,-1 0 0,1-1 0,-1 1 1,1 0-1,0 0 0,-1-1 0,1 1 0,0 0 0,0-1 0,0 1 1,-1-1-1,1 1 0,0-1 0,0 1 0,0-1 0,0 0 0,0 1 1,0-1-1,0 0 0,0 0 0,0 0 0,0 1 0,0-1 1,0 0-1,0 0 0,1-1 0,46 2-1331,-35-2 672,77 1-912,-90 0 1645,1 0-1,-1 0 0,0 0 1,0 0-1,1 0 1,-1 0-1,0 0 1,0 0-1,1 0 1,-1 0-1,0 0 1,0 0-1,1 0 1,-1 0-1,0 0 1,0 1-1,1-1 1,-1 0-1,0 0 1,0 0-1,1 0 0,-1 0 1,0 0-1,0 1 1,0-1-1,0 0 1,1 0-1,-1 0 1,0 1-1,0-1 1,0 0-1,0 0 1,0 1-1,0-1 1,1 0-1,-1 0 1,0 0-1,0 1 1,0-1-1,0 0 0,0 0 1,0 1-1,0-1 1,0 0-1,0 0 1,0 1-1,-9 14 1797,-15 10 230,16-21-1922,0 0 0,0 0 0,-1-1 0,0 0 0,0 0-1,0-1 1,-11 1 0,-9-2-2985,3-4-4394,14-3-3670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7.788"/>
    </inkml:context>
    <inkml:brush xml:id="br0">
      <inkml:brushProperty name="width" value="0.025" units="cm"/>
      <inkml:brushProperty name="height" value="0.025" units="cm"/>
    </inkml:brush>
  </inkml:definitions>
  <inkml:trace contextRef="#ctx0" brushRef="#br0">13 0 13325,'0'0'12491,"-11"55"-11530,10-31-512,1-1-353,0-3-64,0-2-96,7-5-801,4 0-640,-1-6-866,3-3-1248,-2-4-2787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8.525"/>
    </inkml:context>
    <inkml:brush xml:id="br0">
      <inkml:brushProperty name="width" value="0.025" units="cm"/>
      <inkml:brushProperty name="height" value="0.025" units="cm"/>
    </inkml:brush>
  </inkml:definitions>
  <inkml:trace contextRef="#ctx0" brushRef="#br0">121 1 16912,'0'0'6225,"-8"12"-5489,-5 7-264,1 1-1,1 1 1,1 0-1,1 0 1,-7 26 0,5-12 95,2 1-1,1 0 1,2 0 0,-1 46 0,7-82-564,0 1 0,0-1 0,0 1 0,0-1 0,0 1 0,0-1 0,0 0 0,0 1-1,0-1 1,0 1 0,0-1 0,0 0 0,0 1 0,1-1 0,-1 1 0,0-1 0,0 0 0,0 1-1,1-1 1,-1 0 0,0 1 0,0-1 0,1 0 0,-1 0 0,0 1 0,1-1 0,-1 0 0,0 0 0,1 1-1,-1-1 1,1 0 0,-1 0 0,0 0 0,1 0 0,0 0 0,17-4 164,16-20 31,-25 10-233,0 1 0,0-1 0,-2-1 1,0 1-1,0-1 0,-2 0 0,8-28 0,-7 14-394,-1 1-1,-2-1 1,1-42 0,-6 70 59,-2 11 236,-3 15 109,6-18 51,0 0 0,1 0 1,0 0-1,0 0 0,1-1 0,0 1 1,0 0-1,0 0 0,1 0 0,0-1 0,0 1 1,6 9-1,-6-12 5,1 0 0,0-1 1,0 1-1,0-1 0,1 0 1,-1 0-1,1 0 0,0-1 1,0 1-1,0-1 0,0 0 0,0 0 1,0 0-1,0-1 0,1 0 1,-1 1-1,1-1 0,-1-1 1,1 1-1,6 0 0,-4-1 33,1 1 0,0-1 0,0 0-1,0-1 1,0 0 0,0 0 0,0-1-1,0 1 1,-1-2 0,1 1 0,-1-1-1,0 0 1,0-1 0,0 0 0,0 0-1,0 0 1,-1-1 0,0 0 0,0 0-1,0-1 1,0 0 0,-1 0 0,0 0-1,-1 0 1,1-1 0,-1 0 0,0 0-1,-1 0 1,0 0 0,0-1 0,0 1-1,-1-1 1,0 0 0,1-12 0,-3 17-60,1 0 0,-1 1 1,0-1-1,0 0 0,0 0 1,0 0-1,-1 0 0,1 0 1,-1 0-1,0-3 0,0 5-12,1 0 0,0 1 0,-1-1 0,1 0 0,-1 1 0,1-1 0,-1 0 0,1 1 0,-1-1 0,1 0 0,-1 1 0,0-1 0,1 1 0,-1-1-1,0 1 1,1 0 0,-1-1 0,0 1 0,0 0 0,1-1 0,-1 1 0,0 0 0,-1 0 0,-1 0-9,0 0 1,0 1-1,0 0 0,1 0 0,-1 0 0,0 0 1,1 0-1,-1 0 0,0 1 0,1-1 1,0 1-1,-1 0 0,1 0 0,0 0 0,0 0 1,0 0-1,0 0 0,-2 4 0,-7 8 12,1 0-1,1 1 0,0 0 1,-7 19-1,13-27 23,0 1 1,1-1-1,-1 1 1,1-1-1,1 1 1,-1 0-1,1-1 1,1 1-1,0 0 1,0 0-1,1 13 1,1-18-10,-1 0 1,0 0 0,1-1-1,0 1 1,-1 0 0,1 0-1,0-1 1,0 1 0,1-1-1,-1 0 1,0 0 0,1 0-1,0 0 1,-1 0-1,1 0 1,0-1 0,0 1-1,0-1 1,0 0 0,0 1-1,0-2 1,0 1 0,0 0-1,0-1 1,1 1-1,-1-1 1,0 0 0,0 0-1,6-1 1,1 1 16,-1 0 0,1-1 1,0-1-1,-1 1 0,1-1 0,-1-1 0,1 0 0,15-7 1,-11 1 3,-1 1 1,25-22 0,-35 28-26,0-1 0,0 0 0,0 0-1,0 0 1,0 0 0,-1-1 0,1 1 0,-1-1 0,0 0-1,0 1 1,0-1 0,0 0 0,-1 0 0,0 0 0,0-1 0,1-3-1,-2 7-6,-1 1 0,1-1 0,0 1 0,0 0 0,-1-1 0,1 1-1,0-1 1,-1 1 0,1-1 0,-1 1 0,1 0 0,-1-1-1,1 1 1,0 0 0,-1-1 0,1 1 0,-1 0 0,0 0 0,1 0-1,-1-1 1,1 1 0,-1 0 0,1 0 0,-1 0 0,1 0 0,-1 0-1,1 0 1,-1 0 0,0 0 0,1 0 0,-1 0 0,1 0 0,-1 1-1,1-1 1,-1 0 0,1 0 0,-1 0 0,1 1 0,-1-1 0,1 0-1,-1 1 1,-24 10-169,22-9 164,0 0 1,1 1-1,-1-1 0,1 1 1,-1-1-1,1 1 0,0 0 1,0 0-1,0 0 0,0 0 1,0 0-1,1 0 0,0 1 1,-1-1-1,1 1 0,0-1 1,1 1-1,-1-1 0,1 1 1,-1-1-1,1 1 0,0-1 1,1 1-1,-1 0 0,1 3 1,0-3-193,1-1 1,-1 1-1,1-1 0,0 0 0,0 1 1,0-1-1,0 0 0,1-1 1,-1 1-1,1 0 0,0 0 1,0-1-1,0 0 0,0 0 1,0 1-1,0-2 0,0 1 1,1 0-1,-1-1 0,1 1 1,-1-1-1,1 0 0,6 1 1,33 2-4899,3-3-4752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8.979"/>
    </inkml:context>
    <inkml:brush xml:id="br0">
      <inkml:brushProperty name="width" value="0.025" units="cm"/>
      <inkml:brushProperty name="height" value="0.025" units="cm"/>
    </inkml:brush>
  </inkml:definitions>
  <inkml:trace contextRef="#ctx0" brushRef="#br0">135 1 11275,'0'0'17915,"-9"3"-17947,0 1 30,-1 1-1,2 0 1,-1 0 0,0 0-1,1 1 1,0 1-1,-7 7 1,10-10 2,0 1 0,1 0 1,-1 0-1,1 1 0,1-1 0,-1 1 1,1 0-1,0 0 0,0 0 0,0 0 1,1 0-1,0 1 0,-2 10 0,4-16-11,0 0 0,0 0 0,0 0 0,0 0-1,0 1 1,1-1 0,-1 0 0,0 0 0,1 0 0,-1 0-1,0 0 1,1 0 0,-1 0 0,1 0 0,-1 0 0,1 0-1,0 0 1,-1-1 0,1 1 0,0 0 0,0 0 0,0-1 0,0 1-1,-1 0 1,1-1 0,0 1 0,0-1 0,0 1 0,0-1-1,0 1 1,0-1 0,0 0 0,1 1 0,0-1 0,45 3-1010,-37-3 665,20 0-1759,-1-1 0,35-7 1,17-12-6308,-28 3-984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19.922"/>
    </inkml:context>
    <inkml:brush xml:id="br0">
      <inkml:brushProperty name="width" value="0.025" units="cm"/>
      <inkml:brushProperty name="height" value="0.025" units="cm"/>
    </inkml:brush>
  </inkml:definitions>
  <inkml:trace contextRef="#ctx0" brushRef="#br0">159 65 9705,'0'0'14045,"-9"-1"-12993,4 1-944,-1 0 1,0 0-1,0 1 0,1 0 1,-1 0-1,1 0 0,-1 0 0,1 1 1,-1 0-1,1 0 0,0 1 1,0 0-1,0 0 0,0 0 1,0 0-1,1 1 0,-1-1 0,1 1 1,0 0-1,-3 5 0,1-3 19,2-3-23,1-1 1,0 2-1,0-1 1,0 0-1,0 0 1,0 1-1,1 0 1,0-1-1,-1 1 1,-1 7-1,7-11-49,1 0-1,-1-1 1,0 1-1,1-1 0,-1 1 1,1-1-1,-1 0 1,0-1-1,4-1 1,1 0 203,0 0 0,1 1 0,0-1 0,-1 2 0,1-1 0,0 1 0,0 1 0,11 0 0,-11 0-247,-1 0-1,1-1 1,-1 0 0,1 0 0,-1-1-1,0 0 1,14-4 0,-19 4-2,-1 0 0,1 0 0,-1 0 0,1 0 0,-1 0 0,0-1 0,1 1 0,-1-1 0,-1 1 0,1-1 0,0 0 0,-1 0 0,1 0 0,-1 0 0,0 0 0,0 0 0,0 0 0,0 0 0,0 0 0,-1 0 0,0-1 0,0 1 0,1 0 0,-2 0 0,1-4 0,0 5-27,0 0 0,0 0-1,0 0 1,0 0 0,0 0-1,0 0 1,-1 0 0,1 0-1,-1 0 1,1 0 0,-1 0 0,0 0-1,0 0 1,0 1 0,0-1-1,0 0 1,0 1 0,0-1 0,-1 0-1,1 1 1,-2-2 0,-1 1-27,1 1 0,-1-1 0,1 1 1,-1 0-1,1 0 0,-1 1 0,0-1 1,0 1-1,1-1 0,-1 1 0,-4 1 1,-2 0 28,1 2 1,-1-1 0,1 1 0,0 1 0,0-1-1,0 2 1,1-1 0,0 1 0,-1 0 0,2 1-1,-1 0 1,-13 13 0,18-15 14,1 0 0,-1-1 0,1 1 0,0 0 0,0 0 0,0 1 0,0-1 0,1 0 0,0 1 0,-1-1 0,2 1 0,-2 7 0,-1 62 72,4-61-1,-2-11-60,1 0 0,0 0-1,0-1 1,0 1 0,0 0 0,1 0 0,-1-1-1,0 1 1,1 0 0,-1 0 0,1-1-1,0 1 1,-1 0 0,1-1 0,0 1-1,0-1 1,0 1 0,0-1 0,0 1-1,0-1 1,1 0 0,-1 0 0,0 1-1,1-1 1,-1 0 0,1 0 0,-1 0-1,3 0 1,1 1 22,1-1-1,-1 0 0,1-1 1,0 1-1,-1-1 1,1 0-1,0-1 1,6 0-1,-1-1-14,0-1 1,0 0-1,0-1 0,-1 0 0,0 0 1,1-1-1,-2-1 0,1 0 1,-1 0-1,11-9 0,4-5 18,-2 0-1,31-36 1,-42 44 45,3-4-285,-22 33-39,-9 11 250,11-20 5,0 1 0,1-1 0,0 1 0,1 0 1,0 0-1,0 1 0,1-1 0,0 1 1,-3 17-1,8-26 4,0-1 0,0 1 0,0 0 0,0-1 0,0 1 0,0-1 0,0 0 0,0 0 0,0 0 0,0 0 0,0 0 0,0 0 0,0 0 0,0-1 0,3 0 0,6-2-4,0-1-1,1-1 1,-1 1-1,-1-2 1,1 0-1,-1 0 1,16-13 0,-14 10-27,0 0 0,1 2 0,-1-1 0,21-7 0,-32 15 13,-1 0 0,0 0 0,0 0 0,1 0 0,-1 0 0,0 0-1,1 0 1,-1 0 0,0 0 0,0 0 0,1 0 0,-1 0 0,0 0 0,0 0-1,1 1 1,-1-1 0,0 0 0,0 0 0,0 0 0,1 0 0,-1 0 0,0 1-1,0-1 1,0 0 0,1 0 0,-1 1 0,0-1 0,0 0 0,0 0 0,0 0-1,0 1 1,1-1 0,-1 0 0,0 1 0,0-1 0,0 0 0,0 0 0,0 1-1,0-1 1,0 0 0,0 0 0,0 1 0,0-1 0,1 23 79,-1-21-60,-1 0 1,1 0-1,0 0 1,0 0 0,0 0-1,0 0 1,0 0-1,0 0 1,1 0 0,-1 0-1,0 0 1,1 0 0,0 0-1,-1 0 1,1-1-1,0 1 1,0 0 0,0 0-1,0-1 1,1 1-1,-1 0 1,2 1 0,33 0 165,-20-9-2549,-6-9-6894,-5 3-1677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0.643"/>
    </inkml:context>
    <inkml:brush xml:id="br0">
      <inkml:brushProperty name="width" value="0.025" units="cm"/>
      <inkml:brushProperty name="height" value="0.025" units="cm"/>
    </inkml:brush>
  </inkml:definitions>
  <inkml:trace contextRef="#ctx0" brushRef="#br0">56 17 10218,'-4'-16'10095,"10"33"-5509,-3 1-5067,-3 17 1354,-2 0 1,-1 1 0,-1-1 0,-3-1-1,-19 66 1,21-86-714,2 0 0,-1 1 1,2-1-1,0 1 0,0 0 0,2 19 0,0-33-150,1 0-1,0 1 1,0-1 0,-1 0 0,1 1-1,0-1 1,0 0 0,0 0-1,0 0 1,0 0 0,0 0-1,1 0 1,-1 0 0,0 0-1,0-1 1,1 1 0,-1 0-1,1-1 1,-1 1 0,0-1 0,1 1-1,-1-1 1,1 0 0,-1 0-1,1 1 1,-1-1 0,1 0-1,-1 0 1,1-1 0,-1 1-1,1 0 1,-1 0 0,3-2-1,4 2 8,0-2-1,0 1 0,0-1 1,-1 0-1,10-4 0,27-18-470,-43 23 332,-1 3-85,0-1 199,-1 0-1,1 1 0,-1-1 1,1 0-1,-1 1 0,1-1 1,-1 0-1,0 0 0,0 0 0,0 1 1,1-1-1,-1 0 0,-2 1 1,1 0 38,1-1 0,-1 1 0,1-1 0,0 1 0,0-1 0,0 1 0,0 0 0,0 0 0,0-1 0,0 1 0,0 3 0,2-3 16,0-1 1,0 0 0,0 0-1,1 0 1,-1 0-1,0 0 1,1 0 0,-1 0-1,0 0 1,1 0-1,-1 0 1,1-1 0,0 1-1,-1-1 1,1 1 0,-1-1-1,1 0 1,0 0-1,-1 1 1,1-1 0,0 0-1,-1 0 1,1-1 0,0 1-1,1-1 1,49-1 262,-45 0-329,0 1 0,0-1 0,0 0 0,0 0 1,-1-1-1,1 0 0,-1 0 0,0-1 0,0 0 0,8-5 0,14-24-2071,-26 30 1547,-1 0 0,1-1 1,-1 1-1,0 0 1,0-1-1,0 1 1,-1-1-1,1 1 1,0-7-1,-1-7-4079,0 0-2381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0.989"/>
    </inkml:context>
    <inkml:brush xml:id="br0">
      <inkml:brushProperty name="width" value="0.025" units="cm"/>
      <inkml:brushProperty name="height" value="0.025" units="cm"/>
    </inkml:brush>
  </inkml:definitions>
  <inkml:trace contextRef="#ctx0" brushRef="#br0">0 47 7559,'0'0'14510,"63"-44"-14382,-32 42-128,-2 2-416,7 0-1570,2 0-2531,3 8-2657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1.443"/>
    </inkml:context>
    <inkml:brush xml:id="br0">
      <inkml:brushProperty name="width" value="0.025" units="cm"/>
      <inkml:brushProperty name="height" value="0.025" units="cm"/>
    </inkml:brush>
  </inkml:definitions>
  <inkml:trace contextRef="#ctx0" brushRef="#br0">156 261 18001,'0'0'3171,"-10"0"-582,2 1-2297,0-1 1,0 1-1,0 1 0,1-1 1,-1 1-1,0 1 0,1-1 1,-1 1-1,-8 5 1,12-5-214,0-1 1,0 1 0,0 0 0,0 0 0,1 0 0,-1 0 0,1 1 0,-1-1 0,1 1 0,1 0 0,-1 0-1,0 0 1,1 0 0,0 1 0,0-1 0,0 1 0,0-1 0,1 1 0,-1 6 0,1-10-73,1 0 0,0 1 0,0-1 0,0 0 1,-1 1-1,1-1 0,1 0 0,-1 0 0,0 1 1,0-1-1,0 0 0,1 0 0,-1 0 0,0 1 0,1-1 1,-1 0-1,1 0 0,0 0 0,-1 0 0,1 0 0,0 0 1,0 0-1,0 0 0,-1 0 0,1 0 0,0 0 0,2 0 1,-1 1 16,1-1-1,0 0 1,-1-1 0,1 1 0,0 0 0,0-1 0,-1 0 0,1 1 0,0-1 0,0 0 0,5-1 0,1-1 10,0 1 0,0-1 1,0-1-1,-1 0 1,1 0-1,-1 0 1,11-7-1,-10 4-13,-1-1-1,1 0 0,-1 0 1,0-1-1,-1 0 0,0-1 1,0 0-1,-1 0 1,0 0-1,7-15 0,-46 68 482,30-39-514,0 1 0,1-1-1,0 1 1,0-1 0,0 1 0,1 0-1,0 0 1,0-1 0,0 1 0,1 0-1,0 0 1,0 0 0,2 11 0,-1-14-58,1 0-1,-1 0 1,0 0 0,1-1 0,-1 1 0,1-1 0,0 1 0,0-1 0,0 0 0,0 0-1,0 0 1,1 0 0,-1 0 0,0 0 0,1 0 0,0-1 0,-1 1 0,1-1 0,0 0-1,0 0 1,0 0 0,0 0 0,0 0 0,-1-1 0,2 0 0,-1 1 0,0-1 0,3 0-1,4 0-140,0 0 0,0-1 0,0 1 0,0-2 0,0 0 0,0 0 0,0-1 0,-1 0 0,0 0-1,14-7 1,-8 1 276,0 0 0,-1-1-1,0 0 1,-1-1 0,19-19-1,-7 2 497,-2-1 0,-1-1 0,-1 0 0,32-66 0,-52 96-559,25-63 382,-24 58-373,-1 1 1,0 0-1,0 0 0,0 0 0,0-1 1,-1 1-1,0 0 0,0-1 1,0 1-1,0 0 0,-1-1 1,1 1-1,-3-5 0,3 8-12,-1 0-1,0 1 0,1-1 1,-1 0-1,0 1 1,0-1-1,1 0 1,-1 1-1,0-1 0,0 1 1,0 0-1,0-1 1,0 1-1,0 0 1,0-1-1,0 1 0,0 0 1,0 0-1,0 0 1,0 0-1,0 0 1,0 0-1,0 0 0,0 0 1,0 0-1,0 1 1,-1-1-1,-29 9-71,21-2 106,0 0-1,0 1 1,1 0 0,0 0 0,0 1 0,1 0 0,0 1 0,0 0 0,1 0 0,0 0-1,-7 17 1,7-12 68,0-1 0,1 2 0,1-1 0,0 0 0,1 1 0,1 0-1,1 0 1,-2 22 0,4-34-79,1 1-1,-1-1 1,1 0 0,-1 1-1,1-1 1,0 0-1,1 0 1,-1 0 0,1 0-1,0 0 1,0 0-1,0 0 1,1-1 0,-1 1-1,1-1 1,0 1-1,0-1 1,0 0-1,0 0 1,0 0 0,1-1-1,-1 1 1,1-1-1,0 0 1,0 0 0,0 0-1,6 2 1,-1-1-357,0 0 0,0-1 0,1 0 1,-1-1-1,10 1 0,47-5-7651,-35-6-1068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2.224"/>
    </inkml:context>
    <inkml:brush xml:id="br0">
      <inkml:brushProperty name="width" value="0.025" units="cm"/>
      <inkml:brushProperty name="height" value="0.025" units="cm"/>
    </inkml:brush>
  </inkml:definitions>
  <inkml:trace contextRef="#ctx0" brushRef="#br0">86 0 10218,'0'0'13911,"-2"11"-12757,-67 258 4029,68-264-5106,-2 1-18,1 0 1,0 1-1,0-1 1,1 1-1,0-1 1,0 1-1,0 0 1,1-1 0,0 1-1,1 8 1,1-14-44,0 0 0,0 0 0,-1 0 0,1 0 0,0 0 0,0-1 1,0 1-1,0-1 0,0 1 0,1-1 0,-1 0 0,0 0 0,0 0 1,0 0-1,0 0 0,0 0 0,4-1 0,1 0 30,14 0-10,0-1 0,25-6 1,-31 5-108,0 0 1,0 1-1,0 1 1,1 0-1,-1 1 1,21 2-1,-34-1 75,0-1 0,0 1 0,0 0 0,0 0 0,-1 0 0,1 0-1,0 0 1,-1 0 0,1 1 0,-1-1 0,1 0 0,-1 1 0,1-1 0,-1 1-1,0 0 1,0-1 0,0 1 0,0 0 0,0 0 0,0 0 0,-1 0-1,1-1 1,0 1 0,-1 0 0,0 0 0,1 0 0,-1 0 0,0 0-1,0 0 1,0 0 0,0 0 0,0 1 0,-1-1 0,1-1 0,-1 1-1,1 0 1,-1 0 0,0 0 0,0 0 0,0 0 0,0 0 0,0-1-1,0 1 1,0 0 0,0-1 0,-3 3 0,-7 1 64,1 0 1,-1 0 0,0-1-1,-1-1 1,1 0-1,0-1 1,-1 0-1,0 0 1,1-1-1,-1-1 1,-18-1-1,28 1-188,0-1 0,0 1 0,0 0 0,0 0 0,0-1 1,0 1-1,0-1 0,0 0 0,1 1 0,-1-1 0,0 0 0,0 0 0,1 0 0,-1 0 0,1-1 0,-1 1 0,1 0 0,-1-1 0,1 1 0,0-1 1,-1 1-1,1-1 0,0 1 0,0-1 0,0 0 0,1 0 0,-2-2 0,2 3-352,-1-1-1,1 1 1,0-1-1,0 0 1,0 1-1,0-1 1,0 0 0,0 1-1,0-1 1,1 0-1,-1 1 1,0-1-1,1 1 1,0-1-1,-1 1 1,1-1 0,0 1-1,0-1 1,-1 1-1,1-1 1,0 1-1,1 0 1,-1 0-1,0 0 1,0 0 0,0-1-1,1 1 1,-1 1-1,0-1 1,1 0-1,1-1 1,12-4-5678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2.785"/>
    </inkml:context>
    <inkml:brush xml:id="br0">
      <inkml:brushProperty name="width" value="0.025" units="cm"/>
      <inkml:brushProperty name="height" value="0.025" units="cm"/>
    </inkml:brush>
  </inkml:definitions>
  <inkml:trace contextRef="#ctx0" brushRef="#br0">167 101 12620,'0'0'4554,"7"-9"-732,-1 4-3124,-3 2-403,0 0 0,0 0 1,0-1-1,0 1 0,0 0 0,-1-1 1,1 0-1,-1 0 0,0 1 0,0-1 1,-1 0-1,1-1 0,-1 1 0,0 0 1,0 0-1,1-7 0,-3 10-258,1 0-1,0 0 0,-1 0 1,1 1-1,-1-1 0,0 0 1,1 0-1,-1 0 0,0 0 0,1 0 1,-1 1-1,0-1 0,0 0 1,0 1-1,1-1 0,-1 0 1,0 1-1,0-1 0,0 1 1,0 0-1,0-1 0,0 1 1,0 0-1,0-1 0,0 1 1,0 0-1,-1 0 0,1 0 1,0 0-1,0 0 0,0 0 1,0 0-1,-1 1 0,-40 7-139,29-2 196,1 2-1,-1 0 1,1 0 0,1 1-1,-1 1 1,2 0 0,-1 0 0,1 1-1,1 0 1,-13 20 0,21-30-69,0 1 0,0-1 0,0 1 0,0-1 0,0 0 0,1 1 0,-1 0 0,0-1 0,1 1 0,-1-1 1,1 1-1,0 0 0,-1-1 0,1 1 0,0 0 0,0-1 0,0 1 0,0 0 0,1-1 0,-1 1 0,0 0 0,1-1 1,-1 1-1,1 1 0,1-2-1,-1 1 0,0-1 0,1 1 0,0-1 0,-1 0 0,1 0 0,0 0 1,-1 0-1,1 0 0,0 0 0,0-1 0,0 1 0,0-1 0,-1 1 0,1-1 0,0 0 0,2 1 0,9 0 56,0-1 0,0-1-1,0 0 1,0 0-1,14-4 1,-10 0-49,0-1 1,0-1-1,-1 0 0,1-2 1,16-10-1,-13 7-14,0 1 0,26-10 0,-46 22-23,1 0 1,0-1 0,-1 1 0,1 0 0,0 0 0,-1-1 0,1 1-1,-1 0 1,0 0 0,1 0 0,-1 0 0,0 0 0,1 0 0,-1 0-1,0-1 1,0 1 0,0 0 0,0 0 0,0 0 0,0 0 0,0 0-1,0 0 1,-1 2 0,2 34 323,-1-31-246,0-5-44,0 0 0,0 0 0,0 0 0,0 0 0,0 0 1,0 0-1,0 0 0,1 0 0,-1-1 0,0 1 0,1 0 0,-1 0 0,0 0 1,1 0-1,-1 0 0,1 0 0,0-1 0,-1 1 0,1 0 0,0 0 0,-1-1 0,1 1 1,0 0-1,0-1 0,0 1 0,0-1 0,-1 1 0,1-1 0,0 0 0,0 1 1,2-1-1,0 1 8,1 0 0,0-1 1,0 0-1,0 0 0,0 0 1,-1-1-1,1 1 0,7-3 1,5-2-48,0 0-1,0-2 1,17-8 0,41-24-495,-72 38 432,-10 27-171,6-20 249,-1-1 7,0 0 0,0 0 1,1 0-1,0 0 0,0 1 0,1-1 0,-1 1 0,1-1 0,0 1 0,1-1 0,-1 1 0,2 6 0,-1-11-50,0-1 0,1 1 0,-1-1-1,1 1 1,-1-1 0,1 0 0,-1 1 0,1-1 0,0 0 0,-1 1 0,1-1 0,-1 0-1,1 1 1,0-1 0,-1 0 0,1 0 0,0 0 0,-1 0 0,1 0 0,0 0 0,-1 0-1,1 0 1,0 0 0,-1 0 0,1 0 0,0 0 0,-1 0 0,1 0 0,0-1-1,0 1 1,23-7-2544,10-21-5776,-28 22 5665,20-18-11351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3.467"/>
    </inkml:context>
    <inkml:brush xml:id="br0">
      <inkml:brushProperty name="width" value="0.025" units="cm"/>
      <inkml:brushProperty name="height" value="0.025" units="cm"/>
    </inkml:brush>
  </inkml:definitions>
  <inkml:trace contextRef="#ctx0" brushRef="#br0">0 0 7751,'0'0'2627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5.071"/>
    </inkml:context>
    <inkml:brush xml:id="br0">
      <inkml:brushProperty name="width" value="0.025" units="cm"/>
      <inkml:brushProperty name="height" value="0.025" units="cm"/>
    </inkml:brush>
  </inkml:definitions>
  <inkml:trace contextRef="#ctx0" brushRef="#br0">75 0 15951,'-7'22'6545,"-26"112"-5616,29-115-662,-6 19 929,2 0 0,-4 75-1,12-112-1152,0-1 0,0 1 0,0-1 0,1 1 0,-1-1 0,0 1 0,0-1 0,1 1 0,-1-1 0,0 1 0,1-1 0,-1 1 0,1-1 0,-1 0 0,0 1 0,1-1 0,-1 0 0,1 1 0,-1-1 0,1 0 0,-1 0 0,1 1 0,0-1 0,-1 0 0,1 0 0,-1 0 0,1 0 0,-1 0 0,1 1 0,-1-1 0,1 0 0,0 0 0,-1-1 0,1 1-1,-1 0 1,1 0 0,0 0 0,26-6 849,-12-1-652,0-1 1,-1 0-1,0-1 0,0 0 0,-1-1 0,13-13 0,68-75 215,-87 90-430,8-8-23,0-1 0,-1 0-1,-2-1 1,1-1 0,-2 0-1,14-32 1,-24 46-2538,-11 2-12539,0 3 4521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5.418"/>
    </inkml:context>
    <inkml:brush xml:id="br0">
      <inkml:brushProperty name="width" value="0.025" units="cm"/>
      <inkml:brushProperty name="height" value="0.025" units="cm"/>
    </inkml:brush>
  </inkml:definitions>
  <inkml:trace contextRef="#ctx0" brushRef="#br0">14 1 13869,'0'0'5221,"-14"45"-2723,14-23-352,0 0-288,11 2-545,5 0-416,7-6-416,6-2-225,6-4-160,4-6 0,-1-1-993,-4-3-1441,-3-2-2306,-11 0-5478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6.609"/>
    </inkml:context>
    <inkml:brush xml:id="br0">
      <inkml:brushProperty name="width" value="0.025" units="cm"/>
      <inkml:brushProperty name="height" value="0.025" units="cm"/>
    </inkml:brush>
  </inkml:definitions>
  <inkml:trace contextRef="#ctx0" brushRef="#br0">172 56 12075,'0'0'8072,"-5"-9"-6518,3 6-1467,0-1 0,0 0 1,0 1-1,-1-1 1,0 1-1,0 0 1,0 0-1,0 0 1,0 0-1,-6-3 1,7 4-70,0 2 1,0-1-1,-1 0 1,1 0-1,0 0 0,0 1 1,0 0-1,-1-1 1,1 1-1,0 0 1,-1 0-1,1 0 1,0 0-1,0 0 0,-1 1 1,1-1-1,0 1 1,0-1-1,0 1 1,-1 0-1,1 0 1,0 0-1,0 0 0,0 0 1,1 1-1,-1-1 1,-2 3-1,-3 1 103,1 1 1,0 0-1,1 0 0,0 1 0,0-1 1,0 1-1,0 0 0,1 0 0,1 1 0,-1-1 1,1 1-1,0 0 0,1 0 0,0 0 0,0 0 1,-1 14-1,3-22-116,0 1 1,1 0-1,-1 0 1,0-1-1,0 1 1,0 0-1,0-1 0,0 1 1,1 0-1,-1-1 1,0 1-1,1 0 1,-1-1-1,1 1 0,-1-1 1,0 1-1,1-1 1,-1 1-1,1 0 1,-1-1-1,1 0 1,0 1-1,-1-1 0,1 1 1,-1-1-1,1 0 1,0 1-1,-1-1 1,1 0-1,0 0 0,1 1 1,31-2 175,28-20 3,-47 13-171,0-1 0,0-1-1,-1 0 1,-1-1 0,17-18 0,26-24 22,-53 87-62,-6 2 436,3-30-234,-1 0 0,2 0-1,-1 1 1,1-1-1,0 0 1,0 0 0,1 1-1,2 11 1,-2-17-145,0 0 1,0 0-1,0 0 0,0 0 0,0 0 1,1 0-1,-1 0 0,0 0 0,1 0 1,-1 0-1,0-1 0,1 1 0,-1-1 1,1 1-1,-1-1 0,1 0 0,-1 1 1,1-1-1,0 0 0,-1 0 0,1 0 1,1 0-1,38-2 198,-39 2-218,6-2 2,1 0-1,-1-1 1,1 1-1,-1-2 0,0 1 1,13-9-1,-14 8-36,0 0 0,1 1-1,-1-1 1,0 1-1,1 1 1,0 0 0,12-3-1,-19 6 20,-1-1 0,1 0 0,-1 1-1,1-1 1,-1 0 0,1 1-1,-1-1 1,0 1 0,1-1 0,-1 1-1,0-1 1,1 1 0,-1-1 0,0 1-1,0-1 1,1 1 0,-1 0-1,0-1 1,0 1 0,0-1 0,0 1-1,0 0 1,0-1 0,0 1-1,0-1 1,0 1 0,0 0 0,0-1-1,0 1 1,-1 0 0,1 0 21,0 0 1,0 1-1,-1-1 0,1 0 1,0 0-1,0 0 0,0 0 1,1 0-1,-1 1 1,0-1-1,0 0 0,1 0 1,-1 0-1,0 0 1,1 0-1,-1 0 0,1 0 1,0 0-1,-1 0 0,1 0 1,0 0-1,-1 0 1,1 0-1,0 0 0,0-1 1,0 1-1,0 0 1,0-1-1,1 2 0,4-2 47,-1 1 0,1-1 0,-1-1 0,1 1 0,-1-1 0,1 0 0,-1 0 0,0-1 0,0 1 0,1-1 0,-1 0 0,0-1 0,5-2 0,-4 2-60,-1 0-1,1 0 0,0 1 1,0 0-1,1 0 1,-1 0-1,0 1 1,10-1-1,-15 2 1,0 0-1,0 0 1,0 1 0,-1-1-1,1 0 1,0 1-1,0-1 1,-1 0 0,1 1-1,0-1 1,0 1-1,-1-1 1,1 1 0,-1-1-1,1 1 1,0 0-1,-1-1 1,1 1 0,-1 0-1,0-1 1,1 1-1,-1 0 1,1 0 0,-1-1-1,0 1 1,0 0-1,1 0 1,-1 0 0,0-1-1,0 1 1,0 0-1,0 0 1,0 0 0,0 0-1,0 1 1,0-1-233,0 1 0,0-1 0,0 0 0,0 1 0,0-1 0,1 1 0,-1-1 1,1 0-1,-1 0 0,1 1 0,-1-1 0,1 0 0,0 0 0,1 2 0,-1-2-240,0-1-1,0 1 0,0-1 0,-1 0 1,1 1-1,0-1 0,0 0 0,0 0 1,0 1-1,0-1 0,0 0 0,0 0 1,0 0-1,0 0 0,0 0 0,0-1 1,-1 1-1,3 0 0,11-5-13055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7.284"/>
    </inkml:context>
    <inkml:brush xml:id="br0">
      <inkml:brushProperty name="width" value="0.025" units="cm"/>
      <inkml:brushProperty name="height" value="0.025" units="cm"/>
    </inkml:brush>
  </inkml:definitions>
  <inkml:trace contextRef="#ctx0" brushRef="#br0">11 1 14061,'0'0'9465,"-2"10"-8707,-7 85 390,10-94-1127,0 0 0,-1 0 1,1-1-1,0 1 0,0 0 0,0-1 0,-1 1 0,1-1 1,0 1-1,0-1 0,0 1 0,0-1 0,0 1 0,0-1 1,0 0-1,0 0 0,0 1 0,0-1 0,0 0 0,1 0 1,-1 0-1,0 0 0,0 0 0,0 0 0,1-1 0,31-1 390,-21-2-375,0 0 0,0 0 1,17-10-1,-21 10 63,0 0 1,0 0 0,1 0-1,0 1 1,-1 1-1,1 0 1,0 0-1,15-1 1,-23 3-82,0 0-1,0 1 1,0-1 0,1 0 0,-1 1-1,0-1 1,0 1 0,0-1-1,0 1 1,0 0 0,0-1 0,0 1-1,0 0 1,0 0 0,-1 0-1,1-1 1,0 1 0,0 0-1,-1 0 1,1 0 0,0 0 0,-1 1-1,1-1 1,-1 0 0,0 0-1,1 0 1,-1 0 0,0 0 0,0 1-1,1-1 1,-1 0 0,0 0-1,0 0 1,0 1 0,-1-1 0,1 0-1,0 2 1,-10 58 211,7-45-320,3-16 6,0 1-1,0-1 0,0 0 0,0 1 1,0-1-1,0 0 0,0 0 0,1 1 1,-1-1-1,0 0 0,0 0 0,0 1 0,0-1 1,1 0-1,-1 0 0,0 0 0,0 1 1,0-1-1,1 0 0,-1 0 0,0 0 1,1 0-1,-1 0 0,0 1 0,0-1 1,1 0-1,-1 0 0,0 0 0,0 0 1,1 0-1,-1 0 0,0 0 0,1 0 1,-1 0-1,0 0 0,1 0 0,-1 0 0,0 0 1,0 0-1,1 0 0,-1-1 0,0 1 1,0 0-1,1 0 0,-1 0 0,0 0 1,0 0-1,1-1 0,-1 1 0,0 0 1,18-8-3106,2-9-2035,4-3-2318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28.009"/>
    </inkml:context>
    <inkml:brush xml:id="br0">
      <inkml:brushProperty name="width" value="0.025" units="cm"/>
      <inkml:brushProperty name="height" value="0.025" units="cm"/>
    </inkml:brush>
  </inkml:definitions>
  <inkml:trace contextRef="#ctx0" brushRef="#br0">222 4 9993,'0'0'12871,"-10"1"-11835,-2-1-989,0 1 1,0 1-1,0 0 0,0 1 1,0 0-1,1 0 0,-1 1 1,1 1-1,0 0 0,1 1 1,-1 0-1,1 0 0,0 1 1,-15 14-1,22-18-21,0 0 0,0 1 0,1-1 0,0 0-1,-1 1 1,1-1 0,1 1 0,-1 0 0,0 0 0,1 0 0,0-1 0,0 1 0,0 1-1,-1 6 1,3-9-12,-1 0 0,1-1 0,-1 1 0,1 0 0,-1 0 0,1 0 0,0-1 0,0 1 0,0-1 0,0 1 0,0 0 0,0-1 0,0 0 0,1 1 0,-1-1 0,0 0 0,1 1-1,-1-1 1,1 0 0,0 0 0,-1 0 0,1 0 0,0-1 0,-1 1 0,1 0 0,0-1 0,0 1 0,0-1 0,-1 0 0,1 0 0,0 1 0,4-1 0,5 1 23,0 0 0,-1-1 1,1 1-1,0-2 0,0 0 0,0 0 1,0-1-1,0 0 0,-1-1 0,1-1 1,13-5-1,-19 6 52,0 0 1,0 0-1,-1 0 0,1 0 0,-1-1 1,0 1-1,0-1 0,-1 0 1,1 0-1,-1-1 0,0 1 1,0-1-1,0 0 0,-1 1 1,1-1-1,-1 0 0,0-1 0,-1 1 1,1 0-1,-1 0 0,0-1 1,0 1-1,-1-1 0,0-8 1,0 12-62,0 1 0,0-1 0,-1 1 0,1 0 0,-1-1 0,1 1 0,-1 0 0,1-1 0,-1 1 0,0 0 0,0 0 0,0 0 0,1 0 0,-1 0 0,0 0 0,0 0 0,0 0 0,-1 0 0,1 0 0,0 0 0,-3-1 0,1 0-21,-1 0 1,0 1 0,0-1-1,0 1 1,-1 0 0,1 0-1,0 0 1,-5 0 0,5 1-18,1-1 1,-1 1 0,1 1-1,0-1 1,-1 0 0,1 1-1,-1 0 1,1 0 0,0 0-1,-5 2 1,7-3 13,0 1 0,0 0 0,-1-1 0,1 1 0,0 0 0,0 0 0,0 0 0,0 0 0,0 0 0,0 0 0,0 0 0,1 0 1,-1 1-1,0-1 0,1 0 0,-1 0 0,1 1 0,-1-1 0,1 0 0,-1 1 0,1-1 0,0 1 0,0-1 0,0 3 0,0-3 5,0 0 0,1 0 1,-1 0-1,1 0 0,-1 0 1,1 0-1,0 0 0,-1 0 0,1 0 1,0 0-1,0 0 0,0 0 0,0-1 1,0 1-1,0 0 0,0 0 1,0-1-1,0 1 0,0-1 0,0 1 1,0-1-1,0 1 0,0-1 0,1 0 1,-1 0-1,0 0 0,0 1 1,0-1-1,1 0 0,-1 0 0,2-1 1,47 0 126,-45 0-121,15-1-22,-1-2 0,0 0 0,22-9 0,-25 7-165,1 1 1,-1 1-1,1 0 1,0 1 0,19 0-1,-36 4 174,1-1-1,0 1 0,-1 0 1,1 0-1,0-1 0,-1 1 0,1 0 1,-1 0-1,1 0 0,-1 0 1,0 0-1,1 0 0,-1 0 0,0 0 1,0 0-1,0 0 0,0 0 1,0 0-1,0 0 0,0 0 0,0 0 1,0 0-1,0 0 0,0 0 1,0 0-1,-1 0 0,1 0 0,-1 0 1,1 0-1,-1 0 0,-9 37 194,-2-15-48,9-16-109,-1-1 0,1 1 0,0 0-1,1 0 1,0 0 0,-3 13-1,6-19-29,-1-1 0,1 1 0,-1-1-1,0 1 1,1-1 0,0 1 0,-1-1 0,1 1-1,-1-1 1,1 1 0,0-1 0,-1 0-1,1 1 1,0-1 0,-1 0 0,1 1-1,0-1 1,-1 0 0,1 0 0,0 0 0,0 0-1,-1 0 1,1 0 0,0 0 0,0 0-1,-1 0 1,1 0 0,0 0 0,-1 0 0,1-1-1,0 1 1,0 0 0,-1 0 0,1-1-1,0 1 1,-1 0 0,2-2 0,28-10 11,-11-1-150,0-2 0,17-18 0,16-12 199,-52 45-50,0 0 0,0-1 1,1 1-1,-1 0 0,0 0 1,0-1-1,1 1 0,-1 0 1,0 0-1,0-1 0,1 1 1,-1 0-1,0 0 0,1 0 1,-1-1-1,0 1 0,1 0 1,-1 0-1,0 0 0,1 0 1,-1 0-1,1 0 0,-1 0 1,0 0-1,1 0 0,-1 0 1,0 0-1,1 0 0,-1 0 1,0 0-1,1 0 0,-1 0 1,1 0-1,-1 0 0,0 1 1,0-1-1,1 0 0,-1 0 1,0 0-1,1 1 0,-1-1 1,1 0-1,-1 20 179,-14 24-45,0-24-110,-7 11 27,15-12-3810,13-18-8426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0.056"/>
    </inkml:context>
    <inkml:brush xml:id="br0">
      <inkml:brushProperty name="width" value="0.025" units="cm"/>
      <inkml:brushProperty name="height" value="0.025" units="cm"/>
    </inkml:brush>
  </inkml:definitions>
  <inkml:trace contextRef="#ctx0" brushRef="#br0">92 26 6406,'0'-10'2260,"-2"-5"8078,-4 21-7048,-5 9-3937,1 2 1092,0 0 1,1 0-1,1 0 0,1 1 0,0 1 0,1-1 1,2 1-1,-1 0 0,-2 37 0,7-56-435,0 1 0,0-1 0,0 1 0,0-1 0,1 1 0,-1-1 0,0 1 0,0-1 0,0 1 0,1-1 0,-1 1-1,0-1 1,1 1 0,-1-1 0,0 0 0,1 1 0,-1-1 0,0 0 0,1 1 0,-1-1 0,1 0 0,-1 1 0,1-1 0,-1 0-1,1 0 1,-1 1 0,1-1 0,-1 0 0,1 0 0,-1 0 0,1 0 0,0 0 0,26 0 447,22-14 184,-32 4-549,0-1 1,0-1 0,-1 0-1,0-1 1,-1-1 0,-1 0 0,0-1-1,-1 0 1,0-1 0,10-20-1,-45 69 30,15-25-58,0 1 0,1 0-1,0 0 1,1 0-1,0 1 1,0 0 0,1 0-1,0 0 1,1 1 0,-4 17-1,7-27-49,1 0-1,0 0 0,-1 0 0,1 0 0,0 0 1,-1 0-1,1-1 0,0 1 0,0 0 0,0 0 1,0-1-1,0 1 0,0 0 0,-1-1 0,2 1 1,-1-1-1,0 1 0,0-1 0,0 0 0,0 1 1,0-1-1,0 0 0,0 0 0,0 0 0,1 0 1,-1 0-1,0 0 0,0 0 0,0 0 0,2-1 1,40-3 222,-33-1-215,0 0-1,0 0 1,0 0-1,-1-2 1,1 1-1,-2-1 1,1 0-1,-1-1 1,0 0-1,0 0 1,8-12-1,-11 16-73,-7 16-68,-7 23-97,8-30 210,1-5 10,0 1 1,0-1 0,0 0-1,0 0 1,0 1 0,0-1-1,1 0 1,-1 0 0,0 1-1,0-1 1,0 0 0,1 0-1,-1 0 1,0 1 0,0-1-1,1 0 1,-1 0 0,0 0-1,0 0 1,1 1 0,-1-1-1,0 0 1,1 0 0,-1 0-1,0 0 1,0 0 0,1 0-1,-1 0 1,0 0 0,1 0-1,-1 0 1,0 0 0,1 0-1,-1 0 1,0 0 0,0 0 0,1 0-1,-1 0 1,0-1 0,1 1-1,-1 0 1,13-2 55,4-5-62,0-1 0,0 0 0,19-14-1,-24 14-19,1 1 0,0-1 0,0 2-1,0 0 1,1 1 0,20-6 0,-34 11 19,1 0-1,-1 0 1,1 0 0,-1 0 0,1-1 0,-1 1 0,1 0 0,-1 0 0,1 0 0,-1 0 0,1 0 0,-1 0 0,1 0 0,-1 0 0,1 1 0,-1-1 0,1 0 0,-1 0 0,1 0-1,-1 1 1,1-1 0,-1 0 0,1 0 0,-1 1 0,1-1 0,-1 0 0,0 1 0,1-1 0,-1 0 0,0 1 0,1-1 0,-1 1 0,0-1 0,1 1 0,-1-1 0,0 1 0,0-1 0,1 2-1,-7 24 45,3-19 42,-1 1 0,1-1-1,-2 0 1,1-1 0,-8 9-1,5-5-378,14-9-2783,17-11-5156,-8 0 897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0.421"/>
    </inkml:context>
    <inkml:brush xml:id="br0">
      <inkml:brushProperty name="width" value="0.025" units="cm"/>
      <inkml:brushProperty name="height" value="0.025" units="cm"/>
    </inkml:brush>
  </inkml:definitions>
  <inkml:trace contextRef="#ctx0" brushRef="#br0">121 46 11787,'0'0'9753,"5"-8"-7617,16-25-642,-21 34-1472,-1-1-1,1 0 0,0 0 1,0 0-1,0 0 0,0 0 0,-1 0 1,1 0-1,0 0 0,0 0 1,0 0-1,0 0 0,-1 0 0,1 0 1,0 0-1,0 0 0,0 0 1,0 0-1,-1 0 0,1 0 0,0 0 1,0 0-1,0 0 0,0 0 1,-1 0-1,1 0 0,0-1 0,0 1 1,0 0-1,0 0 0,0 0 1,-1 0-1,1 0 0,0 0 0,0 0 1,0-1-1,0 1 0,0 0 1,0 0-1,0 0 0,0 0 0,0-1 1,0 1-1,-1 0 0,1 0 0,0 0 1,0 0-1,0-1 0,0 1 1,0 0-1,0 0 0,0 0 0,0 0 1,0-1-1,0 1 0,1 0 1,-15 7-50,-60 66 536,67-65-336,1 0 0,0 0 0,0 0 0,1 1 0,0 0-1,0 0 1,1 1 0,-3 9 0,7-18-175,-1 0 0,1 0 0,0 0 1,0 0-1,0 0 0,0 0 0,0 0 0,0 0 0,0 0 1,0 0-1,0 0 0,1 0 0,-1 0 0,0 0 1,0 0-1,1 0 0,-1 0 0,1 0 0,-1 0 0,1 0 1,-1 0-1,1 0 0,0-1 0,-1 1 0,1 0 1,0 0-1,0-1 0,0 1 0,-1-1 0,3 2 0,1 0-264,0-1 0,-1 0 0,1 1 0,0-2 0,0 1 0,0 0 0,0-1 0,7 1 0,1-1-1874,0-1 1,1 0 0,-1-1 0,0 0 0,14-5 0,3-5-4789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0.767"/>
    </inkml:context>
    <inkml:brush xml:id="br0">
      <inkml:brushProperty name="width" value="0.025" units="cm"/>
      <inkml:brushProperty name="height" value="0.025" units="cm"/>
    </inkml:brush>
  </inkml:definitions>
  <inkml:trace contextRef="#ctx0" brushRef="#br0">58 77 6022,'0'0'13351,"-3"8"-11055,-7 26-172,10-33-2019,0-1-1,0 1 1,1 0-1,-1 0 1,0-1-1,1 1 1,-1 0-1,0-1 1,1 1-1,-1 0 1,1-1-1,-1 1 1,1-1-1,-1 1 1,1-1-1,0 1 1,-1-1-1,1 1 1,-1-1-1,1 0 1,0 1-1,0-1 1,-1 0-1,1 1 1,0-1-1,-1 0 1,1 0-1,0 0 1,0 0-1,-1 0 1,1 0-1,0 0 1,0 0-1,0 0 1,-1 0-1,1 0 1,1 0-1,32-2 1157,-33 2-1133,11-2-60,-1-1-1,1 0 1,-1 0 0,0-1 0,0 0-1,0-1 1,-1-1 0,0 0-1,0 0 1,0-1 0,-1 0 0,0 0-1,0-1 1,-1 0 0,10-12 0,-18 19-67,1 1 1,0-1-1,-1 0 1,1 1 0,-1-1-1,0 0 1,1 1-1,-1-1 1,0 0-1,1 0 1,-1 1 0,0-1-1,0 0 1,1 0-1,-1 1 1,0-1-1,0 0 1,0 0 0,0 0-1,0 1 1,0-1-1,0 0 1,-1 0 0,1 0-1,0 1 1,0-1-1,-1 0 1,1 0-1,0 1 1,-1-1 0,1 0-1,0 1 1,-2-2-1,1 1-9,-1 0 0,0 1-1,0-1 1,0 1 0,0-1-1,0 1 1,1-1-1,-1 1 1,0 0 0,0 0-1,0 0 1,0 0 0,-3 1-1,-5 0-25,-1 1 0,1 0-1,-1 1 1,-13 5 0,6 1 25,0 1 1,0 0 0,1 1 0,0 1-1,1 1 1,1 0 0,0 1-1,-14 18 1,27-31 7,0 1 1,1 0-1,-1-1 1,1 1-1,0 0 1,-1 0-1,1 0 0,0 0 1,0 0-1,1 1 1,-1-1-1,0 0 1,1 0-1,-1 0 0,1 1 1,-1-1-1,1 0 1,0 1-1,0-1 1,0 0-1,1 5 1,0-6-74,1 1 1,-1 0-1,0 0 1,0-1-1,1 1 1,-1-1-1,1 1 1,0-1-1,-1 0 1,1 0-1,0 1 1,0-1-1,0 0 1,-1 0-1,1-1 1,0 1-1,0 0 1,4 0-1,8 2-1227,1-1 0,-1-1 1,1 0-1,-1-1 0,23-2 0,7-7-3536,-1-7-277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1.126"/>
    </inkml:context>
    <inkml:brush xml:id="br0">
      <inkml:brushProperty name="width" value="0.025" units="cm"/>
      <inkml:brushProperty name="height" value="0.025" units="cm"/>
    </inkml:brush>
  </inkml:definitions>
  <inkml:trace contextRef="#ctx0" brushRef="#br0">194 2 1505,'0'0'18503,"-8"-1"-18380,3 0-21,1 2 0,-1-1 0,0 0 0,1 1 1,-1 0-1,1 0 0,-1 0 0,1 0 0,-1 1 0,1 0 0,0 0 0,0 0 0,0 0 0,0 1 0,0-1 1,0 1-1,1 0 0,-1 0 0,1 0 0,0 1 0,0-1 0,0 1 0,-2 5 0,2-6 85,0 0-1,0 0 1,1 0-1,0 0 0,0 1 1,0 0-1,0-1 1,0 1-1,1 0 0,-1-1 1,1 1-1,0 0 1,-1 8-1,3-11-165,-1 1-1,0-1 1,0 0 0,1 0-1,-1 0 1,0 0 0,1 0-1,-1 0 1,1 0 0,0 0-1,-1 0 1,1 0 0,0 0 0,0 0-1,-1 0 1,1 0 0,0 0-1,2 1 1,0-1-6,0 1-1,0 0 1,0-1-1,1 1 1,-1-1-1,1 0 1,-1 0-1,6 0 1,8 1-111,38 8-880,-53-10 958,1 1 0,-1-1 0,1 1 0,-1 0 0,0 0 0,1 0 0,-1 0 0,0 0 0,0 0 0,0 1 0,0-1 0,0 1 0,0 0 1,0-1-1,0 1 0,2 3 0,-4-4 153,0 0 0,0 0 1,0 1-1,0-1 0,0 0 1,0 0-1,0 0 0,0 0 0,0 0 1,0 0-1,0 0 0,-1 0 1,1 1-1,-1-1 0,1 0 1,-1 0-1,1 0 0,-1-1 0,1 1 1,-1 0-1,0 0 0,1 0 1,-1 0-1,0 0 0,0-1 1,0 1-1,0 0 0,0-1 0,0 1 1,0-1-1,0 1 0,-1 0 1,-42 18 581,36-16-476,-5 3-921,-70 23 2232,56-22-4720,1-5-4945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4.199"/>
    </inkml:context>
    <inkml:brush xml:id="br0">
      <inkml:brushProperty name="width" value="0.025" units="cm"/>
      <inkml:brushProperty name="height" value="0.025" units="cm"/>
    </inkml:brush>
  </inkml:definitions>
  <inkml:trace contextRef="#ctx0" brushRef="#br0">54 207 13453,'-5'36'7481,"-13"32"-4439,9-39-2631,1-1-1,-3 34 1,10-58-365,0-1-1,1 1 1,0 0-1,-1-1 1,2 1 0,-1 0-1,0 0 1,1-1 0,-1 1-1,1 0 1,0-1 0,0 1-1,1 0 1,-1-1 0,3 4-1,-2-5-14,0 0-1,1 0 0,0-1 0,-1 1 0,1-1 0,0 1 0,0-1 0,-1 0 0,1 0 0,0 0 1,0 0-1,0-1 0,0 1 0,0-1 0,1 0 0,-1 0 0,0 0 0,4-1 0,0 1 29,1-1 0,-1 0 0,0-1 0,0 0 0,0 0 0,0 0-1,0-1 1,0 0 0,0-1 0,-1 1 0,0-1 0,0-1 0,0 1-1,0-1 1,-1 0 0,6-5 0,10-14 78,-1 0-1,25-39 1,-33 46-154,82-130 135,-80 123-87,-2 0 1,-1 0 0,-1-1 0,10-38 0,-18 46-292,-13 42 119,-16 49 73,16-41 65,-50 158 41,53-158 23,1 0-1,1 1 1,-1 62-1,7-96-55,0 1 0,0-1 0,0 1-1,0-1 1,0 1 0,0-1 0,0 1 0,0-1-1,0 1 1,0-1 0,0 1 0,0-1 0,0 1-1,0-1 1,1 1 0,-1-1 0,0 0 0,0 1-1,1-1 1,-1 1 0,0-1 0,1 0 0,-1 1-1,0-1 1,1 0 0,-1 1 0,1-1 0,-1 0-1,0 0 1,1 1 0,-1-1 0,1 0-1,-1 0 1,1 0 0,-1 1 0,1-1 0,-1 0-1,1 0 1,-1 0 0,1 0 0,-1 0 0,1 0-1,-1 0 1,1 0 0,-1 0 0,1 0 0,-1-1-1,1 1 1,-1 0 0,1 0 0,-1 0 0,0-1-1,1 1 1,-1 0 0,1 0 0,-1-1 0,1 1 0,1-2 23,1 1 1,-1-1-1,0 1 1,0-1-1,0 0 1,0 1-1,0-1 1,0 0 0,0-1-1,1-1 1,0-4-147,0 1 0,0-1 0,-1 0 0,-1 0 0,1 0 0,-1 1 0,-1-2 0,1 1 0,-1 0 0,-1 0 0,1 0 0,-1 0 0,-5-14 0,4 10-118,-2 1 0,0 0 1,0 0-1,-1 1 0,0-1 0,-1 1 1,0 0-1,0 0 0,-9-8 1,12 13 235,-1 1 1,1 0 0,-1 0-1,1 1 1,-1-1 0,0 1-1,-1 0 1,1 0 0,0 0-1,-1 0 1,0 1 0,0 0-1,1 0 1,-1 0 0,-10-1-1,15 3 15,0 0-1,-1 0 1,1 0 0,0 0-1,-1 0 1,1 0-1,0 0 1,0 0 0,-1 1-1,1-1 1,0 0-1,-1 0 1,1 0-1,0 1 1,0-1 0,0 0-1,-1 0 1,1 0-1,0 1 1,0-1 0,0 0-1,-1 1 1,1-1-1,0 0 1,0 0-1,0 1 1,0-1 0,0 0-1,0 1 1,0-1-1,0 0 1,0 1 0,0-1-1,0 0 1,0 1-1,0-1 1,0 0 0,0 1-1,0-1 1,0 0-1,0 1 1,0-1-1,0 0 1,1 0 0,-1 1-1,0-1 1,0 0-1,0 0 1,0 1 0,1-1-1,-1 0 1,0 0-1,0 1 1,1-1-1,-1 0 1,0 0 0,0 0-1,1 0 1,-1 1-1,1-1 1,16 18 622,-8-14-453,1 1-1,0-1 1,0-1-1,0 0 1,0 0-1,0-1 1,1-1-1,15 2 1,-8-3-102,1 1 0,0-2 0,36-6 1,-53 7-201,-1-1-1,1 1 1,0 0 0,-1-1 0,1 1 0,0-1 0,-1 0 0,1 0 0,-1 1 0,1-1 0,-1 0 0,1 0 0,-1 0 0,0 0 0,1-1 0,-1 1 0,0 0 0,1-2 0,-1 2-298,-1-1 0,1 1 1,-1 0-1,0-1 1,1 1-1,-1-1 0,0 1 1,0 0-1,0-1 0,0 1 1,0-1-1,0 1 0,0-1 1,-1-1-1,-5-13-7090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4.256"/>
    </inkml:context>
    <inkml:brush xml:id="br0">
      <inkml:brushProperty name="width" value="0.025" units="cm"/>
      <inkml:brushProperty name="height" value="0.025" units="cm"/>
    </inkml:brush>
  </inkml:definitions>
  <inkml:trace contextRef="#ctx0" brushRef="#br0">1 339 9257,'0'0'11162,"9"-10"-10281,-9 10-870,16-16 505,-1-1 1,18-26-1,-30 38-354,1 0 0,-1 0 0,0-1 0,0 1 0,0-1 0,-1 0 0,0 0 0,0 0 0,-1 0 0,1 0 0,-1 0 0,-1-1 0,1 1 0,-1 0 0,0 0 0,-1-8 0,1 14-155,0 0 1,0-1-1,-1 1 1,1-1 0,0 1-1,0 0 1,0-1-1,-1 1 1,1-1 0,0 1-1,0 0 1,-1-1 0,1 1-1,0 0 1,-1 0-1,1-1 1,0 1 0,-1 0-1,1 0 1,-1-1-1,1 1 1,0 0 0,-1 0-1,1 0 1,-1 0 0,1 0-1,-1 0 1,1-1-1,-1 1 1,1 0 0,0 0-1,-1 0 1,1 1-1,-1-1 1,1 0 0,-1 0-1,1 0 1,0 0 0,-1 0-1,1 0 1,-1 1-1,1-1 1,0 0 0,-1 0-1,1 1 1,-1-1-1,1 0 1,0 0 0,-1 1-1,1-1 1,0 0 0,0 1-1,-1-1 1,1 1-1,-18 20-212,12-7 165,1 0 0,1 0-1,1 1 1,0 0 0,0 0-1,2-1 1,0 1 0,0 0 0,2 0-1,3 28 1,-4-42 8,1 0 0,-1 0-1,1 1 1,-1-1 0,1 0 0,-1 0 0,1 0-1,-1 0 1,1 0 0,0 0 0,0 0 0,0 0-1,-1 0 1,1 0 0,0 0 0,0-1 0,0 1-1,0 0 1,1-1 0,-1 1 0,0-1-1,0 1 1,0-1 0,0 1 0,1-1 0,-1 0-1,0 0 1,0 1 0,0-1 0,1 0 0,-1 0-1,0 0 1,0 0 0,1-1 0,-1 1 0,0 0-1,0 0 1,1-1 0,-1 1 0,0-1 0,0 1-1,0-1 1,0 1 0,0-1 0,0 0 0,0 0-1,2-1 1,4-2 0,0-1-1,0 0 1,-1 0-1,1 0 1,8-11 0,6-11-802,-1-1 1,18-32-1,-24 33-900,-1 1-1,-1-1 0,-1-1 1,-1 0-1,6-33 0,-24 100 6842,-20 108-1437,28-146-3659,-1-1 1,1 0 0,0 1-1,0-1 1,0 0 0,0 1-1,0-1 1,0 1 0,-1-1-1,1 0 1,0 1 0,0-1-1,0 1 1,0-1 0,0 0-1,0 1 1,1-1 0,-1 1-1,0-1 1,0 0 0,0 1-1,0-1 1,0 0 0,1 1-1,-1-1 1,0 0 0,0 1-1,0-1 1,1 0 0,-1 1-1,0-1 1,1 0 0,-1 1-1,0-1 1,1 0 0,-1 0-1,0 0 1,1 1 0,-1-1-1,0 0 1,1 0 0,0 0-1,17-11 683,15-28 887,-22 20-1264,-1-1 0,7-21 1,-9 22-157,0 0 0,17-26 1,-25 45-164,0 0 1,0 0 0,0-1 0,0 1-1,1 0 1,-1 0 0,0 0-1,0 0 1,0 0 0,0-1-1,0 1 1,1 0 0,-1 0 0,0 0-1,0 0 1,0 0 0,0 0-1,1 0 1,-1 0 0,0 0 0,0 0-1,0 0 1,1 0 0,-1 0-1,0 0 1,0 0 0,0 0-1,1 0 1,-1 0 0,0 0 0,0 0-1,0 0 1,0 0 0,1 0-1,-1 0 1,0 0 0,0 0-1,0 1 1,0-1 0,1 0 0,-1 0-1,0 0 1,0 0 0,0 0-1,0 0 1,0 1 0,0-1-1,1 0 1,-1 0 0,0 0 0,0 0-1,0 1 1,0-1 0,0 0-1,0 0 1,0 1 0,8 19-157,1 25-27,5 66 239,4 0-1,47 157 1,-59-253-49,-4-9 16,1 0-1,-1 0 0,0 1 1,0-1-1,-1 0 0,0 1 1,0-1-1,-1 0 0,1 1 1,-2 12-1,0-18 10,1-1 1,-1 1-1,1 0 0,-1-1 1,1 1-1,-1 0 1,0-1-1,1 1 0,-1-1 1,0 1-1,1-1 0,-1 1 1,0-1-1,0 0 0,1 1 1,-1-1-1,0 0 0,0 0 1,0 1-1,0-1 0,1 0 1,-1 0-1,0 0 0,0 0 1,0 0-1,0 0 0,1 0 1,-1 0-1,0-1 1,-1 1-1,-26-11 785,21 5-779,1 0-1,1 0 1,-1 0-1,1-1 1,0 0-1,0 0 1,1-1-1,0 1 1,1-1-1,-1 0 1,1 0-1,1 0 1,-3-13-1,1 3-62,1 0-1,1 0 0,1 1 1,1-1-1,2-28 0,1 33-302,0 0-1,1 1 0,1-1 1,0 1-1,1 0 0,0 0 0,1 1 1,0 0-1,1 0 0,11-12 1,12-20-4035,-5 1-2014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4.579"/>
    </inkml:context>
    <inkml:brush xml:id="br0">
      <inkml:brushProperty name="width" value="0.025" units="cm"/>
      <inkml:brushProperty name="height" value="0.025" units="cm"/>
    </inkml:brush>
  </inkml:definitions>
  <inkml:trace contextRef="#ctx0" brushRef="#br0">1 0 6150,'0'0'10698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4.925"/>
    </inkml:context>
    <inkml:brush xml:id="br0">
      <inkml:brushProperty name="width" value="0.025" units="cm"/>
      <inkml:brushProperty name="height" value="0.025" units="cm"/>
    </inkml:brush>
  </inkml:definitions>
  <inkml:trace contextRef="#ctx0" brushRef="#br0">30 61 10666,'0'0'4314,"5"-9"-2126,19-41 604,-24 49-1810,0 18-560,-2 2-388,-1-1-1,-1 0 0,-12 34 1,-5 21-29,20-68-52,-11 74-958,15-28-2598,5-34-534,2-10-1623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5.331"/>
    </inkml:context>
    <inkml:brush xml:id="br0">
      <inkml:brushProperty name="width" value="0.025" units="cm"/>
      <inkml:brushProperty name="height" value="0.025" units="cm"/>
    </inkml:brush>
  </inkml:definitions>
  <inkml:trace contextRef="#ctx0" brushRef="#br0">161 1 3043,'0'0'18759,"-10"2"-18599,0 2-140,-1-1 1,1 2-1,1-1 1,-1 1-1,0 1 0,1 0 1,0 0-1,1 0 0,-1 1 1,1 1-1,1-1 0,-1 2 1,1-1-1,1 1 0,-12 18 1,18-27-21,0 0 1,0 1-1,-1-1 1,1 1 0,0-1-1,0 1 1,0-1-1,0 1 1,0-1-1,0 1 1,0-1 0,0 1-1,0-1 1,0 1-1,0-1 1,0 1-1,0-1 1,0 0 0,1 1-1,-1-1 1,0 1-1,0-1 1,0 1-1,1-1 1,-1 1 0,0-1-1,1 0 1,-1 1-1,0-1 1,1 0-1,-1 1 1,0-1 0,1 0-1,-1 0 1,1 1-1,-1-1 1,0 0-1,1 0 1,-1 0 0,1 1-1,-1-1 1,1 0-1,-1 0 1,1 0-1,-1 0 1,1 0 0,-1 0-1,1 0 1,-1 0-1,1 0 1,-1 0-1,1 0 1,-1 0 0,0 0-1,1-1 1,-1 1-1,1 0 1,-1 0-1,1 0 1,-1-1 0,1 0-1,1 1 6,1 0-1,-1-1 1,0 0-1,0 1 1,0-1-1,0 0 1,0 0-1,0 0 0,0 0 1,0-1-1,0 1 1,-1 0-1,4-4 1,-2-6 69,-3 2-6935,0 3 534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6.073"/>
    </inkml:context>
    <inkml:brush xml:id="br0">
      <inkml:brushProperty name="width" value="0.025" units="cm"/>
      <inkml:brushProperty name="height" value="0.025" units="cm"/>
    </inkml:brush>
  </inkml:definitions>
  <inkml:trace contextRef="#ctx0" brushRef="#br0">199 60 10826,'0'0'9150,"4"-9"-6892,1 3-1683,-3 4-375,-1-1-1,1 1 0,0-1 1,-1 1-1,0-1 0,1 0 0,-1 1 1,0-1-1,0 0 0,-1 0 0,1 0 1,0-5-1,-1 7-149,0 1 0,-1 0-1,1-1 1,-1 1 0,1 0-1,0-1 1,-1 1 0,1 0 0,-1 0-1,1-1 1,-1 1 0,1 0 0,-1 0-1,1 0 1,-1 0 0,1 0 0,-1 0-1,1 0 1,-1-1 0,1 1 0,-1 1-1,1-1 1,-1 0 0,1 0 0,-1 0-1,1 0 1,0 0 0,-1 0 0,1 0-1,-1 1 1,1-1 0,-1 0 0,1 0-1,-1 1 1,1-1 0,-21 9-170,-1 5 115,0 1-1,1 1 1,0 0 0,2 2-1,0 1 1,1 0 0,-17 23-1,34-40 1,0-1-1,0 0 1,0 1-1,0-1 1,0 1-1,1-1 1,-1 1-1,0-1 1,1 1-1,-1-1 1,1 1-1,0 0 1,-1-1-1,1 1 1,0 0-1,0 2 1,0-3-2,1 0 1,-1 0-1,1-1 1,-1 1 0,0 0-1,1-1 1,-1 1-1,1 0 1,0-1-1,-1 1 1,1 0-1,0-1 1,-1 1 0,1-1-1,0 1 1,0-1-1,-1 0 1,1 1-1,0-1 1,0 0-1,0 1 1,1-1 0,7 2-68,1-1 0,-1-1 1,1 0-1,17-2 0,-5 1-74,-14 1 116,-1 0 0,1 0-1,-1 1 1,0 0 0,1 0-1,-1 1 1,0 0 0,0 0-1,0 1 1,7 3 0,-11-4 69,1 1 0,-1-1 0,1 1 0,-1 0 0,0 0 0,0 1 0,-1-1 0,1 0-1,-1 1 1,1 0 0,-1 0 0,0-1 0,-1 1 0,1 0 0,-1 1 0,1-1 0,-1 0 0,1 6 0,-1-4 79,0-1 0,0 1-1,0 0 1,0-1 0,-1 1-1,0 0 1,0 0 0,-1-1-1,0 1 1,-1 7 0,0-9-43,0-1-1,0 0 1,0 0 0,0 0 0,-1 0 0,1-1 0,-1 1 0,0-1-1,0 1 1,0-1 0,0 0 0,0 0 0,0 0 0,0 0-1,-1-1 1,1 1 0,-6 0 0,3 1 13,-1-1 1,0 0-1,0 0 1,0-1-1,0 1 0,0-2 1,0 1-1,-11-1 1,16 0-134,0-1 0,0 1 0,0-1 0,0 1 1,0-1-1,0 0 0,0 1 0,0-1 0,0 0 0,0 0 1,0-1-1,0 1 0,-1-2 0,1 2-192,1-1 1,0 0-1,0 1 1,0-1-1,0 0 0,0 1 1,0-1-1,0 0 0,1 0 1,-1 0-1,1 0 1,-1 0-1,1 0 0,0 0 1,-1 0-1,1-3 1,2-22-9452,5 14 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7.044"/>
    </inkml:context>
    <inkml:brush xml:id="br0">
      <inkml:brushProperty name="width" value="0.025" units="cm"/>
      <inkml:brushProperty name="height" value="0.025" units="cm"/>
    </inkml:brush>
  </inkml:definitions>
  <inkml:trace contextRef="#ctx0" brushRef="#br0">126 0 4484,'0'0'17873,"-3"12"-17750,-37 130 2282,-42 289 0,82-398-2123,0-33-267,0 0 1,0 0-1,0 1 0,1-1 0,-1 0 0,0 0 0,0 0 0,1 0 0,-1 0 0,0 0 0,0 0 0,0 0 1,1 0-1,-1 0 0,0 0 0,0 0 0,1 0 0,-1 0 0,0 0 0,0 0 0,1 0 0,-1 0 0,0 0 1,0 0-1,1 0 0,-1 0 0,0 0 0,0 0 0,0 0 0,1-1 0,-1 1 0,0 0 0,0 0 0,0 0 0,0 0 1,1-1-1,-1 1 0,0 0 0,0 0 0,0 0 0,0-1 0,0 1 0,0 0 0,1 0 0,-1 0 0,0-1 1,0 1-1,0 0 0,0 0 0,0-1 0,0 1 0,0 0 0,0-1 0,28-59 1323,-20 40-1558,31-68 350,-17 32-492,3 0 0,3 2 0,64-96 0,-88 144 321,0 1 1,0 0-1,1 0 0,-1 0 1,1 0-1,0 1 1,1 0-1,-1 0 1,1 0-1,-1 1 0,1-1 1,0 1-1,0 1 1,1-1-1,-1 1 1,0 0-1,1 1 0,-1 0 1,9-1-1,-14 2 32,0 0 0,-1 0-1,1 0 1,0 1 0,-1-1-1,1 0 1,-1 1 0,1-1-1,0 0 1,-1 1 0,1-1-1,-1 1 1,1-1 0,-1 1-1,1-1 1,-1 1 0,1-1-1,-1 1 1,0 0 0,1-1-1,-1 1 1,0-1 0,1 1-1,-1 0 1,0-1 0,0 1-1,0 0 1,0-1 0,0 1-1,1 0 1,-1 0 0,0-1-1,-1 1 1,1 0 0,0-1-1,0 1 1,0 0 0,-9 30-26,0-18 78,-1-2 1,1 1 0,-2-1 0,0-1 0,0 0-1,-18 12 1,0-2 67,-53 27 0,70-42-3368,23-14-4665,-2 3 5344,8-9-5830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7.779"/>
    </inkml:context>
    <inkml:brush xml:id="br0">
      <inkml:brushProperty name="width" value="0.025" units="cm"/>
      <inkml:brushProperty name="height" value="0.025" units="cm"/>
    </inkml:brush>
  </inkml:definitions>
  <inkml:trace contextRef="#ctx0" brushRef="#br0">73 198 17104,'0'0'6823,"-7"10"-6455,-3 3-244,1 0 1,1 1-1,-12 26 0,16-32-36,1 0 1,1 0-1,-1 0 0,1 1 0,0-1 1,1 1-1,0-1 0,1 1 1,-1-1-1,3 15 0,-2-22-76,0 1-1,1-1 1,-1 0-1,1 1 1,-1-1-1,1 0 1,0 0-1,-1 0 1,1 0 0,0 0-1,0 0 1,0 0-1,0 0 1,0 0-1,0 0 1,0 0-1,0 0 1,0 0 0,0-1-1,0 1 1,1-1-1,-1 1 1,0-1-1,0 1 1,1-1-1,-1 1 1,0-1 0,1 0-1,-1 0 1,0 0-1,1 0 1,-1 0-1,0 0 1,1 0-1,-1 0 1,0-1-1,1 1 1,-1 0 0,0-1-1,2 0 1,1 0 11,0 0 1,0-1 0,0 1 0,0-1-1,0 0 1,0 0 0,-1-1-1,1 1 1,-1 0 0,1-1-1,4-5 1,-1-3-7,-1 0 0,0-1 0,0 1-1,-1-1 1,0 0 0,-1-1 0,-1 1 0,0-1 0,-1 0-1,0 0 1,-1 0 0,0-20 0,-5 19-30,-2 16-22,5-2 36,1 1 0,0-1 0,0 0 1,0 1-1,0-1 0,0 1 0,0-1 1,0 1-1,0-1 0,0 1 0,0-1 1,0 1-1,0-1 0,0 1 0,0-1 1,0 1-1,1-1 0,-1 0 0,0 1 0,0-1 1,0 1-1,1-1 0,-1 1 0,0-1 1,1 0-1,-1 1 0,0-1 0,1 0 1,-1 1-1,0-1 0,1 0 0,-1 0 1,1 1-1,-1-1 0,1 0 0,-1 0 0,0 0 1,1 0-1,-1 1 0,1-1 0,-1 0 1,1 0-1,-1 0 0,1 0 0,-1 0 1,1 0-1,-1 0 0,1 0 0,-1 0 0,1-1 1,0 1-1,11 1 105,0-1 0,0 0 0,1-1 0,-1 0 0,0-1 0,0 0 0,0-1 0,0 0 0,-1-1 0,1 0 0,-1-1 1,0-1-1,18-11 0,-11 5 0,0-1 1,0-1 0,-1-1-1,-1-1 1,0 0 0,21-30-1,-36 45-102,0 0-1,0 0 0,0 0 0,-1 0 1,1 0-1,0 0 0,-1 0 0,1 0 0,-1 0 1,1 0-1,-1 0 0,1 0 0,-1-1 1,0 1-1,0 0 0,1 0 0,-1 0 1,0-1-1,0 1 0,0 0 0,0 0 0,-1 0 1,1-2-1,-1 2-6,0 1-1,0 0 1,0-1 0,0 1-1,0 0 1,0 0 0,0 0 0,0 0-1,0 0 1,0 0 0,0 0-1,0 0 1,0 1 0,0-1-1,0 0 1,0 0 0,1 1 0,-1-1-1,0 1 1,0-1 0,0 1-1,0-1 1,0 1 0,1-1 0,-1 1-1,0 0 1,1-1 0,-1 1-1,0 1 1,-19 16 49,1 1-1,2 1 1,0 1 0,0 0-1,2 1 1,1 1 0,1 0-1,-13 32 1,23-49-13,1 0 1,0 0-1,0 0 0,1 0 1,-1 0-1,1 1 0,1-1 0,-1 10 1,1-14-28,0-1 0,0 1 0,1 0 1,-1-1-1,1 1 0,-1 0 0,1-1 1,0 1-1,0-1 0,-1 1 0,1-1 0,0 1 1,0-1-1,0 1 0,1-1 0,-1 0 1,0 0-1,0 0 0,1 1 0,-1-1 1,1-1-1,-1 1 0,1 0 0,-1 0 1,1 0-1,-1-1 0,1 1 0,0-1 1,-1 1-1,1-1 0,0 0 0,0 0 0,-1 0 1,3 0-1,7 1 0,1-2 0,-1 1-1,0-2 1,0 1 0,0-1 0,0-1 0,-1 0 0,1-1-1,-1 0 1,1 0 0,-1-1 0,-1-1 0,18-11 0,-14 7-9,-1 0 0,-1 0 0,1-1 0,-2 0 0,0-1 1,0 0-1,-1-1 0,0 0 0,10-22 0,-53 72 308,26-24-297,0 0 1,1 1 0,1 0-1,-6 16 1,10-24 6,0 0 0,0 1-1,1-1 1,0 0 0,0 1-1,0-1 1,1 0 0,0 1 0,0-1-1,1 1 1,0-1 0,2 11 0,-2-14-17,0-1 1,0 0-1,1 0 1,-1 0-1,0 0 1,1 0 0,-1 0-1,1 0 1,0-1-1,-1 1 1,1 0-1,0-1 1,0 1 0,0-1-1,0 0 1,0 0-1,1 0 1,-1 0-1,0 0 1,0 0 0,1 0-1,-1-1 1,1 1-1,-1-1 1,0 0 0,1 0-1,-1 0 1,1 0-1,-1 0 1,0 0-1,1-1 1,-1 1 0,3-2-1,37-14-1976,-10-11-3309,-11-6-2747,-2-5-6786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8.160"/>
    </inkml:context>
    <inkml:brush xml:id="br0">
      <inkml:brushProperty name="width" value="0.025" units="cm"/>
      <inkml:brushProperty name="height" value="0.025" units="cm"/>
    </inkml:brush>
  </inkml:definitions>
  <inkml:trace contextRef="#ctx0" brushRef="#br0">1 0 13613,'0'0'15310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8.677"/>
    </inkml:context>
    <inkml:brush xml:id="br0">
      <inkml:brushProperty name="width" value="0.025" units="cm"/>
      <inkml:brushProperty name="height" value="0.025" units="cm"/>
    </inkml:brush>
  </inkml:definitions>
  <inkml:trace contextRef="#ctx0" brushRef="#br0">152 50 8904,'0'0'6700,"3"-8"-5680,1 1-730,-2 5-163,-1 0-1,1 0 1,-1-1 0,0 1-1,0-1 1,0 1-1,0-1 1,0 1 0,-1-1-1,1 0 1,0-4 4857,-5 8-4612,0 1 0,0 0 0,0 1 0,0-1 0,0 1 0,1-1 0,-4 5-1,-4 1-132,-15 8 41,13-9-118,1 1 1,0 0-1,0 1 1,-16 16-1,26-22-146,0-1 0,-1 1 0,1 0 0,0-1 0,1 1 0,-1 0 0,0 0-1,1 1 1,0-1 0,0 0 0,0 0 0,0 1 0,0-1 0,1 0 0,-1 1-1,1-1 1,0 1 0,0-1 0,0 1 0,1-1 0,-1 0 0,1 1 0,0-1 0,1 6-1,0-7-7,0 1-1,-1-1 0,1 0 1,0 1-1,0-1 0,0 0 0,1 0 1,-1 0-1,1-1 0,-1 1 0,1 0 1,-1-1-1,1 0 0,0 1 0,0-1 1,-1 0-1,1-1 0,0 1 0,0 0 1,0-1-1,0 0 0,0 0 0,4 0 1,74-2-640,-79 2 566,12-2-617,0 0 0,-1-1 0,0 0-1,1-2 1,18-7 0,27-24-6572,-34 14 299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39.192"/>
    </inkml:context>
    <inkml:brush xml:id="br0">
      <inkml:brushProperty name="width" value="0.025" units="cm"/>
      <inkml:brushProperty name="height" value="0.025" units="cm"/>
    </inkml:brush>
  </inkml:definitions>
  <inkml:trace contextRef="#ctx0" brushRef="#br0">101 0 13068,'0'0'2547,"-9"10"175,2-2-2328,-37 47 3109,42-52-3222,-1 1-1,1 1 1,0-1-1,0 0 1,1 0-1,-1 1 0,1-1 1,0 1-1,0 0 1,0-1-1,0 1 1,1-1-1,0 1 1,1 9-1,0-13-258,0 1 1,0-1-1,0 1 0,0-1 0,0 0 1,0 1-1,1-1 0,-1 0 1,1 0-1,-1 0 0,0 0 0,1 0 1,0-1-1,-1 1 0,1 0 1,-1-1-1,1 1 0,0-1 0,-1 1 1,1-1-1,0 0 0,0 0 1,-1 0-1,1 0 0,0 0 0,0 0 1,1 0-1,52-7 139,-44 2-250,0 0 0,0-1 0,0-1 1,0 0-1,-1 0 0,-1-1 0,1 0 0,-1-1 0,0 0 1,11-15-1,-19 22-231,-2 14-145,-8 25 772,-24 64 0,-2 9 862,25-63-801,3-1-1,-1 50 1,-7 54-238,13-140-114,-1 0 0,0 1 1,0-2-1,0 1 0,-8 13 0,10-21 16,0 1 0,0-1 0,-1 0 1,1 0-1,-1 0 0,1 0 0,-1 0 0,0 0 1,0 0-1,1-1 0,-1 1 0,-1-1 1,1 1-1,0-1 0,0 0 0,0 0 0,-1 0 1,1 0-1,0 0 0,-1 0 0,1 0 0,-1-1 1,1 0-1,-1 1 0,0-1 0,-4 0 1,6-1-5,-1 0 0,0 0 0,0 0 0,1 0 0,-1 0-1,1-1 1,-1 1 0,1 0 0,-1-1 0,1 1 0,0-1 0,0 1 0,-1-1 0,1 0 0,0 0 0,1 1 0,-1-1 0,0 0 0,0 0 0,1 0 0,-1 0 0,1-3 0,-9-48 396,9 52-424,-3-22-135,1 0 0,2 0 0,0 0 0,2 0-1,0 0 1,11-43 0,-11 57 66,1 1 0,0 0 0,1 0 1,-1 0-1,2 0 0,-1 0 0,1 1 0,0 0 0,1 0 0,-1 0 1,1 1-1,1 0 0,-1 0 0,1 1 0,0-1 0,0 1 0,1 1 1,0-1-1,-1 2 0,1-1 0,10-3 0,40-9-2238,24-9-4664,-33 4-2099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0.053"/>
    </inkml:context>
    <inkml:brush xml:id="br0">
      <inkml:brushProperty name="width" value="0.025" units="cm"/>
      <inkml:brushProperty name="height" value="0.025" units="cm"/>
    </inkml:brush>
  </inkml:definitions>
  <inkml:trace contextRef="#ctx0" brushRef="#br0">128 0 12748,'0'0'10650,"-3"12"-10260,-18 62 838,-36 149 2123,50-189-3155,2 0-1,1 0 1,2 0 0,4 61-1,3-73-36,-2-39 186,-1-35-118,-4 11-244,-2 0-1,-12-53 0,-3-18-158,70 128-945,-31-12-116,-1 0 0,1-2 0,32 1 0,-19-3-4806,46-7-1,-49 0 855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5.059"/>
    </inkml:context>
    <inkml:brush xml:id="br0">
      <inkml:brushProperty name="width" value="0.025" units="cm"/>
      <inkml:brushProperty name="height" value="0.025" units="cm"/>
    </inkml:brush>
  </inkml:definitions>
  <inkml:trace contextRef="#ctx0" brushRef="#br0">6 137 13196,'-1'0'151,"1"0"-1,0 0 0,0 0 1,0 0-1,0 0 0,-1 0 1,1 0-1,0 0 0,0 0 1,0 0-1,0 0 0,-1 0 0,1 0 1,0 0-1,0 0 0,0 0 1,0 0-1,0 0 0,-1 0 1,1 1-1,0-1 0,0 0 0,0 0 1,0 0-1,0 0 0,0 0 1,-1 0-1,1 0 0,0 1 1,0-1-1,0 0 0,0 0 1,0 0-1,0 0 0,0 0 0,0 1 1,0-1-1,0 0 0,0 0 1,0 0-1,0 0 0,0 0 1,0 1-1,0-1 0,0 0 0,0 0 1,0 0-1,0 0 0,0 1 1,0-1-1,1 17 1069,7 16-1829,-4-23 742,2 3-55,0-1-1,0 1 0,1-1 1,17 22-1,-22-32-30,-1-1 0,0 1 0,0-1 0,1 0 0,-1 1 1,1-1-1,-1 0 0,1 0 0,0 0 0,-1 0 0,1 0 0,0 0 0,0 0 1,0-1-1,-1 1 0,1-1 0,0 1 0,0-1 0,0 0 0,0 0 0,0 0 0,0 0 1,0 0-1,0 0 0,0 0 0,0-1 0,0 1 0,0-1 0,-1 1 0,1-1 0,0 0 1,0 0-1,-1 0 0,1 0 0,0 0 0,-1 0 0,1 0 0,-1 0 0,1-1 1,-1 1-1,0-1 0,1 1 0,-1-1 0,1-2 0,10-12 431,0-1 0,-1 0 0,-1-1 0,-1 0 1,9-26-1,23-42-329,-37 91-383,0 16 198,1 26 138,-5-46-90,4 45 1,5-29-16,-9-17 6,1 0 0,-1 0 0,1 0 0,0 0 0,-1 0 0,1 0 0,-1 0 0,1 0-1,0-1 1,-1 1 0,1 0 0,-1 0 0,1-1 0,-1 1 0,1 0 0,-1-1 0,1 1 0,-1 0 0,1-1-1,-1 1 1,1-1 0,-1 1 0,0-1 0,1 1 0,-1-1 0,0 1 0,0-1 0,1 1 0,-1-1-1,0 1 1,1-2 0,11-22 374,-1-1 0,-1 0-1,11-41 1,-11 31-384,-10 34-3,0 1 1,0-1-1,0 0 1,1 0-1,-1 0 1,0 1-1,0-1 1,1 0-1,-1 0 0,1 1 1,-1-1-1,0 0 1,1 1-1,-1-1 1,1 0-1,0 1 1,-1-1-1,1 1 0,-1-1 1,1 1-1,0-1 1,-1 1-1,1-1 1,0 1-1,1-1 1,-2 2-5,1-1 1,0 0 0,0 1 0,0-1-1,-1 0 1,1 1 0,0-1 0,0 1-1,-1 0 1,1-1 0,0 1 0,-1-1-1,1 1 1,-1 0 0,1 0-1,-1-1 1,1 1 0,0 1 0,19 49-739,-17-43 433,-3-6 163,0-1-1,0 0 0,1 0 0,-1 1 0,1-1 1,-1 0-1,1 0 0,-1 0 0,1 0 0,0 0 1,-1 0-1,1 0 0,0 0 0,0 0 0,0 0 0,0 0 1,0 0-1,0 0 0,0-1 0,0 1 0,0 0 1,0-1-1,1 1 0,-1-1 0,0 1 0,0-1 1,0 0-1,1 1 0,-1-1 0,0 0 0,1 0 1,-1 0-1,0 0 0,0 0 0,1 0 0,-1 0 0,0 0 1,1-1-1,-1 1 0,0 0 0,0-1 0,2 0 1,3-3-907,0 0 0,0 0 0,-1-1 1,1 1-1,-1-1 0,7-8 0,8-15-4771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0.461"/>
    </inkml:context>
    <inkml:brush xml:id="br0">
      <inkml:brushProperty name="width" value="0.025" units="cm"/>
      <inkml:brushProperty name="height" value="0.025" units="cm"/>
    </inkml:brush>
  </inkml:definitions>
  <inkml:trace contextRef="#ctx0" brushRef="#br0">85 98 1345,'4'-4'1186,"0"0"0,0 1 0,-1-1 0,1 0 0,-1-1 0,0 1 0,0-1 0,0 1 0,-1-1 0,0 0 0,0 0 0,0 0 0,0 0 0,-1 0 0,0-1 0,0 1 0,0-6 0,-1 11-1123,0-1-1,0 1 1,0 0-1,-1 0 1,1 0-1,0-1 0,0 1 1,0 0-1,-1 0 1,1-1-1,0 1 0,0 0 1,0 0-1,-1 0 1,1 0-1,0 0 0,-1-1 1,1 1-1,0 0 1,0 0-1,-1 0 0,1 0 1,0 0-1,0 0 1,-1 0-1,1 0 0,0 0 1,-1 0-1,1 0 1,0 0-1,-1 0 1,1 0-1,0 0 0,0 0 1,-1 0-1,1 1 1,0-1-1,0 0 0,-1 0 1,1 0-1,0 0 1,0 0-1,-1 1 0,1-1 1,-14 8 278,2 2-28,1 1-1,0 0 1,1 0 0,-13 20-1,18-23-190,0-1 0,1 1 0,0 0 0,0 0-1,1 0 1,0 0 0,0 1 0,1-1 0,-2 13-1,4-20-115,0 0 0,1 0 0,-1 0 0,1 0 0,-1 0 0,1 0 0,0 0 0,-1 0 0,1-1 0,0 1 0,-1 0 0,1 0 0,0-1 0,0 1-1,0 0 1,0-1 0,0 1 0,0-1 0,0 1 0,0-1 0,0 1 0,0-1 0,0 0 0,0 0 0,0 1 0,0-1 0,0 0 0,0 0 0,0 0 0,0 0 0,0 0-1,2-1 1,49 1 129,-38 0-161,161-4-268,-174 4 364,0 1 0,0-1 0,1 0 0,-1 0-1,0 0 1,0 1 0,0-1 0,0 0 0,0 1 0,0-1 0,0 1-1,0 0 1,0-1 0,0 1 0,0 0 0,0 0 0,0-1 0,0 1-1,0 0 1,-1 0 0,1 0 0,0 0 0,-1 0 0,1 0 0,0 2-1,-1-4 653,0-16-281,-2-36-404,0 33-229,2 0 0,0-1 0,5-33 0,-5 53 160,1-1 1,-1 1-1,1-1 0,-1 1 1,1 0-1,0-1 1,0 1-1,0 0 1,-1 0-1,1 0 1,0-1-1,0 1 1,0 0-1,1 0 1,-1 1-1,0-1 1,0 0-1,1 0 1,-1 0-1,0 1 1,1-1-1,-1 1 1,0-1-1,1 1 1,-1-1-1,4 1 1,44-1-1575,-30 2 571,65-1-6017,-38 0-1244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2.005"/>
    </inkml:context>
    <inkml:brush xml:id="br0">
      <inkml:brushProperty name="width" value="0.025" units="cm"/>
      <inkml:brushProperty name="height" value="0.025" units="cm"/>
    </inkml:brush>
  </inkml:definitions>
  <inkml:trace contextRef="#ctx0" brushRef="#br0">69 135 4068,'5'0'583,"0"-1"0,0 1 0,0-1 0,1-1 0,-1 1 0,-1-1 0,1 0 0,0 0 0,0 0 0,-1-1 0,1 0 0,-1 0 1,0 0-1,0 0 0,0-1 0,0 1 0,0-1 0,-1 0 0,0 0 0,0 0 0,0-1 0,0 1 0,-1-1 0,1 0 0,-1 1 0,0-1 0,-1 0 0,1 0 0,-1 0 0,0-1 0,0-7 0,-1 12-527,0 0 0,0 0 0,-1 0 0,1 0-1,0 0 1,-1 0 0,1 0 0,-1 0-1,0 0 1,1 0 0,-1 0 0,1 0-1,-1 1 1,0-1 0,0 0 0,0 0-1,1 1 1,-1-1 0,0 0 0,0 1-1,0-1 1,0 1 0,0-1 0,0 1-1,0 0 1,0-1 0,0 1 0,0 0-1,0 0 1,0 0 0,0 0 0,-1 0-1,1 0 1,0 0 0,0 0 0,0 0-1,0 0 1,0 1 0,-2 0 0,-2-1 111,0 1 1,0 0 0,-1 1-1,1-1 1,1 1 0,-1 0-1,-7 4 1,3 0-160,1 1 0,0 0 0,0 0 0,0 1 0,1 0 0,1 0 0,-1 1 0,1 0 0,1 0 0,-1 0 0,2 1 0,-1-1 0,1 1 0,1 0 0,-3 12 0,6-22-6,0 1 0,0 0 0,-1 0 0,1 0 0,0 0 0,0 0 0,0 0 0,0 0 0,1 0 0,-1-1 0,0 1 0,0 0 0,0 0 0,1 0 0,-1 0 0,0 0 0,1-1 0,-1 1 0,1 0 0,-1 0 0,1-1 1,-1 1-1,1 0 0,0-1 0,-1 1 0,1 0 0,0-1 0,-1 1 0,1-1 0,0 1 0,1 0 0,1 0 11,0-1 0,0 1 0,0-1 0,0 0 1,0 1-1,0-1 0,0-1 0,0 1 0,0 0 0,3-2 1,5 0 32,0-1 1,0-1 0,0 0-1,16-8 1,-8-2-15,0-1-1,0 0 1,-2-2-1,0 0 0,-1 0 1,18-27-1,-31 40-21,-8 15-4,1-1 0,-1 1 0,1 0 0,1 0 0,-3 15 0,6-24-5,-2 5 16,1 0 1,-1-1-1,1 1 1,1 0-1,-1 0 1,1 0-1,1 0 1,-1 0-1,1 0 0,3 13 1,-2-17-20,-1 0-1,1 1 1,0-1 0,0 0 0,0 0 0,0 0 0,1 0-1,-1 0 1,1 0 0,0-1 0,0 1 0,0-1 0,0 0-1,0 0 1,0 0 0,1 0 0,-1-1 0,1 1 0,-1-1-1,1 0 1,5 1 0,2 0-826,0 0-1,1 0 1,0-2-1,15 0 1,11-1-4949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3.311"/>
    </inkml:context>
    <inkml:brush xml:id="br0">
      <inkml:brushProperty name="width" value="0.025" units="cm"/>
      <inkml:brushProperty name="height" value="0.025" units="cm"/>
    </inkml:brush>
  </inkml:definitions>
  <inkml:trace contextRef="#ctx0" brushRef="#br0">12 324 7751,'34'-24'3003,"-32"22"-2486,1 0 1,-1 0 0,0 0-1,0 0 1,0 0 0,-1 0 0,1-1-1,0 1 1,-1-1 0,0 0-1,1 1 1,-1-1 0,0 0 0,-1 1-1,1-1 1,0 0 0,-1 0-1,1-4 1,-8 7 1030,-28-4 1431,48-15-2959,32-36-1,-29 36-193,0 0 0,13-21 0,-25 33 346,-1 0 1,1 0 0,-1 0-1,0 0 1,-1 0-1,0-1 1,0 1-1,0-1 1,-1 1-1,0-14 1,-17 35 291,-15 35 390,1 0 0,3 2 1,-33 90-1,57-132-701,0-1 1,1 1-1,1 0 0,-1 0 1,1 16-1,1-22-198,0-1 0,0 1 0,1 0 0,-1-1 0,1 1-1,0-1 1,0 1 0,0-1 0,0 0 0,0 1 0,2 1 0,-2-2-190,0-1 1,0 1-1,0-1 0,1 0 1,-1 0-1,1 0 1,-1 0-1,1 0 0,-1 0 1,1 0-1,0 0 1,-1-1-1,1 1 1,0 0-1,0-1 0,-1 0 1,4 1-1,8-6-7479,-3-9 646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4.415"/>
    </inkml:context>
    <inkml:brush xml:id="br0">
      <inkml:brushProperty name="width" value="0.025" units="cm"/>
      <inkml:brushProperty name="height" value="0.025" units="cm"/>
    </inkml:brush>
  </inkml:definitions>
  <inkml:trace contextRef="#ctx0" brushRef="#br0">123 110 14414,'0'0'6817,"1"-8"-5926,5-23-506,-6 30-375,0 1 0,0-1 0,0 1 0,0-1 1,0 1-1,-1-1 0,1 1 0,0 0 1,0-1-1,0 1 0,-1-1 0,1 1 0,0-1 1,0 1-1,-1 0 0,1-1 0,0 1 0,-1 0 1,1-1-1,0 1 0,-1 0 0,1-1 0,-1 1 1,1 0-1,-1 0 0,1-1 0,0 1 0,-1 0 1,1 0-1,-1 0 0,1 0 0,-1 0 1,1-1-1,-1 1 0,1 0 0,-1 0 0,1 0 1,-1 1-1,1-1 0,-1 0 0,0 0 0,-19 3-6,15 1 28,-1-1 0,1 1 0,-1 0 0,1 0 0,0 0 0,1 1-1,-1-1 1,1 1 0,0 0 0,0 1 0,-3 5 0,2-3 134,0 0 1,1 0-1,0 0 0,0 1 1,1 0-1,0 0 0,-3 11 1,6-19-146,0 1 0,0-1 0,0 0 0,0 0 0,0 0 0,0 0 0,0 0 0,0 0 1,0 0-1,1 0 0,-1 0 0,0 0 0,1 0 0,-1 1 0,0-2 0,1 1 0,0 0 0,-1 0 1,1 0-1,0 0 0,-1 0 0,1 0 0,0-1 0,0 1 0,-1 0 0,1 0 0,0-1 0,0 1 1,1 0-1,2 0 15,-1 0 1,1 0 0,-1 0-1,1 0 1,-1-1 0,1 1 0,-1-1-1,1 0 1,5-1 0,3 0 31,1-1 0,-1 0 0,0-1 0,21-8 0,44-35 8,-62 36-11,0 0 0,1 1 0,30-13 0,-45 22-25,0 0 0,0 0 0,-1 0 0,1 0 0,0 0 0,0 0 0,-1 0 0,1 0-1,0 1 1,-1-1 0,1 0 0,0 0 0,0 1 0,-1-1 0,1 1 0,-1-1 0,1 1 0,0-1 0,-1 1 0,1-1 0,-1 1 0,1-1 0,-1 1 0,1-1 0,-1 1 0,0 0 0,1-1 0,-1 1-1,0 0 1,0 0 0,1-1 0,-1 1 0,0 0 0,0-1 0,0 1 0,0 0 0,0 0 0,0 0 0,0-1 0,0 1 0,0 0 0,0 1 0,-1 49 719,1-36-471,0-14-275,1 1 0,0-1 0,-1 0 1,1 0-1,0-1 0,0 1 0,0 0 0,0 0 0,0 0 0,0 0 0,0-1 0,0 1 0,0-1 0,0 1 0,1-1 1,-1 1-1,0-1 0,0 1 0,0-1 0,1 0 0,-1 0 0,0 0 0,0 0 0,1 0 0,-1 0 0,0 0 0,0 0 1,2 0-1,43-3 114,-31-1-521,0 0-1,0-1 1,-1-1-1,0 0 0,25-15 1,-25 12-1774,0 2 0,1 0 0,0 0 0,31-8 0,-16 11 2075,-25 4 296,-1 0 1,1-1 0,0 1-1,-1-1 1,1-1-1,-1 1 1,1 0-1,-1-1 1,0 0 0,7-4-1,2-3-42,-8 5-94,-1 0 0,1 1 0,0 0 0,-1 0 0,2 0 0,-1 1 0,0 0 0,10-3 0,-15 30 696,-16 39 280,9-41-617,1 0-1,1 1 1,2-1-1,-2 31 1,5-24-88,1-4-248,-1 1-1,-6 32 1,5-52 152,0-1 1,0 1 0,-1-1-1,0 1 1,0-1-1,-1 0 1,0 1 0,0-2-1,-1 1 1,1 0 0,-1-1-1,0 1 1,-10 8 0,14-13-231,0-1 0,0 0-1,-1 0 1,1 1 0,0-1 0,0 0 0,-1 0 0,1 1 0,0-1 0,-1 0-1,1 0 1,0 0 0,-1 0 0,1 0 0,0 0 0,-1 1 0,1-1 0,-1 0-1,1 0 1,0 0 0,-1 0 0,1 0 0,0 0 0,-1 0 0,1 0 0,0-1-1,-1 1 1,1 0 0,-1 0 0,1 0 0,0 0 0,-1 0 0,1-1 0,0 1-1,0 0 1,-1 0 0,1 0 0,0-1 0,-1 1 0,1 0 0,0-1 0,0 1-1,0 0 1,-1 0 0,1-1 0,0 1 0,0 0 0,0-1 0,0 1 0,-1 0-1,1-1 1,0 1 0,0-1 0,0 1 0,0 0 0,0-1 0,0 1 0,0 0-1,0-1 1,0 1 0,0 0 0,0-1 0,1 1 0,-1 0 0,0-1 0,0 1-1,0-1 1,3-30 531,6 8-720,1 0 0,0 0 0,2 1 0,1 0 0,0 1 0,20-23 0,-14 17 60,151-212-598,-169 237 656,-25 33-63,-7 17 495,30-45-350,-1 0 0,1 1 0,-1-1 0,1 1-1,0-1 1,0 1 0,1-1 0,-1 1 0,1-1 0,0 1 0,0 0 0,0-1 0,1 7 0,0-8-18,0-1 1,-1 1-1,1-1 1,0 0-1,0 0 1,1 1-1,-1-1 1,0 0-1,0 0 1,0 0-1,1 0 1,-1 0-1,1-1 1,-1 1-1,0 0 1,1-1-1,0 1 1,-1-1-1,1 1 1,2 0-1,37 6 34,-33-6-55,33 4-35,1-2-1,65-4 1,-104 1 155,-1-1 1,1 1 0,-1-1-1,1 1 1,-1-1 0,1 0-1,-1 0 1,0 0 0,0 0 0,1 0-1,-1-1 1,0 1 0,0-1-1,0 1 1,0-1 0,0 0-1,-1 0 1,1 0 0,0 0 0,-1 0-1,0 0 1,1 0 0,-1 0-1,0-1 1,0 1 0,0-1 0,0 1-1,-1 0 1,1-1 0,0-4-1,1-9 136,-1 0 0,0 0-1,-1 0 1,-2-16-1,0 0-310,2 30-50,0-1 1,-1 1 0,1 0 0,0 0-1,0 0 1,0 0 0,1-1 0,-1 1-1,1 0 1,-1 0 0,1 0 0,-1 0-1,1 0 1,0 0 0,0 0 0,0 0-1,2-2 1,-1 3-251,1 0 1,-1 1-1,1-1 0,-1 1 0,1 0 1,-1-1-1,1 1 0,0 0 1,-1 1-1,1-1 0,-1 0 0,1 1 1,2 0-1,9 1-367,26 1-4056,5-2-3491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5.622"/>
    </inkml:context>
    <inkml:brush xml:id="br0">
      <inkml:brushProperty name="width" value="0.025" units="cm"/>
      <inkml:brushProperty name="height" value="0.025" units="cm"/>
    </inkml:brush>
  </inkml:definitions>
  <inkml:trace contextRef="#ctx0" brushRef="#br0">104 1 13132,'4'3'6314,"-4"8"-4335,-5 14-2320,4-21 1011,-36 141 3039,-25 118-307,61-261-3389,1 0 1,-1 0 0,1 0 0,0-1-1,0 1 1,0 0 0,0 0 0,0 0-1,0-1 1,0 1 0,1 0 0,-1 0-1,2 3 1,-2-5-2,0 1 0,1-1 0,-1 0-1,0 1 1,1-1 0,-1 0 0,1 0 0,-1 1 0,0-1-1,1 0 1,-1 0 0,1 0 0,-1 0 0,1 1 0,-1-1 0,1 0-1,-1 0 1,0 0 0,1 0 0,-1 0 0,1 0 0,-1 0 0,1 0-1,-1 0 1,1 0 0,-1-1 0,1 1 0,-1 0 0,0 0-1,1 0 1,-1 0 0,1-1 0,3-1 30,-1 0-1,1-1 1,-1 1-1,0-1 1,0 0 0,0 0-1,0 0 1,-1 0-1,1 0 1,2-6 0,4-6-54,-1-1 0,-1 0 0,-1 0 0,0-1 0,-1 0 0,-1 0 0,0 0 0,-1-1 0,-1 1 0,-1-1 0,-1-20-1,0 37 8,0 1 0,0 0 0,0 0-1,0 0 1,0 0 0,0-1 0,0 1 0,0 0-1,0 0 1,0 0 0,0 0 0,0-1-1,0 1 1,0 0 0,-1 0 0,1 0-1,0 0 1,0 0 0,0-1 0,0 1-1,0 0 1,0 0 0,-1 0 0,1 0-1,0 0 1,0 0 0,0 0 0,0-1-1,0 1 1,-1 0 0,1 0 0,0 0-1,0 0 1,0 0 0,0 0 0,-1 0-1,1 0 1,0 0 0,0 0 0,0 0-1,-1 0 1,1 0 0,0 0 0,0 0-1,0 0 1,0 0 0,-1 0 0,1 0-1,0 1 1,0-1 0,0 0 0,0 0-1,0 0 1,-1 0 0,1 0 0,0 0-1,0 0 1,0 1 0,0-1 0,0 0-1,0 0 1,-1 0 0,1 0 0,0 0-1,0 1 1,0-1 0,0 0 0,0 0-1,-8 12-133,6-6 132,0 0 1,1-1-1,0 1 1,0 0-1,0 1 0,1-1 1,0 0-1,0 0 1,0 0-1,1 0 1,0 0-1,0 0 1,1 0-1,-1 0 1,1-1-1,0 1 1,5 7-1,-5-9 21,1 0 1,0 0-1,1 0 1,-1-1-1,0 1 0,1-1 1,0 0-1,0 0 1,0 0-1,0-1 0,0 1 1,1-1-1,-1 0 1,1 0-1,-1-1 0,1 1 1,0-1-1,0 0 1,-1 0-1,1-1 0,0 0 1,5 1-1,-1-2 9,0 1 0,-1-1 0,1-1 1,0 0-1,-1 0 0,0 0 0,1-1 0,-1 0 0,0-1 0,0 0 0,-1 0 0,1-1 0,8-6 0,-1-2 8,1 0-1,-2-2 0,0 1 1,18-25-1,-39 49 49,1 0-1,0 1 1,1 0-1,0 0 1,1 0-1,0 1 1,1-1-1,0 1 1,-1 19-1,4-29-65,0-1 1,1 0-1,-1 0 1,1 1-1,0-1 1,-1 0-1,1 0 0,0 0 1,-1 1-1,1-1 1,0 0-1,0 0 0,0 0 1,0 0-1,0-1 1,0 1-1,1 0 0,-1 0 1,0-1-1,0 1 1,0-1-1,1 1 0,-1-1 1,0 1-1,1-1 1,-1 0-1,0 1 0,1-1 1,-1 0-1,0 0 1,1 0-1,-1 0 0,1 0 1,1-1-1,51-5 175,-34 0-173,-1-1 1,-1-1 0,33-19 0,-37 18-24,1 1-1,0 1 1,1 0 0,-1 1 0,1 0-1,23-4 1,-39 10 4,1 0 0,0 0 0,0 0 1,0 0-1,-1 0 0,1 0 0,0 0 0,0 1 0,0-1 0,-1 0 1,1 0-1,0 1 0,0-1 0,-1 1 0,1-1 0,0 0 1,-1 1-1,1-1 0,0 1 0,-1 0 0,1-1 0,-1 1 0,1-1 1,-1 1-1,1 0 0,-1-1 0,1 1 0,-1 0 0,0 0 0,0-1 1,1 1-1,-1 0 0,0 0 0,0 0 0,0-1 0,0 1 0,1 0 1,-1 0-1,0 0 0,-1-1 0,1 1 0,0 0 0,0 0 0,0 0 1,0-1-1,-1 1 0,1 1 0,-15 52 328,9-33-31,6-20-283,0-1-1,0 1 1,0-1-1,0 1 1,0-1-1,0 1 1,0-1-1,0 1 1,0-1-1,0 1 1,0-1-1,0 1 1,1-1-1,-1 1 1,0-1-1,0 1 1,1-1-1,-1 1 1,0-1-1,0 0 1,1 1-1,-1-1 1,0 1-1,1-1 1,-1 0-1,1 0 1,-1 1-1,0-1 1,1 0-1,-1 1 1,1-1-1,-1 0 1,1 0-1,-1 0 1,1 0-1,-1 0 1,1 1-1,0-1 1,30-2 181,28-16-107,-27 4-105,-19 8-71,0 1 1,0 0-1,0 0 1,0 2-1,0-1 1,17 0-1,-29 4 80,0 0 0,-1 1 0,1-1 0,0 0-1,0 1 1,-1-1 0,1 1 0,0 0-1,-1-1 1,1 1 0,0 0 0,-1-1 0,1 1-1,-1 0 1,1-1 0,-1 1 0,0 0-1,1 0 1,-1 0 0,0-1 0,1 1 0,-1 0-1,0 0 1,0 0 0,0 0 0,0 0-1,0 0 1,0-1 0,0 1 0,0 0-1,0 0 1,0 1 0,-3 43 86,2-29-44,1-16-23,0 1-1,0 0 1,0 0-1,0-1 0,0 1 1,0 0-1,0 0 0,0-1 1,1 1-1,-1 0 0,0 0 1,1-1-1,-1 1 0,0 0 1,1-1-1,-1 1 0,1 0 1,-1-1-1,1 1 1,-1-1-1,1 1 0,-1-1 1,1 1-1,0-1 0,-1 1 1,1-1-1,0 0 0,-1 1 1,1-1-1,0 0 0,1 1 1,30-3 83,30-22-261,-12-5-253,-39 21 248,1 1 0,-1 1 0,2-1 1,-1 2-1,1 0 0,19-5 0,-32 10 176,1 1-1,0-1 0,-1 1 0,1-1 1,-1 1-1,1-1 0,-1 1 0,1-1 1,-1 1-1,1 0 0,-1-1 0,0 1 1,1 0-1,-1 0 0,0-1 1,0 1-1,1 0 0,-1 0 0,0-1 1,0 1-1,0 0 0,0 0 0,0-1 1,0 1-1,0 0 0,0 0 0,0-1 1,0 1-1,-1 0 0,1 0 0,0-1 1,0 1-1,-1 1 0,-6 30 475,4-23-442,-5 25-1351,19-54-13399,-9-1 358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5.972"/>
    </inkml:context>
    <inkml:brush xml:id="br0">
      <inkml:brushProperty name="width" value="0.025" units="cm"/>
      <inkml:brushProperty name="height" value="0.025" units="cm"/>
    </inkml:brush>
  </inkml:definitions>
  <inkml:trace contextRef="#ctx0" brushRef="#br0">0 0 20179,'0'0'6662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6.395"/>
    </inkml:context>
    <inkml:brush xml:id="br0">
      <inkml:brushProperty name="width" value="0.025" units="cm"/>
      <inkml:brushProperty name="height" value="0.025" units="cm"/>
    </inkml:brush>
  </inkml:definitions>
  <inkml:trace contextRef="#ctx0" brushRef="#br0">1 85 11243,'0'0'10506,"11"9"-9049,-8-7-1379,4 5 174,1-1 0,0-1 0,0 1 0,1-1 0,-1-1 0,1 0 0,0 0 0,0 0 0,0-1 0,1-1 0,10 3 0,-4-4 10,-1-1 0,1 0 1,-1-1-1,1 0 1,-1-1-1,23-7 1,-32 8-217,0-1 0,-1 0 0,1 0 0,-1 0 0,0-1 0,1 0 0,-1 0 0,-1 0 0,1-1 0,0 1-1,-1-1 1,0 0 0,0-1 0,0 1 0,0-1 0,-1 0 0,1 1 0,-1-2 0,-1 1 0,4-7 0,-5 10-37,0 0 0,-1 1 0,1-1 0,0 0-1,-1 0 1,1 0 0,-1 0 0,0 0 0,0 0 0,0 0-1,0 0 1,0 1 0,0-1 0,0 0 0,-1 0 0,1 0-1,-1 0 1,1 0 0,-1 0 0,0 1 0,0-1 0,-1-3-1,0 4-12,0 0-1,1 0 1,-1 0-1,0 0 1,0 0-1,1 0 0,-1 0 1,0 0-1,0 1 1,0-1-1,0 1 0,0-1 1,0 1-1,0 0 1,0 0-1,0 0 0,-4 1 1,-2-1-20,0 2 0,0-1 0,-1 1 1,1 1-1,0-1 0,1 1 0,-1 1 0,0-1 1,-7 6-1,3 1 17,0 0 0,1 1 1,0 0-1,-16 22 0,23-29 1,1 1 0,0-1 0,0 0 0,1 1 0,-1-1-1,1 1 1,0 0 0,1 0 0,-1 0 0,1 0 0,-1 0 0,2 0-1,-1 0 1,0 0 0,1 1 0,0-1 0,1 8 0,1-10-56,-1-1 0,1 1 1,-1-1-1,1 0 0,0 1 1,0-1-1,0 0 1,0 0-1,0-1 0,0 1 1,1 0-1,-1-1 0,1 1 1,-1-1-1,1 0 1,0 0-1,-1 0 0,1 0 1,0 0-1,0 0 0,-1-1 1,5 1-1,70 5-3150,-71-6 2669,49-1-4582,7-6-4265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6.786"/>
    </inkml:context>
    <inkml:brush xml:id="br0">
      <inkml:brushProperty name="width" value="0.025" units="cm"/>
      <inkml:brushProperty name="height" value="0.025" units="cm"/>
    </inkml:brush>
  </inkml:definitions>
  <inkml:trace contextRef="#ctx0" brushRef="#br0">118 1 17296,'0'0'3492,"-20"68"-1827,5-31-319,3 7-322,-5 3-287,5-1-256,-4-1-97,5-1-224,0-3-96,7-4-64,4-4-64,0-6-737,4-3-832,16-7-385,3-8-737,8-8-2177,1-1-4966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7.179"/>
    </inkml:context>
    <inkml:brush xml:id="br0">
      <inkml:brushProperty name="width" value="0.025" units="cm"/>
      <inkml:brushProperty name="height" value="0.025" units="cm"/>
    </inkml:brush>
  </inkml:definitions>
  <inkml:trace contextRef="#ctx0" brushRef="#br0">0 220 7079,'0'0'14008,"8"5"-12295,-5-3-1568,0 0 0,0-1-1,0 1 1,-1-1 0,1 1-1,1-1 1,-1 0 0,0 0-1,0-1 1,0 1 0,1-1-1,-1 1 1,4-1 0,-1-1 15,-1 0 0,0 0 0,0-1 0,0 0 0,0 0-1,0 0 1,0 0 0,-1-1 0,1 0 0,4-3 0,15-10 213,0-2 0,-1 0 0,-1-1 0,0-1 0,-2-1 0,0-1 0,29-44 0,-44 52-322,-10 14-43,-13 18-13,-2 14 67,-27 56 0,41-74-291,1-1 1,0 1 0,1 0-1,1 0 1,0 0 0,1 1-1,-1 18 1,3-33 57,0 1 0,0 0 0,0 0 0,0 0 1,1 0-1,-1 0 0,0-1 0,0 1 0,1 0 0,-1 0 1,1 0-1,-1-1 0,0 1 0,1 0 0,0-1 0,-1 1 1,1 0-1,-1-1 0,1 1 0,0-1 0,-1 1 1,1-1-1,0 1 0,0-1 0,-1 1 0,1-1 0,0 0 1,0 1-1,0-1 0,-1 0 0,1 0 0,0 0 0,0 1 1,0-1-1,0 0 0,0 0 0,-1 0 0,1 0 0,0-1 1,0 1-1,0 0 0,0 0 0,0 0 0,-1-1 0,1 1 1,1-1-1,18-4-6075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7.527"/>
    </inkml:context>
    <inkml:brush xml:id="br0">
      <inkml:brushProperty name="width" value="0.025" units="cm"/>
      <inkml:brushProperty name="height" value="0.025" units="cm"/>
    </inkml:brush>
  </inkml:definitions>
  <inkml:trace contextRef="#ctx0" brushRef="#br0">0 0 10186,'0'0'16687,"54"19"-16238,-39-15-289,10-4-160,-2 0-897,3 0-2979,2-8-4483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5.466"/>
    </inkml:context>
    <inkml:brush xml:id="br0">
      <inkml:brushProperty name="width" value="0.025" units="cm"/>
      <inkml:brushProperty name="height" value="0.025" units="cm"/>
    </inkml:brush>
  </inkml:definitions>
  <inkml:trace contextRef="#ctx0" brushRef="#br0">100 137 6726,'0'0'13987,"-9"6"-12909,2-2-975,1 0 0,0 0 0,-1 1 0,2 0 0,-1 1 0,0-1 0,1 1 1,0 0-1,1 0 0,-1 1 0,1-1 0,0 1 0,1 0 0,0 0 0,0 0 0,0 1 0,1-1 0,0 1 0,-2 14 0,4-21-106,0-1 0,0 0 1,0 0-1,0 1 0,0-1 0,0 0 1,0 0-1,0 1 0,0-1 0,0 0 1,0 0-1,0 0 0,0 1 0,0-1 1,0 0-1,0 0 0,1 1 1,-1-1-1,0 0 0,0 0 0,0 0 1,0 0-1,0 1 0,1-1 0,-1 0 1,0 0-1,0 0 0,0 0 0,0 0 1,1 1-1,-1-1 0,0 0 0,0 0 1,0 0-1,1 0 0,-1 0 0,0 0 1,0 0-1,1 0 0,-1 0 0,0 0 1,0 0-1,1 0 0,-1 0 0,0 0 1,0 0-1,15-7 96,10-15 386,-9 5-325,0 1-1,29-23 1,-40 36-166,0-1-1,1 1 1,-1 0 0,1 0 0,-1 0-1,1 1 1,0 0 0,0 0 0,0 0 0,0 1-1,0 0 1,0 0 0,1 0 0,9 1 0,-15 1 28,-1-1 1,1 0 0,-1 1 0,1-1 0,0 0-1,-1 1 1,1-1 0,-1 1 0,1-1 0,-1 1-1,1-1 1,-1 1 0,1-1 0,-1 1 0,0 0-1,1-1 1,-1 1 0,0 0 0,0-1 0,1 1 0,-1 0-1,0-1 1,0 1 0,0 0 0,0 0 0,1 3 833,-1-14-77,-1 0-603,0-1-1,-1 1 1,0 0 0,0-1-1,-1 1 1,-1 1 0,-4-11-1,-12-43-1024,20 63 706,0-1 1,0 1-1,0 0 0,0-1 1,0 1-1,0 0 0,0-1 0,0 1 1,1 0-1,-1-1 0,0 1 1,0-1-1,0 1 0,0 0 1,1 0-1,-1-1 0,0 1 1,0 0-1,1-1 0,-1 1 1,0 0-1,0 0 0,1-1 0,-1 1 1,0 0-1,1 0 0,-1 0 1,0 0-1,1-1 0,-1 1 1,0 0-1,1 0 0,-1 0 1,0 0-1,1 0 0,-1 0 0,1 0 1,-1 0-1,0 0 0,1 0 1,-1 0-1,1 0 0,23 3-2986,-12-2-282,9 0-1900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7.898"/>
    </inkml:context>
    <inkml:brush xml:id="br0">
      <inkml:brushProperty name="width" value="0.025" units="cm"/>
      <inkml:brushProperty name="height" value="0.025" units="cm"/>
    </inkml:brush>
  </inkml:definitions>
  <inkml:trace contextRef="#ctx0" brushRef="#br0">39 47 9577,'0'0'7143,"10"-6"-5211,-7 3-1829,43-24 2199,-43 25-2043,0 1 0,0-1-1,0 1 1,0 0 0,1 0 0,-1 0-1,0 1 1,1-1 0,-1 1 0,0 0 0,1 0-1,-1 0 1,1 0 0,-1 1 0,0-1-1,1 1 1,3 1 0,-6-1-228,0 0 1,0 1-1,0-1 0,0 0 1,0 0-1,0 1 0,0-1 1,0 1-1,0-1 0,0 1 1,-1-1-1,1 1 0,-1-1 1,1 1-1,-1 0 0,0-1 1,1 1-1,-1 0 0,0-1 1,0 1-1,0 0 0,0-1 1,-1 1-1,1-1 0,0 1 1,-1 0-1,1-1 0,-2 3 1,1 2 25,-1 0 0,0-1 0,0 1 0,0-1 0,-1 0 0,-6 10 0,-4 0 14,-2-2 1,-22 19-1,24-22-49,0 1 1,1 0-1,0 1 0,-11 14 1,22-25-21,0-1 1,0 1 0,0 0 0,0 0 0,1 0 0,-1 0 0,0 0 0,0 0 0,1 1 0,-1-1 0,1 0 0,-1 0-1,1 0 1,-1 1 0,1-1 0,0 0 0,0 0 0,0 1 0,0-1 0,0 0 0,0 1 0,0-1 0,0 0 0,0 0 0,0 1-1,1-1 1,-1 0 0,0 0 0,1 1 0,-1-1 0,1 0 0,0 0 0,-1 0 0,1 0 0,0 0 0,0 0 0,-1 0-1,1 0 1,0 0 0,0 0 0,0 0 0,0-1 0,0 1 0,0 0 0,1-1 0,-1 1 0,0 0 0,0-1 0,0 0 0,1 1-1,-1-1 1,0 0 0,3 1 0,9 1-166,0 0 0,0 0 0,0-1 0,15-1 0,-23 0-98,0 0 79,77-5-5775,-40-6-113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8.322"/>
    </inkml:context>
    <inkml:brush xml:id="br0">
      <inkml:brushProperty name="width" value="0.025" units="cm"/>
      <inkml:brushProperty name="height" value="0.025" units="cm"/>
    </inkml:brush>
  </inkml:definitions>
  <inkml:trace contextRef="#ctx0" brushRef="#br0">207 0 14830,'0'0'9561,"12"8"-9406,-7-5-155,0 1-51,-1-1-1,1 0 0,-1 0 1,1 0-1,0-1 1,0 1-1,0-1 1,0-1-1,1 1 1,-1-1-1,1 1 1,-1-2-1,1 1 1,-1 0-1,1-1 1,-1 0-1,1-1 1,-1 1-1,10-3 1,-15 3 12,0 0 0,1 0 0,-1-1 0,1 1 0,-1 0 0,0 0 0,1 0 1,-1 0-1,1 0 0,-1 0 0,0 0 0,1 0 0,-1 0 0,1 0 0,-1 0 1,0 0-1,1 0 0,-1 0 0,1 0 0,-1 0 0,0 0 0,1 0 0,-1 1 1,1-1-1,-1 0 0,0 0 0,1 0 0,-1 1 0,0-1 0,1 0 0,-1 1 0,0-1 1,0 0-1,1 0 0,-1 1 0,0-1 0,0 1 0,1-1 0,-1 0 0,0 1 1,0 0-1,0 25-303,-16 38 768,14-57-522,-17 55 1652,-37 84 0,48-129-1226,0-1-1,0 0 1,-2-1-1,0 0 1,-1-1 0,0 0-1,-1 0 1,0-2-1,-1 1 1,-20 14-1,29-25-266,0 1 0,0-1 0,0 0-1,0 0 1,0-1 0,0 1-1,0-1 1,-1 0 0,1 0-1,0 0 1,-1-1 0,1 1 0,-1-1-1,1 0 1,-7-1 0,9 0-45,-1 1 1,1-1-1,0 0 1,-1 0-1,1 0 1,0 0-1,0-1 1,-1 1-1,1-1 1,0 1-1,1-1 1,-1 0-1,0 0 1,0 0-1,1 1 1,-1-2-1,1 1 1,-1 0-1,1 0 1,0 0-1,0-1 1,0 1-1,0 0 1,1-1-1,-1 1 1,1-1-1,-1-4 1,0-2-366,0 1 1,0-1-1,1 1 1,1-1-1,-1 1 0,1 0 1,1-1-1,-1 1 1,1 0-1,1-1 1,0 1-1,6-13 1,-2 10-1106,-1 0 1,2 1-1,0 0 1,0 0-1,0 1 1,1 0 0,21-16-1,14-6-7116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8.694"/>
    </inkml:context>
    <inkml:brush xml:id="br0">
      <inkml:brushProperty name="width" value="0.025" units="cm"/>
      <inkml:brushProperty name="height" value="0.025" units="cm"/>
    </inkml:brush>
  </inkml:definitions>
  <inkml:trace contextRef="#ctx0" brushRef="#br0">0 139 11627,'0'0'10917,"8"0"-9187,2-1-1185,14-1 502,0-1 0,0-1 0,26-8 0,-42 9-959,-1 0 0,1 0 0,0 0-1,-1-1 1,0 0 0,0 0 0,0-1 0,-1 0 0,0 0-1,0-1 1,0 0 0,0 0 0,9-13 0,-14 18-90,-1 0 0,1 0 0,0 0 0,0 0 0,-1-1 0,1 1 0,0 0 0,-1 0 0,1 0 0,-1-1 0,0 1 0,1 0 0,-1 0 0,0-1 0,0 1 0,0 0 0,0-1 0,0 1 0,0 0 0,0-1 0,0 1 0,-1-2 0,0 2-21,0 0 0,0 0 0,1 0 0,-1 1 0,0-1 0,0 0 0,0 1 0,0-1 0,0 1 0,0-1 0,0 1 0,0-1 0,0 1 0,0 0 0,0-1 0,-1 1 0,1 0 0,0 0 0,0 0 0,-1 0 0,-4 0-36,1 0 1,-1 0 0,1 1 0,0 0 0,0 0 0,-1 0 0,1 1-1,0 0 1,-8 3 0,0 4 45,0 0 0,1 1 0,-21 20 0,29-26-24,0 0-1,0 1 1,0 0-1,1 0 1,0 0-1,0 0 1,0 1-1,0-1 1,1 1-1,0 0 1,0 0 0,-1 10-1,3-15-64,-1 0 1,1 1-1,0-1 0,0 0 0,0 0 1,0 0-1,1 0 0,-1 1 1,0-1-1,0 0 0,1 0 0,-1 0 1,1 0-1,-1 0 0,1 0 0,-1 0 1,1 0-1,0 0 0,-1 0 1,1 0-1,0 0 0,0-1 0,-1 1 1,1 0-1,0 0 0,0-1 0,0 1 1,0-1-1,0 1 0,0-1 1,0 1-1,2 0 0,38 3-5664,-39-4 5307,29 0-6727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9.054"/>
    </inkml:context>
    <inkml:brush xml:id="br0">
      <inkml:brushProperty name="width" value="0.025" units="cm"/>
      <inkml:brushProperty name="height" value="0.025" units="cm"/>
    </inkml:brush>
  </inkml:definitions>
  <inkml:trace contextRef="#ctx0" brushRef="#br0">58 42 8936,'0'0'13667,"2"8"-13390,0-3-226,-1 0 0,0 0-1,0 0 1,0 0 0,-1 0 0,0 0-1,0 0 1,0 0 0,0 0-1,-1 0 1,0 0 0,0 0 0,0 0-1,-1-1 1,1 1 0,-1 0-1,0-1 1,-1 1 0,1-1 0,-1 0-1,-4 6 1,-32 46 2682,38-55-2290,30-22 753,-16 9-1072,-1 0 0,0-1 0,-1 0 0,14-22 0,-21 27-87,1 1 1,-1-1 0,0 0 0,0 0 0,-1-1 0,-1 1-1,1-1 1,-1 1 0,0-1 0,0-13 0,-2 22-76,24 25-52,-21-23 73,0 0 1,1 0-1,0 0 1,-1-1-1,1 1 1,0-1-1,0 0 1,-1 0-1,1 0 1,0 0-1,0-1 0,0 0 1,0 0-1,0 0 1,0 0-1,0 0 1,7-2-1,28-11-3739,-5-6-5776,-11 4-1289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9.445"/>
    </inkml:context>
    <inkml:brush xml:id="br0">
      <inkml:brushProperty name="width" value="0.025" units="cm"/>
      <inkml:brushProperty name="height" value="0.025" units="cm"/>
    </inkml:brush>
  </inkml:definitions>
  <inkml:trace contextRef="#ctx0" brushRef="#br0">185 16 18514,'0'0'6833,"-11"-3"-5034,4 1-1569,-2 0 76,-1-1 1,1 1-1,-1 1 1,0 0-1,-10 0 1,18 1-292,0 0 0,0 0 0,1 0-1,-1 0 1,0 1 0,0-1 0,0 0 0,1 1 0,-1-1 0,0 1 0,0 0 0,1 0 0,-1 0 0,1 0 0,-1 0 0,1 0 0,-1 0 0,1 0 0,-1 0 0,1 1 0,0-1 0,0 0 0,0 1-1,0-1 1,0 1 0,0 0 0,0-1 0,0 1 0,1 0 0,-1-1 0,1 1 0,-1 0 0,1 0 0,0 0 0,-1-1 0,1 1 0,0 3 0,0-2-56,0-1 0,1 0 0,-1 1 0,0-1 0,1 0 0,-1 1 0,1-1 0,0 0 0,-1 0 0,1 0 0,0 0 0,0 0 0,1 0 0,-1 0 0,0 0 0,1 0 0,-1 0 0,1-1 0,0 1 0,-1-1 0,1 1 1,3 1-1,3 1-170,0 0 0,1 0-1,-1-1 1,16 4 0,-18-6 157,0 1-1,0-1 0,0 1 0,0 1 1,0-1-1,-1 1 0,1 0 0,-1 0 1,1 1-1,7 6 0,-12-9 70,0 0-1,-1 1 1,1-1 0,0 0 0,-1 1-1,1-1 1,0 0 0,-1 1-1,0-1 1,1 1 0,-1-1-1,0 1 1,0-1 0,0 1-1,0-1 1,0 1 0,0 0 0,0-1-1,0 1 1,-1-1 0,1 0-1,-1 1 1,1-1 0,-1 1-1,1-1 1,-1 0 0,0 1 0,0-1-1,0 0 1,0 1 0,1-1-1,-2 0 1,1 0 0,0 0-1,0 0 1,0 0 0,-2 1-1,-6 4 317,1 1-1,-1-1 0,-17 8 0,23-12-329,-65 29 997,64-30-1191,-1 1 1,0 0-1,1-1 0,-1 0 1,0 0-1,0 0 1,0-1-1,0 1 0,0-1 1,0 0-1,0-1 0,-7-1 1,12 2-148,-1-1 0,1 1-1,0-1 1,-1 0 0,1 1 0,0-1 0,-1 1 0,1-1 0,0 0 0,0 0 0,-1 1 0,1-1 0,0 0 0,0 1 0,0-1-1,0 0 1,0 0 0,0 1 0,0-1 0,0 0 0,0 1 0,1-2 0,-1-1-1971,0-14-9508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35:49.773"/>
    </inkml:context>
    <inkml:brush xml:id="br0">
      <inkml:brushProperty name="width" value="0.025" units="cm"/>
      <inkml:brushProperty name="height" value="0.025" units="cm"/>
    </inkml:brush>
  </inkml:definitions>
  <inkml:trace contextRef="#ctx0" brushRef="#br0">483 1 14894,'0'0'6022,"18"49"-3300,-9-19-832,-1 6-320,-5 8-609,-3 5-161,-11 7-63,-10 4-289,-12 2-191,-5 4-161,-10 0-64,-4 3 0,-11 0-32,-4-6-385,2-5-992,2-11-2402,4-9-4549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5.877"/>
    </inkml:context>
    <inkml:brush xml:id="br0">
      <inkml:brushProperty name="width" value="0.025" units="cm"/>
      <inkml:brushProperty name="height" value="0.025" units="cm"/>
    </inkml:brush>
  </inkml:definitions>
  <inkml:trace contextRef="#ctx0" brushRef="#br0">2 1 14542,'0'0'4057,"-1"10"-3657,0 36 73,2 1 0,2-1 0,2 1 0,2-1-1,2-1 1,28 83 0,-36-125-419,0 1 0,0-1 0,1 1 0,0-1-1,0 0 1,0 0 0,0 0 0,0 0 0,1 0 0,-1 0-1,4 2 1,-5-4-4,0-1 0,0 1 0,1-1 0,-1 1 0,0-1 0,0 0 0,0 1 0,1-1 0,-1 0 0,0 0 0,0 0 0,0 0 0,1 0 0,-1 0 0,0 0 0,0 0 0,1-1 0,-1 1 0,0 0 0,0-1 0,0 1 0,0-1 0,0 0 0,0 1 0,1-1 0,-1 0 0,-1 1 0,1-1 0,0 0 0,0 0 0,0 0 0,0 0 1,-1 0-1,1 0 0,0 0 0,-1 0 0,2-2 0,14-21 337,-1 0 1,-1-1-1,-1-1 1,14-39-1,-9 8-790,15-67 0,-31 111-1254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6.207"/>
    </inkml:context>
    <inkml:brush xml:id="br0">
      <inkml:brushProperty name="width" value="0.025" units="cm"/>
      <inkml:brushProperty name="height" value="0.025" units="cm"/>
    </inkml:brush>
  </inkml:definitions>
  <inkml:trace contextRef="#ctx0" brushRef="#br0">0 36 13068,'0'0'6887,"65"30"-6535,-43-34-256,1-9-512,-5 0-1154,-1-4-1825,-5-1-3107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6.187"/>
    </inkml:context>
    <inkml:brush xml:id="br0">
      <inkml:brushProperty name="width" value="0.05" units="cm"/>
      <inkml:brushProperty name="height" value="0.05" units="cm"/>
    </inkml:brush>
  </inkml:definitions>
  <inkml:trace contextRef="#ctx0" brushRef="#br0">19 6 17876,'0'-6'1528,"0"15"-1104,-1 5-168,-1 9 680,-1 6-247,2 8-281,-3 3-80,3 4-160,-1 2 16,1 0-264,1 0-288,-3-6 344,3-7-48,4-11-80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6.597"/>
    </inkml:context>
    <inkml:brush xml:id="br0">
      <inkml:brushProperty name="width" value="0.025" units="cm"/>
      <inkml:brushProperty name="height" value="0.025" units="cm"/>
    </inkml:brush>
  </inkml:definitions>
  <inkml:trace contextRef="#ctx0" brushRef="#br0">0 152 13549,'0'0'4874,"8"4"-3502,-5-3-1244,0 0 0,0 0 1,0 0-1,0 0 0,0 0 0,0-1 1,0 1-1,0-1 0,0 0 1,0 0-1,1 0 0,-1 0 0,0-1 1,0 1-1,0-1 0,0 0 0,0 0 1,0 0-1,0 0 0,0 0 1,-1-1-1,1 1 0,0-1 0,-1 0 1,1 1-1,-1-1 0,1-1 0,-1 1 1,0 0-1,0 0 0,0-1 1,0 1-1,2-5 0,-1 2-18,1 0 0,-1 0 0,0-1 0,0 1 0,-1-1 0,1 1 0,-1-1-1,-1 0 1,1 0 0,-1 0 0,0 0 0,0 0 0,-1 0 0,0 0 0,0 0 0,-1-8 0,1 13-116,0 0 1,-1 0 0,1 0-1,-1 0 1,1 0-1,-1 0 1,0 0 0,1 0-1,-1 0 1,0 0 0,0 0-1,0 0 1,0 1-1,1-1 1,-1 0 0,0 0-1,0 1 1,0-1 0,0 1-1,-1-1 1,1 1 0,0-1-1,0 1 1,0 0-1,0 0 1,0-1 0,-1 1-1,1 0 1,0 0 0,0 0-1,0 0 1,0 0-1,-1 1 1,-1-1 0,1 1-20,-1-1 0,1 1 0,0-1 0,-1 1 0,1 0 0,0 0 0,-1 0 0,1 0 0,0 0 0,0 1 0,0-1 0,0 1 0,0-1 0,0 1 0,-2 3 0,-2 8 0,0 1 1,1 0-1,1 0 0,0 0 0,1 0 0,0 1 0,1 0 0,1-1 0,1 1 0,0 0 0,3 27 0,-2-40 14,-1 1-1,0-1 0,1 1 0,0-1 0,-1 1 1,1-1-1,0 0 0,0 0 0,1 1 0,-1-1 1,0 0-1,1 0 0,-1 0 0,1 0 0,-1 0 1,1-1-1,0 1 0,0 0 0,0-1 0,0 0 1,2 2-1,0-2-25,-1 1 1,1-1-1,0 0 1,0-1-1,-1 1 1,1-1 0,0 1-1,0-1 1,0 0-1,-1-1 1,1 1-1,5-2 1,3-1-369,-1 0 0,1-1 1,-1 0-1,0-1 0,-1 0 0,1-1 0,17-13 1,-11 6-2867,-1-2 0,27-31 1,-13 4-7284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56.944"/>
    </inkml:context>
    <inkml:brush xml:id="br0">
      <inkml:brushProperty name="width" value="0.025" units="cm"/>
      <inkml:brushProperty name="height" value="0.025" units="cm"/>
    </inkml:brush>
  </inkml:definitions>
  <inkml:trace contextRef="#ctx0" brushRef="#br0">7 0 15535,'0'0'6107,"3"10"-5904,87 227 2271,-32-98-2338,-12 2-3520,-46-141 3317,0 0 1,0-1-1,-1 1 1,1 0 0,0 0-1,0 0 1,0 0 0,0-1-1,-1 1 1,1 0-1,0 0 1,0 0 0,0 0-1,-1 0 1,1 0-1,0 0 1,0 0 0,-1 0-1,1 0 1,0 0-1,0 0 1,-1 0 0,1 0-1,0 0 1,0 0 0,-1 0-1,1 0 1,0 0-1,0 0 1,0 0 0,-1 0-1,1 0 1,0 0-1,0 0 1,-1 0 0,1 1-1,0-1 1,0 0 0,0 0-1,0 0 1,-1 0-1,1 1 1,0-1 0,0 0-1,0 0 1,0 0-1,0 1 1,-1-1 0,1 0-1,0 0 1,0 0 0,0 1-1,0-1 1,0 0-1,0 0 1,0 1 0,0-1-1,0 0 1,0 0-1,0 1 1,0-1 0,0 0-1,-17-13-945,-8-14 785,1 0-1,-27-39 0,37 46 1389,1 0-1,1-1 1,1-1-1,-12-32 1,23 52-1020,-1 1 1,1-1-1,-1 0 1,1 0-1,-1 1 1,1-1-1,0 0 1,0 0-1,0 0 1,0 1-1,0-1 1,0 0-1,1 0 1,-1 1-1,1-1 1,-1 0-1,1 0 1,-1 1-1,1-1 0,0 0 1,0 1-1,0-1 1,0 1-1,0-1 1,0 1-1,0 0 1,1-1-1,-1 1 1,0 0-1,1 0 1,-1 0-1,1 0 1,-1 0-1,1 0 1,0 0-1,-1 1 1,4-2-1,8-2-250,-1 1-1,1 0 0,0 1 1,19-1-1,-1 0 391,43-13-2504,-27 0-4021,-12-2-4636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0.107"/>
    </inkml:context>
    <inkml:brush xml:id="br0">
      <inkml:brushProperty name="width" value="0.025" units="cm"/>
      <inkml:brushProperty name="height" value="0.025" units="cm"/>
    </inkml:brush>
  </inkml:definitions>
  <inkml:trace contextRef="#ctx0" brushRef="#br0">3 259 9289,'0'0'9064,"8"6"-8097,-8-5-963,2 1 89,0 0-1,1-1 0,-1 1 0,0 0 0,1-1 0,-1 0 0,1 1 0,0-1 0,-1 0 0,1 0 0,4 0 0,-5-1 1,0 0-1,0-1 1,-1 1-1,1-1 1,0 1 0,0-1-1,0 0 1,0 0-1,0 0 1,-1 0-1,1 0 1,0 0-1,-1-1 1,1 1 0,-1 0-1,0-1 1,1 1-1,-1-1 1,0 0-1,0 1 1,0-1 0,0 0-1,1-3 1,6-8 157,-1-1 1,0-1-1,-1 1 1,-1-1-1,0 0 1,-1 0-1,-1 0 0,0-1 1,-2 1-1,1-1 1,-2-28-1,0 42-241,0 0-1,-1 0 1,1 0-1,0 0 1,0 1-1,-1-1 0,1 0 1,-1 0-1,0 0 1,1 1-1,-1-1 1,0 0-1,0 1 1,0-1-1,0 0 1,-1 1-1,1 0 0,0-1 1,0 1-1,-1 0 1,1-1-1,-1 1 1,1 0-1,-1 0 1,0 0-1,1 0 1,-1 1-1,0-1 1,0 0-1,0 1 0,1-1 1,-1 1-1,0 0 1,-2-1-1,1 1-19,0 0-1,0 1 0,1-1 0,-1 1 1,0-1-1,0 1 0,1 0 1,-1 0-1,1 0 0,-1 0 0,1 0 1,-1 1-1,1-1 0,-1 1 1,1 0-1,0-1 0,0 1 1,0 0-1,0 0 0,0 0 0,1 1 1,-3 3-1,-3 9-73,1 0 0,1 1 0,1-1 0,0 1 0,1 0 0,0 0 0,1 1 0,1-1 0,1 0 0,1 0 0,0 1 0,1-1 0,6 26 0,-8-40 33,1 1 1,-1 0-1,1-1 1,0 1 0,0-1-1,0 1 1,0-1-1,0 0 1,1 0 0,-1 1-1,1-1 1,0 0 0,-1 0-1,1 0 1,0 0-1,0-1 1,0 1 0,0-1-1,1 1 1,-1-1 0,0 1-1,1-1 1,-1 0-1,0 0 1,1 0 0,-1-1-1,1 1 1,0-1 0,-1 1-1,1-1 1,0 0-1,-1 0 1,1 0 0,-1 0-1,1 0 1,0-1 0,-1 1-1,1-1 1,-1 0-1,1 0 1,-1 0 0,1 0-1,-1 0 1,0 0 0,4-3-1,9-5-98,0-1-1,-1 0 0,0-1 1,-1 0-1,19-21 0,-27 26-24,15-15-2815,26-37 0,-21 16-2727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0.439"/>
    </inkml:context>
    <inkml:brush xml:id="br0">
      <inkml:brushProperty name="width" value="0.025" units="cm"/>
      <inkml:brushProperty name="height" value="0.025" units="cm"/>
    </inkml:brush>
  </inkml:definitions>
  <inkml:trace contextRef="#ctx0" brushRef="#br0">71 1 16496,'0'0'3363,"-8"0"-1981,6 0-1338,1 0-26,-1-1 1,0 1-1,0 0 0,0 0 1,0 0-1,0 0 1,1 0-1,-1 1 0,0-1 1,0 1-1,0-1 0,1 1 1,-1-1-1,0 1 1,0 0-1,1 0 0,-1 0 1,1 0-1,-1 0 1,1 0-1,-1 1 0,1-1 1,0 0-1,0 1 0,-1-1 1,1 1-1,0-1 1,0 1-1,0-1 0,1 1 1,-1 0-1,0 0 1,1-1-1,-1 1 0,1 0 1,-1 0-1,1 2 0,-5 30 152,2 1-1,2 51 1,1-59 117,0-25-273,-1 1 1,1-1-1,0 1 1,1-1-1,-1 1 1,0-1-1,1 1 0,-1-1 1,1 0-1,0 1 1,-1-1-1,1 0 1,1 0-1,-1 1 0,0-1 1,0 0-1,1 0 1,-1 0-1,1 0 1,2 2-1,-2-3-8,0-1 0,0 1 1,0 0-1,0 0 0,0-1 0,0 1 0,0-1 1,0 0-1,0 1 0,1-1 0,-1 0 0,0 0 1,0 0-1,0-1 0,0 1 0,0-1 0,1 1 1,1-2-1,6-1 16,-1-1 1,0 0 0,0-1-1,-1 0 1,0-1 0,1 0-1,-2 0 1,13-12-1,38-50-1145,-25 18-2563,-10 7-2160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0.815"/>
    </inkml:context>
    <inkml:brush xml:id="br0">
      <inkml:brushProperty name="width" value="0.025" units="cm"/>
      <inkml:brushProperty name="height" value="0.025" units="cm"/>
    </inkml:brush>
  </inkml:definitions>
  <inkml:trace contextRef="#ctx0" brushRef="#br0">81 1 12684,'0'0'3876,"-20"57"-2403,15-33-1057,-1 3-159,3 0-65,-3 2-160,-1-2 64,4 1-96,-1-6 32,-1-3-32,-1-2-96,3-2-128,1-4-545,-2-2-1345,-1-1-1377,3-4-1922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1.320"/>
    </inkml:context>
    <inkml:brush xml:id="br0">
      <inkml:brushProperty name="width" value="0.025" units="cm"/>
      <inkml:brushProperty name="height" value="0.025" units="cm"/>
    </inkml:brush>
  </inkml:definitions>
  <inkml:trace contextRef="#ctx0" brushRef="#br0">83 0 2594,'0'0'19656,"0"11"-19362,-5 23 24,-1 0-1,-1 0 1,-13 33-1,8-28-334,2 0-1,-9 66 0,19-99 1266,0 0-7230,-1-15-4856,-2-6 4539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1.696"/>
    </inkml:context>
    <inkml:brush xml:id="br0">
      <inkml:brushProperty name="width" value="0.025" units="cm"/>
      <inkml:brushProperty name="height" value="0.025" units="cm"/>
    </inkml:brush>
  </inkml:definitions>
  <inkml:trace contextRef="#ctx0" brushRef="#br0">22 60 3075,'0'0'11584,"-4"-8"-9021,0 1-1911,2 4-448,1 1 0,-1-1 0,1 1 0,0-1 0,-1 0 0,1 1 0,0-1 0,1 0 0,-1 0 0,0 0 0,1 0 0,-1-3 0,5 5-110,0 0 1,0 0-1,0 0 0,0 0 1,0 1-1,0-1 0,0 1 1,0 0-1,0 1 0,0-1 1,6 2-1,63 21 182,11 3-1196,-78-25 188,1 0 0,0 0 0,0-1 0,0 1 0,0-2 0,0 1 0,0-1 0,-1 0 0,1 0 0,9-3 0,6-10-4094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2.581"/>
    </inkml:context>
    <inkml:brush xml:id="br0">
      <inkml:brushProperty name="width" value="0.025" units="cm"/>
      <inkml:brushProperty name="height" value="0.025" units="cm"/>
    </inkml:brush>
  </inkml:definitions>
  <inkml:trace contextRef="#ctx0" brushRef="#br0">1 241 11979,'0'0'7730,"3"13"-7441,10 40 580,3-1 1,43 98 0,75 102-4,-131-248-865,17 25 19,-20-28-19,1 0 0,-1 0-1,1-1 1,-1 1 0,1 0 0,-1 0 0,1-1-1,0 1 1,0-1 0,-1 1 0,1 0-1,0-1 1,0 0 0,0 1 0,0-1-1,-1 1 1,1-1 0,0 0 0,0 0-1,0 1 1,0-1 0,0 0 0,0 0 0,0 0-1,0 0 1,0 0 0,1 0 0,-1-4 27,0-1 0,0 1 0,0 0 0,-1 0 0,0-1 0,1 1 0,-2 0 0,1 0 0,-2-9 0,2 9-9,-3-12-27,0 0 0,-1-1 1,0 2-1,-1-1 1,-1 0-1,-14-25 1,-56-84-501,79 130 475,-1-1 0,2-1 0,-1 1 0,0 0 0,1-1 0,-1 1 0,1-1 0,0 0 0,0 0 0,1-1 0,-1 1 0,0-1 0,1 0 0,0 0 0,-1 0 0,1-1 0,0 0 0,0 0 0,0 0 0,0 0 0,7-1 0,-11 0 48,0 0-1,0-1 1,0 1-1,0-1 1,0 1 0,0-1-1,0 1 1,0-1 0,0 0-1,0 0 1,0 1-1,0-1 1,-1 0 0,1 0-1,0 0 1,0 0-1,-1 0 1,1 0 0,-1 0-1,1 0 1,-1 0 0,1 0-1,-1 0 1,0 0-1,1 0 1,-1 0 0,0 0-1,0-1 1,0 1-1,0 0 1,0 0 0,0 0-1,0 0 1,0-1-1,0 1 1,-1 0 0,1 0-1,-1-2 1,1 0 4,-1 1 0,1-1 0,-1 0 0,0 0 0,0 1 1,0-1-1,0 0 0,0 1 0,-1-1 0,1 1 0,-1 0 0,1-1 0,-1 1 0,0 0 0,-3-3 0,3 4-27,1 1 0,0-1 0,0 1 0,-1-1-1,1 1 1,0 0 0,-1-1 0,1 1-1,0 0 1,-1 0 0,1 0 0,-1 0-1,1 0 1,0 0 0,-1 1 0,1-1-1,0 0 1,0 1 0,-1-1 0,1 1-1,0-1 1,0 1 0,-1 0 0,1-1 0,0 1-1,0 0 1,0 0 0,0 0 0,0 0-1,0 0 1,0 0 0,0 0 0,1 0-1,-1 0 1,0 0 0,1 1 0,-1-1-1,1 0 1,-1 0 0,0 2 0,0 0-4,0 0 0,0 0 0,0 0 0,1 0 0,-1 0 1,1 0-1,-1 1 0,1-1 0,0 0 0,0 0 0,1 0 1,-1 0-1,1 0 0,-1 0 0,1 0 0,2 5 0,-2-6 7,0-1-1,1 0 0,-1-1 1,1 1-1,-1 0 0,1 0 1,-1-1-1,1 1 0,-1 0 1,1-1-1,-1 0 0,1 1 1,0-1-1,-1 0 0,1 0 0,0 0 1,-1 0-1,1 0 0,0 0 1,1-1-1,38-6 13,22-11 33,-35 8-4,2 2 0,-1 1-1,1 1 1,59-3 0,-89 8 54,0 0-1,0 0 1,0 0-1,1 0 1,-1-1-1,0 1 1,0 0-1,-1 0 1,1 0-1,0 0 1,0 0 0,-1-1-1,1 1 1,0 0-1,-1 0 1,1 0-1,-1 0 1,1 0-1,-1 0 1,0 0-1,-1-1 1,-34-51 1333,-76-123-716,112 176-721,0-1-1,1 1 1,-1 0-1,0-1 1,1 1-1,-1-1 1,0 1 0,1 0-1,-1-1 1,1 1-1,-1-1 1,1 1-1,-1 0 1,1 0 0,-1-1-1,1 1 1,-1 0-1,1 0 1,-1 0-1,1 0 1,0 0 0,-1 0-1,1 0 1,-1-1-1,1 2 1,-1-1-1,1 0 1,0 0 0,-1 0-1,1 0 1,0 0-1,27 0-3,-25 0-4,13 0-134,0 0 0,0-2 0,0 1 0,0-2-1,0 0 1,0-1 0,0-1 0,-1 0 0,0-1 0,0-1 0,18-11-1,-32 18 172,-1 0-1,1-1 1,-1 1-1,1 0 1,-1 0-1,1 0 1,-1 0-1,1 0 1,0 0-1,-1 0 1,1 0-1,-1 1 1,1-1-1,-1 0 1,1 0-1,-1 0 1,1 0-1,-1 1 1,0-1-1,1 0 1,-1 0-1,1 1 1,-1-1-1,1 0 1,-1 1-1,0-1 1,1 1-1,-1-1 1,0 0-1,1 1 1,-1-1-1,0 1 1,0-1-1,1 1 1,-1-1-1,0 1 1,0-1-1,0 1 1,12 12-73,-11-13 68,0 0 0,0 0 0,0 0 0,0 0 0,0-1 0,0 1 0,0 0 0,0 0 0,0-1 0,-1 1 0,1-1 0,0 1 0,0-1 0,0 1 0,0-1 0,0 1 0,-1-1 0,1 0 0,0 1 0,-1-1 0,1 0 0,0 0 0,0-1 0,14-16 236,-2-1 0,0-1-1,12-22 1,16-26 169,-41 67-414,0 0 0,0 1-1,0-1 1,1 1 0,-1-1-1,0 1 1,0-1 0,1 1-1,-1-1 1,0 1 0,1-1-1,-1 1 1,1-1 0,-1 1-1,0-1 1,1 1 0,-1 0-1,1-1 1,-1 1 0,1 0-1,-1-1 1,1 1 0,0 0-1,-1 0 1,1-1 0,-1 1-1,1 0 1,-1 0-1,1 0 1,0 0 0,-1 0-1,1 0 1,-1 0 0,1 0-1,0 0 1,-1 0 0,1 0-1,-1 0 1,1 1 0,0-1-1,-1 0 1,1 0 0,-1 1-1,1-1 1,-1 0 0,1 1-1,-1-1 1,1 0 0,-1 1-1,1-1 1,-1 1 0,0-1-1,1 1 1,-1-1 0,0 1-1,1-1 1,-1 1 0,0-1-1,0 1 1,1-1 0,-1 1-1,0-1 1,0 1 0,0 0-1,0-1 1,0 1-1,0-1 1,0 2 0,11 56 71,-9-41-56,-2-18-31,0 1 1,0-1-1,0 1 0,1-1 1,-1 1-1,0-1 1,0 1-1,1-1 0,-1 1 1,0-1-1,1 1 0,-1 0 1,0-1-1,1 1 1,-1 0-1,1-1 0,-1 1 1,1 0-1,-1 0 0,0-1 1,1 1-1,-1 0 1,1 0-1,-1 0 0,1 0 1,-1-1-1,1 1 1,0 0-1,-1 0 0,1 0 1,-1 0-1,1 0 0,-1 0 1,1 0-1,-1 1 1,1-1-1,-1 0 0,1 0 1,-1 0-1,1 0 0,-1 1 1,1-1-1,-1 0 1,0 1-1,1-1 0,-1 0 1,1 0-1,-1 1 1,0-1-1,1 1 0,-1-1 1,0 0-1,1 1 0,-1-1 1,0 1-1,0-1 1,1 1-1,-1-1 0,0 1 1,0-1-1,0 1 0,0-1 1,0 1-1,0-1 1,0 1-1,0-1 0,0 1 1,0-1-1,0 2 1,20-37-4414,-10 8-2234,-4-6-6951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3.135"/>
    </inkml:context>
    <inkml:brush xml:id="br0">
      <inkml:brushProperty name="width" value="0.025" units="cm"/>
      <inkml:brushProperty name="height" value="0.025" units="cm"/>
    </inkml:brush>
  </inkml:definitions>
  <inkml:trace contextRef="#ctx0" brushRef="#br0">88 182 10186,'1'-1'212,"-1"0"1,0 0-1,0 0 0,1 0 1,-1 0-1,0 0 1,0 1-1,0-1 1,0 0-1,0 0 1,-1 0-1,1 0 1,0 0-1,0 0 0,-1 0 1,1 0-1,0 0 1,-1 1-1,1-1 1,-1 0-1,1 0 1,-1 0-1,1 1 1,-1-1-1,0 0 0,1 1 1,-1-1-1,0 1 1,0-1-1,1 0 1,-1 1-1,0 0 1,0-1-1,0 1 1,0-1-1,1 1 0,-1 0 1,0 0-1,0-1 1,0 1-1,0 0 1,0 0-1,0 0 1,0 0-1,0 0 1,0 0-1,-1 1 0,0 0-53,-1 0-1,0 0 0,1 0 0,-1 1 0,1-1 0,0 1 0,-1-1 0,1 1 0,0 0 0,0 0 0,0 0 0,0 0 0,0 1 0,1-1 0,-3 4 0,-1 6-133,1 0-1,0 1 0,0-1 0,1 1 1,1 0-1,0 0 0,1 0 0,1 1 1,0-1-1,2 14 0,-2-26-25,0-1 0,0 1-1,0 0 1,0-1-1,0 1 1,0-1 0,1 1-1,-1 0 1,0-1 0,0 1-1,1-1 1,-1 1 0,0-1-1,1 1 1,-1 0 0,1-1-1,-1 0 1,0 1-1,1-1 1,-1 1 0,1-1-1,-1 1 1,1-1 0,0 0-1,-1 0 1,1 1 0,-1-1-1,1 0 1,0 0-1,-1 1 1,1-1 0,0 0-1,-1 0 1,1 0 0,-1 0-1,1 0 1,0 0 0,-1 0-1,1 0 1,0 0 0,-1-1-1,1 1 1,0 0-1,-1 0 1,1 0 0,-1-1-1,1 1 1,-1 0 0,1-1-1,0 1 1,-1-1 0,1 1-1,-1 0 1,0-1-1,1 0 1,30-27 253,-17 8-34,0-1-1,-2-1 0,-1 0 0,-1 0 0,0-1 0,-2-1 0,-1 0 0,0 0 0,-2 0 0,-1-1 0,2-44 1,-16 73-165,6 5-137,1 1 0,0 0 1,1-1-1,0 1 0,1 1 0,0-1 1,0 0-1,1 0 0,1 0 0,0 0 0,0 0 1,5 18-1,-6-26-42,1 0 0,0 0 0,0 0 0,0-1 0,0 1 0,0-1 0,0 1 0,0 0 0,1-1 0,-1 0 0,0 1 0,1-1 0,-1 0 0,1 0 0,0 0 0,-1 0 0,1 0 0,0 0 0,0 0 0,-1 0 0,1-1 0,0 1 0,0-1 0,0 1 0,0-1 0,0 0 0,4 0 0,-2 0-444,-1 0 1,1-1 0,0 1-1,0-1 1,0 0 0,-1 0-1,1 0 1,0-1 0,-1 1-1,1-1 1,-1 0 0,1 0-1,3-3 1,24-27-8853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4.168"/>
    </inkml:context>
    <inkml:brush xml:id="br0">
      <inkml:brushProperty name="width" value="0.025" units="cm"/>
      <inkml:brushProperty name="height" value="0.025" units="cm"/>
    </inkml:brush>
  </inkml:definitions>
  <inkml:trace contextRef="#ctx0" brushRef="#br0">49 58 7527,'-49'-58'11339,"69"99"-7228,-3-5-3829,40 82 811,15 29-808,-71-145-417,1 0 0,-1 1 0,1-1 0,0 0 0,0 0 1,-1 0-1,1 0 0,1 0 0,-1-1 0,0 1 0,0-1 1,4 3-1,-5-4-46,0 0 0,0 0 0,0 0 0,0 1 0,-1-1 0,1 0 0,0 0 0,0 0 0,0-1 0,0 1-1,-1 0 1,1 0 0,0 0 0,0-1 0,0 1 0,-1 0 0,1-1 0,0 1 0,0 0 0,-1-1 0,1 1 0,0-1 0,-1 0 0,1 1 0,0-1 0,-1 1 0,1-1 0,-1 0 0,1 1 0,-1-1 0,0 0 0,1 0 0,-1 1 0,0-1 0,1 0 0,-1 0 0,0 0 0,0 0 0,0 1 0,1-1 0,-1 0 0,0-1 0,4-24-6218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7.189"/>
    </inkml:context>
    <inkml:brush xml:id="br0">
      <inkml:brushProperty name="width" value="0.05" units="cm"/>
      <inkml:brushProperty name="height" value="0.05" units="cm"/>
    </inkml:brush>
  </inkml:definitions>
  <inkml:trace contextRef="#ctx0" brushRef="#br0">5 354 19044,'-5'6'1332,"8"-14"-842,9-19-189,161-258 1337,-146 249-1636,-27 36-2,0 0 0,1-1-1,-1 1 1,0 0 0,0 0 0,0 0-1,0-1 1,1 1 0,-1 0 0,0 0 0,0 0-1,0-1 1,1 1 0,-1 0 0,0 0-1,0 0 1,1 0 0,-1 0 0,0 0-1,0 0 1,1 0 0,-1-1 0,0 1 0,1 0-1,-1 0 1,0 0 0,0 0 0,1 0-1,-1 0 1,0 1 0,1-1 0,-1 0-1,0 0 1,0 0 0,1 0 0,-1 0 0,0 0-1,1 1 1,-1 0-1,0 1 0,1-1 0,-1 1 1,0 0-1,0-1 0,0 1 0,0-1 0,0 1 0,0 0 0,0-1 0,-1 4 1,-23 126-51,-4 26 96,24-128-208,2 0 0,1 1 0,3 36 0,2-48 150,2-13-13,-4-5 19,-1-1 1,0 0-1,0 1 0,0-1 1,0 0-1,0 0 1,0 0-1,0 1 1,0-1-1,0 0 1,-1 0-1,1-1 0,0 1 1,-1 0-1,1 0 1,0 0-1,0-2 1,14-31-146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5.139"/>
    </inkml:context>
    <inkml:brush xml:id="br0">
      <inkml:brushProperty name="width" value="0.025" units="cm"/>
      <inkml:brushProperty name="height" value="0.025" units="cm"/>
    </inkml:brush>
  </inkml:definitions>
  <inkml:trace contextRef="#ctx0" brushRef="#br0">1 449 13100,'0'0'7666,"8"9"-7100,5 7-359,0 1 1,-1 1-1,-1 0 0,0 1 1,13 35-1,-21-47-113,0 1 0,1-1 1,0 0-1,0 0 0,5 6 0,-8-12-76,0 0 1,-1-1-1,1 1 1,-1 0-1,1-1 1,0 1-1,-1-1 0,1 1 1,0-1-1,0 1 1,0-1-1,-1 0 0,1 1 1,0-1-1,0 0 1,0 1-1,0-1 1,0 0-1,-1 0 0,1 0 1,2 0-1,-2 0 28,0-1 0,0 0 0,0 1-1,0-1 1,0 0 0,0 0 0,0 0 0,0 1 0,0-1-1,0 0 1,-1 0 0,1 0 0,0-1 0,0 1 0,-1 0-1,1 0 1,-1 0 0,1 0 0,-1-1 0,1 0 0,9-35 354,-1 1 0,-2-1 1,-2-1-1,-1 1 0,-2-42 1,-2 97-422,-1-6 13,1 0 0,0 0 0,1-1 0,0 1 0,0 0 0,2 0 0,-1-1 0,1 1-1,6 11 1,-9-22 11,0-1 0,0 1 0,1-1-1,-1 1 1,0-1 0,0 1 0,1-1 0,-1 1-1,0-1 1,1 0 0,-1 1 0,0-1-1,1 0 1,-1 1 0,1-1 0,-1 0-1,1 1 1,-1-1 0,1 0 0,-1 0 0,1 0-1,-1 1 1,1-1 0,-1 0 0,1 0-1,-1 0 1,1 0 0,-1 0 0,1 0 0,-1 0-1,1 0 1,-1 0 0,2 0 0,12-15 223,6-30 290,-19 44-493,10-34 345,9-52 1,-9 37-236,-6 44-235,1 17-148,2 19-372,-8-29 587,3 17-806,7 30-1705,-9-47 2168,-1 0-1,1 1 1,-1-1-1,1 1 1,0-1-1,-1 0 0,1 0 1,0 1-1,0-1 1,0 0-1,0 0 1,0 0-1,0 0 1,0 0-1,0 0 1,0 0-1,0-1 0,1 1 1,-1 0-1,0 0 1,0-1-1,1 1 1,-1-1-1,1 0 1,-1 1-1,3-1 1,-2 0 81,0-1 0,-1 1 0,1-1 0,0 0 0,-1 0 0,1 0 0,-1 0 0,1 0 0,-1 0 0,0 0 0,1 0 0,-1-1 0,0 1 0,0-1 0,0 1 0,0-1 0,0 1 0,0-1 0,0 1 1,-1-1-1,2-2 0,13-38-2732,6-53 6664,-12-1 6808,-9 94-9285,0 18 428,-7 158 101,8-178-1592,1-1 0,0 0 0,1 0 0,-1 1 1,1-1-1,-1 1 0,1-1 0,4-3 0,1-3 10,-5 7-96,7-12 24,2 0 0,0 1-1,14-15 1,-24 27-33,1 0 0,0 0 0,0 1 0,0-1 0,0 1 0,0 0 0,1 0 0,-1 0-1,1 0 1,-1 0 0,1 1 0,0 0 0,-1 0 0,1 0 0,0 0 0,0 0 0,0 1 0,0 0 0,0-1 0,0 2-1,0-1 1,4 1 0,-6 1 53,0 0 0,0 0 0,0 0-1,0 0 1,0 0 0,-1 1 0,1-1-1,-1 1 1,1-1 0,-1 1-1,0 0 1,0-1 0,0 1 0,0 3-1,1-2 944,-5-24 139,2 14-939,-5-17-89,-1 0-1,-1 0 1,-1 1 0,-1 0 0,-1 1 0,-16-24-1,86 35-16484,-44 0 6972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5.472"/>
    </inkml:context>
    <inkml:brush xml:id="br0">
      <inkml:brushProperty name="width" value="0.025" units="cm"/>
      <inkml:brushProperty name="height" value="0.025" units="cm"/>
    </inkml:brush>
  </inkml:definitions>
  <inkml:trace contextRef="#ctx0" brushRef="#br0">16 20 9225,'0'0'9203,"-3"12"-8231,-1 2-779,1 1-1,1 0 1,0 0 0,1 0 0,0 0 0,1 0 0,5 29-1,3 0 291,2 0 0,2 0-1,2-1 1,27 59-1,-40-100-457,0 0 0,0 0 0,0 0-1,0 0 1,0-1 0,0 1 0,0 0 0,0-1-1,1 1 1,-1-1 0,1 1 0,-1-1-1,1 0 1,0 0 0,-1 1 0,1-1-1,0 0 1,0-1 0,0 1 0,0 0 0,0 0-1,0-1 1,0 1 0,2-1 0,-1 0 94,0-1 0,-1 0 1,1 1-1,-1-1 1,0 0-1,1-1 1,-1 1-1,0 0 0,1-1 1,-1 1-1,0-1 1,0 0-1,0 0 0,-1 1 1,1-1-1,2-3 1,5-8 305,0 0 1,-1-1 0,0 0 0,11-29-1,-4-1-371,-1-1 1,-2 0-1,-3-1 0,-1 0 0,-2 0 0,-1-49 0,-25 133-9503,8-10 2846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5.820"/>
    </inkml:context>
    <inkml:brush xml:id="br0">
      <inkml:brushProperty name="width" value="0.025" units="cm"/>
      <inkml:brushProperty name="height" value="0.025" units="cm"/>
    </inkml:brush>
  </inkml:definitions>
  <inkml:trace contextRef="#ctx0" brushRef="#br0">1 15 10154,'0'0'7879,"57"21"-7591,-39-21-320,-2-6-1697,1-6-2788,-5-5-4067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6.321"/>
    </inkml:context>
    <inkml:brush xml:id="br0">
      <inkml:brushProperty name="width" value="0.025" units="cm"/>
      <inkml:brushProperty name="height" value="0.025" units="cm"/>
    </inkml:brush>
  </inkml:definitions>
  <inkml:trace contextRef="#ctx0" brushRef="#br0">0 634 12940,'0'0'4831,"11"3"-4008,-8-2-789,-1 1 50,1-1 0,0 0 0,0 0 0,0 0 0,0 0 0,-1-1 0,1 1 0,0-1 0,0 0 0,0 1 0,0-1 0,0-1 0,0 1 0,0 0 0,0-1 1,0 1-1,0-1 0,0 0 0,0 0 0,0 0 0,-1-1 0,1 1 0,0-1 0,-1 1 0,1-1 0,-1 0 0,0 0 0,0 0 0,1 0 0,-1 0 0,0 0 1,2-5-1,2 0 88,0-1 1,0 0 0,-1 0-1,0 0 1,-1-1 0,0 0 0,0 1-1,-1-1 1,0-1 0,-1 1-1,0 0 1,0-1 0,-1 1 0,0-1-1,0 0 1,-2-10 0,1 18-174,-1 1 0,1 0 1,0-1-1,-1 1 0,0-1 1,1 1-1,-1 0 0,0 0 0,0-1 1,1 1-1,-1 0 0,0 0 1,0 0-1,0 0 0,-1 0 1,1 0-1,0 0 0,0 0 1,0 0-1,-1 1 0,1-1 0,0 0 1,-1 1-1,1-1 0,-1 1 1,1 0-1,0-1 0,-1 1 1,1 0-1,-1 0 0,-1 0 1,0 0-28,1 0 0,-1 0 0,1 1 0,0-1 1,-1 0-1,1 1 0,0 0 0,-1 0 1,1-1-1,0 1 0,0 1 0,0-1 1,0 0-1,0 0 0,0 1 0,0-1 0,0 1 1,-2 3-1,-2 5 14,0 1 0,1-1 0,1 1 0,0 0 0,0 0 0,1 1 0,1-1 0,-1 1 0,2-1 0,0 1 0,0 0 0,2 19 0,-1-29 12,0 0-1,0 0 1,-1 0-1,1-1 1,0 1-1,1 0 1,-1 0 0,0-1-1,0 1 1,1 0-1,-1 0 1,1-1-1,0 1 1,-1 0-1,1-1 1,0 1-1,0-1 1,0 1-1,0-1 1,0 1-1,0-1 1,0 0-1,1 1 1,-1-1-1,0 0 1,1 0-1,-1 0 1,1 0-1,-1 0 1,1-1 0,0 1-1,-1 0 1,1-1-1,0 1 1,-1-1-1,1 1 1,0-1-1,0 0 1,0 0-1,-1 0 1,1 0-1,0 0 1,2 0-1,2-2 13,0 1-1,1-1 1,-1 0-1,0 0 1,0 0-1,-1-1 1,1 0 0,0 0-1,-1-1 1,0 0-1,7-5 1,11-15 14,0 0 0,-1-2 0,-1-1 0,-2 0 0,-1-2 0,-1 0 0,-1-1 0,-2 0 0,0-1 0,-3-1 0,-1 0 0,-1-1 0,-1 1 0,-2-2 0,-2 1 0,-1-1 0,-1-40 0,-2 71-10,0 1 0,0 0 1,0 0-1,0 0 0,-1-1 0,1 1 0,-1 0 1,1 0-1,-1 0 0,0 0 0,0 0 0,0 0 0,0 0 1,0 0-1,0 0 0,0 0 0,-2-1 0,2 3-1,1-1 0,-1 1 0,1 0 0,0 0 0,-1-1 0,1 1 0,-1 0 0,1 0 0,-1 0 0,1 0 0,-1 0 0,1 0 0,-1 0 0,1 0 0,0 0 1,-1 0-1,1 0 0,-1 0 0,1 0 0,-1 0 0,1 0 0,-1 1 0,1-1 0,-1 0 0,1 0 0,0 0 0,-1 1 0,-14 19 243,5 3-228,1 1 1,1 1 0,1-1 0,2 1-1,-5 40 1,6-14 16,4 93-1,1-133-44,1-1-1,0 0 0,0 1 1,1-1-1,1 0 1,0-1-1,6 12 0,-9-18 4,2 1 0,-1-1-1,0 1 1,1-1 0,-1 0-1,1 0 1,0 0 0,0-1-1,6 5 1,-7-6 10,0 0 1,0 0 0,-1 0-1,1 0 1,0-1-1,0 1 1,0-1-1,0 0 1,0 1 0,0-1-1,0 0 1,0 0-1,0 0 1,0 0-1,0-1 1,0 1 0,0-1-1,0 1 1,-1-1-1,1 1 1,2-2-1,-2 0 1,-1 1 0,0-1 0,1 1-1,-1-1 1,0 0 0,0 0-1,0 1 1,0-1 0,0 0-1,0 0 1,0 0 0,-1 0-1,1 0 1,-1 0 0,1 0-1,-1-1 1,0 1 0,0 0 0,0-4-1,-3-43 119,-2 38-122,1-1-1,-2 1 0,0 0 1,0 1-1,-1-1 1,0 2-1,-1-1 1,0 1-1,0 0 0,-1 0 1,0 1-1,-1 0 1,0 1-1,0 0 0,-1 0 1,-12-5-1,19 11 130,115 17-3465,-102-16 2337,0 0 0,0-1 0,1 0 0,-1 0-1,0-1 1,0 0 0,0 0 0,-1-1-1,10-5 1,17-9-4088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06.712"/>
    </inkml:context>
    <inkml:brush xml:id="br0">
      <inkml:brushProperty name="width" value="0.025" units="cm"/>
      <inkml:brushProperty name="height" value="0.025" units="cm"/>
    </inkml:brush>
  </inkml:definitions>
  <inkml:trace contextRef="#ctx0" brushRef="#br0">64 14 7111,'0'0'14856,"-8"-4"-14028,3 2-769,3 1-7,0 0 1,-1 0-1,1 0 1,0 0-1,-1 0 1,1 1-1,0-1 1,-1 1-1,1 0 1,-4-1-1,4 2-8,1-1 1,0 1-1,0 0 0,0-1 0,0 1 0,0 0 0,0-1 0,0 1 1,0 0-1,0 0 0,0 0 0,0 0 0,0 0 0,1 0 0,-1 0 1,0 0-1,1 1 0,-1-1 0,1 0 0,-1 0 0,1 0 0,0 1 1,0-1-1,-1 0 0,1 0 0,0 1 0,0-1 0,0 3 0,0-1-21,-1 0 0,1 1-1,-1-1 1,1 0-1,0 1 1,1-1-1,-1 0 1,1 1 0,-1-1-1,1 0 1,0 0-1,0 1 1,0-1-1,1 0 1,-1 0 0,1 0-1,-1 0 1,1 0-1,0-1 1,0 1-1,0-1 1,1 1 0,-1-1-1,1 0 1,-1 1-1,1-1 1,0-1-1,0 1 1,0 0 0,0-1-1,0 1 1,0-1-1,0 0 1,0 0-1,6 1 1,11 1-40,1 0 1,-1-1-1,1-2 1,38-2-1,-15 0 8,-44 2 12,1 0 1,-1 0-1,1 0 0,-1 0 0,0 0 1,1 0-1,-1 0 0,0 0 0,1 0 1,-1 0-1,0 0 0,1 0 0,-1 0 1,0 1-1,1-1 0,-1 0 0,0 0 1,0 0-1,1 0 0,-1 1 0,0-1 1,0 0-1,1 0 0,-1 1 0,0-1 1,0 0-1,1 0 0,-1 1 0,0-1 1,0 0-1,0 1 0,0-1 0,0 0 1,1 1-1,-1-1 0,0 0 0,0 1 1,0-1-1,0 0 0,0 1 0,-7 18 431,-18 15 606,14-22-470,0-1 1,0-1-1,-23 16 0,-6-5-1335,-3-13-5871,32-8-2567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18.479"/>
    </inkml:context>
    <inkml:brush xml:id="br0">
      <inkml:brushProperty name="width" value="0.025" units="cm"/>
      <inkml:brushProperty name="height" value="0.025" units="cm"/>
    </inkml:brush>
  </inkml:definitions>
  <inkml:trace contextRef="#ctx0" brushRef="#br0">1034 26 6983,'-11'-4'1809,"-16"-2"-1446,0 0-1,0 2 1,-1 1 0,1 1-1,-1 1 1,0 2-1,1 1 1,-1 1-1,1 1 1,0 1-1,-41 14 1,28-6-255,0 3 0,1 0 0,1 3 0,1 1 1,0 2-1,2 1 0,-38 32 0,40-26 47,2 1 0,0 2 0,2 0-1,2 2 1,1 2 0,-35 61 0,48-74-60,2 1 0,1 0-1,1 1 1,1 0 0,1 0 0,1 0 0,1 1 0,2 0-1,0 0 1,2 1 0,1-1 0,4 36 0,-1-46-84,1 1 0,1 0 0,1-1 0,0 0 0,1 0 0,0-1 0,2 0 0,-1 0 0,2-1 0,0 0 0,1-1 0,19 19 0,-8-11 1,1 0 1,1-2-1,1-1 0,0-1 1,1-1-1,34 16 0,-14-14 33,0-2-1,1-2 1,0-1 0,1-3-1,1-2 1,-1-2-1,1-3 1,0-1 0,0-2-1,0-3 1,0-2-1,0-2 1,-1-2-1,0-2 1,-1-2 0,-1-2-1,0-2 1,-1-3-1,51-28 1,-66 29 265,-1-2-1,-1-1 1,-1-1 0,-1-1 0,-1-1 0,-1-1-1,-2-2 1,0 0 0,20-37 0,-28 42-89,-2 0 0,-1-1 0,-1 0 1,-1-1-1,-1 0 0,-1-1 0,-1 0 0,-1 0 1,-2 0-1,0 0 0,-2 0 0,-4-53 0,0 65-199,0-1-1,-1 0 0,-1 1 1,0 0-1,-1 0 0,-1 0 0,0 1 1,-1 0-1,0 1 0,-1-1 0,0 1 1,-1 1-1,0 0 0,-1 1 0,0-1 1,-1 2-1,-15-10 0,-23-13-377,-1 2 0,-1 3 0,-56-21 1,97 43 242,-4-2-345,-4-1-345,-1 0 1,-29-8-1,43 15-160,0 0 0,0 0 0,0 1 0,0-1 0,0 1 0,0 1 0,-11 1 0,-14 9-7434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22.257"/>
    </inkml:context>
    <inkml:brush xml:id="br0">
      <inkml:brushProperty name="width" value="0.025" units="cm"/>
      <inkml:brushProperty name="height" value="0.025" units="cm"/>
    </inkml:brush>
  </inkml:definitions>
  <inkml:trace contextRef="#ctx0" brushRef="#br0">3952 1 10922,'-3'6'39,"1"0"0,0 1 1,0-1-1,0 0 0,1 1 0,0 0 0,0-1 0,1 1 0,-1 0 0,2-1 0,-1 1 0,1-1 0,0 1 0,0 0 0,1-1 0,0 0 1,0 1-1,0-1 0,6 9 0,5 9 34,1 0 0,2-1 1,25 30-1,-29-39 53,253 282 504,-86-103-576,91 108 61,210 244 1897,-45 37-1342,-314-385-627,-9 5 0,-8 4-1,-10 5 1,-9 4 0,104 407-1,-32 131 50,-133-581-94,-6 0 0,-8 250 0,-15-341 26,-4 0 1,-3-1-1,-3-1 1,-4 0-1,-4-1 1,-2-2-1,-5 0 1,-2-2-1,-55 92 1,47-101 39,-3-2 1,-2-2 0,-3-1-1,-3-3 1,-2-3-1,-2-1 1,-2-3 0,-3-3-1,-2-2 1,-67 36-1,39-35-199,-3-3-1,-1-4 1,-2-5-1,-2-3 1,-139 23-1,-514 39-841,330-51 984,-1614 242-3631,1276-120 3737,550-102 1111,-309 138 1,509-196-1150,-134 67 1271,127-62-1111,1 1 0,0 1-1,0 0 1,1 1 0,1 0-1,-17 20 1,27-29-219,1-1-1,0 1 1,-1 0-1,1 1 0,0-1 1,1 0-1,-1 0 1,0 1-1,1-1 1,0 1-1,0 0 1,0-1-1,0 1 1,1 0-1,-1-1 0,1 1 1,0 0-1,0 0 1,1-1-1,-1 1 1,2 7-1,0-6-19,1-1-1,0 1 1,-1 0 0,1-1-1,1 1 1,-1-1 0,1 0-1,0 0 1,0-1-1,0 1 1,0-1 0,0 0-1,7 4 1,12 5-57,1-1 0,0-1 0,0-1 0,51 12 0,-2-7-389,1-2 1,94 1-1,150-12-18,-272-2 267,148-11-3915,-112 1 651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22.606"/>
    </inkml:context>
    <inkml:brush xml:id="br0">
      <inkml:brushProperty name="width" value="0.025" units="cm"/>
      <inkml:brushProperty name="height" value="0.025" units="cm"/>
    </inkml:brush>
  </inkml:definitions>
  <inkml:trace contextRef="#ctx0" brushRef="#br0">1 73 11531,'0'0'5061,"3"-9"-4608,-3 5-435,1 1-1,0 0 0,0 0 1,1 0-1,-1 0 0,0 0 1,1 0-1,0 1 0,0-1 1,0 0-1,0 1 0,0 0 0,0-1 1,1 1-1,-1 0 0,1 0 1,0 0-1,-1 0 0,1 1 1,0-1-1,0 1 0,0 0 0,0-1 1,0 2-1,0-1 0,0 0 1,1 0-1,4 1 0,5-2 16,0 1-1,-1 1 1,1 0-1,0 1 0,-1 0 1,1 1-1,-1 0 1,1 1-1,16 7 1,-24-8-26,0 0 1,-1 0-1,1 1 1,-1-1 0,0 1-1,1 0 1,-1 0 0,-1 1-1,1-1 1,0 1 0,-1 0-1,0 0 1,0 0 0,0 0-1,0 1 1,-1-1 0,0 1-1,0 0 1,0-1 0,0 1-1,-1 0 1,0 0-1,0 0 1,0 0 0,0 11-1,-1-3 266,-1 1 0,-1-1 0,0 1 0,0-1-1,-1 0 1,-10 25 0,-41 74-24,14-31-310,-2 16-4882,30-64-961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23.529"/>
    </inkml:context>
    <inkml:brush xml:id="br0">
      <inkml:brushProperty name="width" value="0.025" units="cm"/>
      <inkml:brushProperty name="height" value="0.025" units="cm"/>
    </inkml:brush>
  </inkml:definitions>
  <inkml:trace contextRef="#ctx0" brushRef="#br0">1 0 15471,'0'0'4810,"6"12"-4303,6 16-198,0 1 0,-2 0 1,-2 1-1,7 33 1,15 137 641,-29-193-907,0 2 68,0 1 1,1-1-1,0 0 1,4 12-1,-6-20-91,1 0 0,-1 0 0,0 0-1,1 0 1,-1 0 0,1 0 0,-1 0 0,1 0 0,-1 0-1,1 0 1,0-1 0,-1 1 0,1 0 0,0 0 0,0-1-1,0 1 1,0 0 0,-1-1 0,1 1 0,0-1 0,0 1 0,0-1-1,0 1 1,0-1 0,0 0 0,0 1 0,0-1 0,1 0-1,-1 0 1,0 0 0,0 0 0,0 0 0,0 0 0,0 0-1,0 0 1,0-1 0,0 1 0,0 0 0,0-1 0,0 1-1,0 0 1,0-1 0,0 1 0,0-1 0,0 0 0,1-1 0,8-7 122,-1 0 0,0-1 1,0-1-1,-1 1 1,0-1-1,-1-1 0,-1 1 1,0-1-1,7-18 1,8-13-36,-13 28-79,-7 11-25,1-1 0,1 1 0,-1 0 0,1 0-1,-1-1 1,1 2 0,0-1 0,4-4 0,-6 8-5,-1 0-1,1 0 0,-1 0 1,1 0-1,-1 0 0,0 0 1,1 0-1,-1 1 0,1-1 0,-1 0 1,0 0-1,1 0 0,-1 0 1,0 1-1,1-1 0,-1 0 1,1 0-1,-1 0 0,0 1 0,0-1 1,1 0-1,-1 1 0,0-1 1,1 0-1,-1 1 0,0-1 1,0 0-1,0 1 0,1-1 0,-1 1 1,0-1-1,0 0 0,0 1 1,0-1-1,0 1 0,0-1 1,0 0-1,0 1 0,0-1 0,0 1 1,0-1-1,0 0 0,0 1 1,0-1-1,0 1 0,0-1 1,-1 1-1,3 26-51,-2-25 65,-2 33 68,1-25-315,0 0 0,1 1 0,0-1 0,0 0 0,1 0 0,3 12 0,-4-21 30,1 0 0,-1-1-1,0 1 1,1-1-1,-1 1 1,1 0-1,-1-1 1,1 1-1,-1-1 1,1 1 0,-1-1-1,1 1 1,-1-1-1,1 0 1,0 1-1,-1-1 1,1 0 0,-1 1-1,1-1 1,0 0-1,0 0 1,-1 1-1,1-1 1,0 0-1,-1 0 1,1 0 0,0 0-1,0 0 1,-1 0-1,2 0 1,12 0-6014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24.493"/>
    </inkml:context>
    <inkml:brush xml:id="br0">
      <inkml:brushProperty name="width" value="0.025" units="cm"/>
      <inkml:brushProperty name="height" value="0.025" units="cm"/>
    </inkml:brush>
  </inkml:definitions>
  <inkml:trace contextRef="#ctx0" brushRef="#br0">80 186 9097,'0'0'12935,"-5"4"-12727,-2 1-138,1 0 0,1 1 0,-1 0 0,1 1 0,0-1 0,1 1 0,-1 0 0,1 0 0,1 0 0,-1 1 0,1-1 0,-2 10 0,2-10-19,1 0-1,0 1 1,0-1-1,1 1 1,0 0-1,0 0 1,1-1-1,0 1 1,0 0-1,1 0 1,0 0-1,0-1 1,5 15-1,-4-18-35,0-1 0,0 0 0,0 1 0,1-1 0,0 0 0,-1-1 0,1 1 0,0 0 0,1-1 0,-1 1 0,0-1 0,1 0 0,-1 0 0,1-1 0,-1 1 0,1-1 0,0 1 0,4 0-1,-5-1 15,-1-1-1,0 1 0,1-1 0,-1 1 0,1-1 0,0 0 0,-1 0 0,1 0 1,-1 0-1,1-1 0,-1 1 0,0-1 0,1 1 0,-1-1 0,1 0 0,-1 0 1,0 0-1,1 0 0,-1-1 0,0 1 0,0 0 0,0-1 0,0 0 0,0 1 0,-1-1 1,1 0-1,0 0 0,2-4 0,2-8 274,-1-1 0,0 0 0,-1 0 0,-1 0 0,-1 0 0,0 0 1,0-1-1,-2 1 0,-1-21 0,1 28-205,0 3-48,-1 1 1,0 0 0,0 0-1,0 0 1,-1 0 0,1 0-1,-1 0 1,-3-6-1,4 9-55,1 0-1,-1 0 0,1 0 1,-1 0-1,1 0 0,-1 0 1,0 0-1,0 0 0,0 0 1,1 0-1,-1 0 0,0 0 1,0 1-1,0-1 0,0 0 1,0 1-1,-1-1 0,1 1 1,0-1-1,0 1 0,0-1 1,0 1-1,-1 0 0,1 0 1,0-1-1,0 1 0,-1 0 1,1 0-1,0 0 0,0 1 1,0-1-1,-1 0 0,1 0 1,-1 1-1,0 1-20,0 0 1,1 0-1,0 0 0,0 1 1,-1-1-1,1 0 0,1 1 1,-1-1-1,0 0 0,1 1 0,-1-1 1,1 1-1,-1-1 0,1 1 1,0-1-1,0 1 0,1 3 1,-1-6 9,1 0 0,-1 1 0,0-1 0,0 0 0,1 0 0,-1 0 0,1 1 0,-1-1 0,0 0 0,1 0 0,-1 0 0,0 0 0,1 0 0,-1 0 0,1 1 0,-1-1 0,0 0 0,1 0 0,-1 0 0,1-1 0,-1 1 0,0 0 0,1 0 0,-1 0 0,1 0 0,-1 0 0,0 0 0,1 0 0,-1-1 0,0 1 0,1 0 0,-1 0 0,0-1 0,1 1 0,-1 0 0,0 0 0,1-1 0,14-8 38,-2-2-162,3-2-51,1 0 1,0 1-1,19-10 1,-31 19 168,0 1-1,0 0 1,0 0 0,1 0 0,-1 0-1,0 1 1,1 0 0,-1 0 0,1 1-1,-1-1 1,1 1 0,-1 0 0,1 1-1,-1-1 1,1 1 0,8 3-1,-11-3 27,0 1-1,0 0 1,0 0-1,0 1 1,-1-1-1,1 1 1,-1-1-1,0 1 0,1 0 1,-1-1-1,-1 1 1,1 0-1,0 1 1,-1-1-1,1 0 1,-1 0-1,2 7 0,0 4 186,1-1 0,-2 1 0,2 16 0,2 28 522,3-93 48,-8 22-713,-1 1-1,-1-1 1,0 1 0,-1-1-1,0 1 1,0-1-1,-2 1 1,1 0 0,-2 1-1,-7-17 1,1 10-238,4 7-88,9 11 114,3 3 162,-1 0 0,1 0-1,0 0 1,0-1 0,0 0-1,0 0 1,0 0 0,1-1-1,-1 0 1,0 0 0,1 0-1,-1-1 1,1 1 0,-1-1-1,0 0 1,1-1 0,10-2-1,-6 2-1,0-1 0,0-1 0,0 0 0,0 0 0,0-1 0,-1 0 0,1-1-1,13-9 1,-16 8 14,0 1 1,0-1-1,-1-1 0,1 1 0,-2-1 0,1 0 0,-1-1 0,0 1 0,0-1 1,-1 0-1,3-9 0,-12 35-22,1 1 1,0 0-1,2 0 1,0 0-1,1 0 1,2 27-1,-1-26 5,0-13 13,0-1 0,1 1 0,0-1 0,0 0 0,1 1 0,0-1 0,0 0 0,4 8 1,16 12-1530,-21-25 1194,1 0 1,0 0-1,0 0 1,0 0-1,0-1 1,-1 1-1,1 0 1,0-1-1,1 1 1,-1-1-1,0 0 1,0 0 0,0 0-1,3 0 1,9-5-4298,-2-14-3112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7.715"/>
    </inkml:context>
    <inkml:brush xml:id="br0">
      <inkml:brushProperty name="width" value="0.05" units="cm"/>
      <inkml:brushProperty name="height" value="0.05" units="cm"/>
    </inkml:brush>
  </inkml:definitions>
  <inkml:trace contextRef="#ctx0" brushRef="#br0">171 4 18628,'-2'-1'213,"0"1"1,0 0-1,-1-1 0,1 1 1,0 0-1,-1 0 1,1 1-1,0-1 0,0 0 1,0 1-1,-4 1 1,-3 0 137,0 1 1,0 0 0,1 1 0,-1 0 0,-10 6 0,17-8-331,0-1 1,0 0-1,0 1 0,0-1 0,0 1 1,0-1-1,0 1 0,1 0 1,-1 0-1,1 0 0,-1 0 0,1 0 1,0 0-1,-1 0 0,1 0 0,0 1 1,1-1-1,-1 0 0,0 1 0,1-1 1,-1 0-1,1 1 0,0-1 0,0 5 1,0-6-21,0 0 0,0 1 1,1-1-1,-1 0 0,0 0 0,1 0 1,-1 0-1,1 0 0,0 0 1,-1 0-1,1-1 0,0 1 0,-1 0 1,1 0-1,0 0 0,0-1 0,0 1 1,0 0-1,-1-1 0,1 1 1,2 0-1,0 0-1,0 0 0,0 0 0,0-1 1,0 1-1,0-1 0,-1 1 0,1-1 0,4 0 0,1-1-2,1 0-1,-1 0 1,0-1-1,0 0 1,11-5-1,-8 2 9,0-1 1,-1 0-1,0 0 0,0-1 0,0-1 0,-1 1 0,0-2 0,12-14 0,-20 23-4,0-1 0,-1 1 1,1 0-1,-1-1 0,1 1 0,-1-1 0,1 0 1,-1 1-1,1-1 0,-1 1 0,0-1 0,1 0 0,-1 1 1,0-1-1,1 0 0,-1 1 0,0-1 0,0 0 1,0 0-1,0 1 0,0-1 0,0 0 0,0 1 1,0-1-1,0 0 0,0 0 0,0 1 0,0-1 0,0-1 1,-2 3 0,1-1 0,0 0 1,0 1-1,0-1 0,0 0 0,0 1 1,0-1-1,0 1 0,1-1 1,-1 1-1,0 0 0,0-1 0,0 1 1,0 0-1,1 0 0,-1 0 1,0-1-1,1 1 0,-1 0 1,0 2-1,-13 16 10,2 0-1,0 0 1,2 1 0,0 1-1,1 0 1,1 0 0,1 1 0,1 0-1,1 0 1,0 0 0,2 1-1,-1 38 1,5-55-7,-1-1-1,1 1 1,0-1-1,0 0 1,0 1-1,1-1 1,0 0 0,0 0-1,0 0 1,1 0-1,0 0 1,3 4-1,4 4 14,1-1 0,20 18 0,-6-6-16,-24-24-1,0 1-1,-1-1 0,1 1 1,0-1-1,-1 1 0,1-1 1,-1 1-1,1 0 0,-1-1 1,1 1-1,-1 0 1,1-1-1,-1 1 0,0 0 1,1 0-1,-1-1 0,0 1 1,0 0-1,1 0 0,-1 0 1,0-1-1,0 1 1,0 0-1,0 0 0,0 0 1,0-1-1,0 1 0,0 0 1,-1 0-1,1 0 0,0-1 1,0 1-1,-1 0 0,1 0 1,0-1-1,-1 1 1,1 0-1,-1-1 0,1 1 1,-1 0-1,1-1 0,-1 1 1,0-1-1,1 1 0,-1-1 1,0 1-1,1-1 1,-1 1-1,0-1 0,1 0 1,-1 1-1,0-1 0,0 0 1,-1 1-1,-7 2 67,1-1 1,-1 1-1,-17 1 0,23-4-37,-51 8-336,-70 0-1,129-9 0,1-1 1,-1 1-1,0-1 0,0 0 0,0 0 0,0-1 0,0 1 1,-1-1-1,5-4 0,-4 4 27,22-17-521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24.841"/>
    </inkml:context>
    <inkml:brush xml:id="br0">
      <inkml:brushProperty name="width" value="0.025" units="cm"/>
      <inkml:brushProperty name="height" value="0.025" units="cm"/>
    </inkml:brush>
  </inkml:definitions>
  <inkml:trace contextRef="#ctx0" brushRef="#br0">0 1 16271,'0'0'6438,"61"41"-13484,-46-34 351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25.188"/>
    </inkml:context>
    <inkml:brush xml:id="br0">
      <inkml:brushProperty name="width" value="0.025" units="cm"/>
      <inkml:brushProperty name="height" value="0.025" units="cm"/>
    </inkml:brush>
  </inkml:definitions>
  <inkml:trace contextRef="#ctx0" brushRef="#br0">134 1 11787,'0'0'6097,"1"11"-3466,-2 16-1555,-2 1 0,0 0 0,-8 29 0,2-8-746,5-30-310,1 0-1,0 1 1,2-1-1,1 1 1,2 22 0,-2-40-21,1-1 1,0 0-1,-1 1 1,1-1-1,0 0 1,0 1 0,0-1-1,0 0 1,1 0-1,-1 0 1,0 0-1,0 0 1,1 0-1,-1 0 1,0 0 0,1-1-1,-1 1 1,1-1-1,-1 1 1,1-1-1,-1 1 1,1-1 0,0 0-1,-1 1 1,1-1-1,-1 0 1,1 0-1,0-1 1,-1 1 0,4-1-1,50-8 111,-39 4-241,0-2 0,0 0 0,21-12 0,-31 16-364,0-1 0,0 0 0,-1 0-1,1 0 1,-1-1 0,0 1 0,0-1 0,-1-1 0,1 1 0,-1-1 0,4-7 0,-4-1-3664,-3 2-1547</inkml:trace>
  <inkml:trace contextRef="#ctx0" brushRef="#br0" timeOffset="1">0 241 11275,'0'0'7046,"49"-14"-6117,-17 3-448,4-2-353,4 3-128,0-1-1057,-1 2-1378,-4-2-2817,-3-1-4069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25.538"/>
    </inkml:context>
    <inkml:brush xml:id="br0">
      <inkml:brushProperty name="width" value="0.025" units="cm"/>
      <inkml:brushProperty name="height" value="0.025" units="cm"/>
    </inkml:brush>
  </inkml:definitions>
  <inkml:trace contextRef="#ctx0" brushRef="#br0">56 0 14061,'0'0'4586,"-8"9"-2509,5-5-1914,-28 37 1849,29-39-1875,0 1 0,1 0 0,0-1 0,-1 1 0,1 0-1,0 0 1,0 0 0,1 0 0,-1 0 0,1 0 0,-1 0 0,1 0-1,0 0 1,0 0 0,0 0 0,1 0 0,0 5 0,0-7-129,0 0 0,0 0 1,0 0-1,0-1 1,1 1-1,-1 0 0,0-1 1,0 1-1,0 0 1,1-1-1,-1 0 0,0 1 1,1-1-1,-1 0 0,0 0 1,1 1-1,-1-1 1,1 0-1,-1 0 0,0-1 1,1 1-1,-1 0 1,3-1-1,32-7 106,4-15-237,-34 18 78,0 1 1,0 0 0,1 1 0,-1-1 0,1 1 0,0 1 0,-1-1-1,1 1 1,0 0 0,12-1 0,-17 4 77,-1 0 0,1-1 0,-1 1 0,1 0 0,-1 1 0,1-1 0,-1 0 0,0 0 0,0 1 0,0-1 0,1 0 0,-1 1 0,0-1 0,-1 1 0,1 0 0,0-1 0,0 1 0,-1 0 0,1-1 0,-1 1 0,1 2 0,16 26 303,-13-28-347,0 0 0,-1 0-1,1-1 1,0 0 0,1 1-1,-1-1 1,0 0-1,0-1 1,0 1 0,1-1-1,-1 0 1,0 0 0,7-1-1,-1 0-544,0 0-1,0-1 1,0 0-1,15-6 1,-11 3-1615,-1-2 1,1 1-1,-1-2 1,19-14-1,-8 0-4465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26.197"/>
    </inkml:context>
    <inkml:brush xml:id="br0">
      <inkml:brushProperty name="width" value="0.025" units="cm"/>
      <inkml:brushProperty name="height" value="0.025" units="cm"/>
    </inkml:brush>
  </inkml:definitions>
  <inkml:trace contextRef="#ctx0" brushRef="#br0">25 119 10410,'0'0'10207,"-4"9"-9647,0-2-486,1 0-1,0 0 1,1 0-1,0 0 0,0 0 1,0 1-1,1-1 1,0 1-1,0-1 0,1 1 1,0-1-1,1 1 1,-1-1-1,1 1 0,4 12 1,39 146-763,-37-151-271,-3-23 419,-6-28 537,-2 25 55,1 0 0,-1 0 0,-1 1 0,0-1 0,0 1 0,-1 0 0,0 1 0,-11-14 0,17 31 966,13 8-1025,-2-11-216,0 0 0,0-1 0,0 0 0,0-1 0,1 0 0,0-1 0,-1 0 0,1-1 0,0 0 0,0-1 1,12-1-1,-14 1-203,0-1 1,1 0 0,-1-1 0,0 0 0,-1 0 0,1-1-1,0-1 1,-1 0 0,1 0 0,-1 0 0,0-1 0,-1-1-1,9-6 1,-16 11 529,1 1 0,-1-1 0,0 0 0,0 0-1,0 0 1,0 0 0,0 0 0,0 0 0,-1 0-1,1 0 1,0 0 0,0 0 0,-1 0 0,1-1 0,-1 1-1,1 0 1,-1-1 0,1 1 0,-1 0 0,0-1-1,0 1 1,1 0 0,-1-1 0,0 1 0,0 0-1,-1-1 1,1 1 0,0 0 0,0-1 0,-1 1 0,1 0-1,0-1 1,-1 1 0,0 0 0,1 0 0,-1-1-1,0 1 1,1 0 0,-1 0 0,0 0 0,0 0 0,0 0-1,-1-1 1,0 1-11,0 0-1,0 0 1,0 0 0,1 1-1,-1-1 1,-1 0-1,1 1 1,0 0-1,0-1 1,0 1 0,0 0-1,0 0 1,0 0-1,0 0 1,0 0 0,0 1-1,-1-1 1,1 1-1,0-1 1,0 1 0,0 0-1,1 0 1,-1 0-1,0 0 1,0 0 0,0 0-1,1 0 1,-3 3-1,0 0 79,0 0 0,0 0-1,1 0 1,0 0 0,0 1-1,0-1 1,1 1 0,-1 0 0,1-1-1,0 1 1,0 0 0,1 1-1,0-1 1,0 0 0,0 0-1,0 10 1,1-12-145,0 0-1,0-1 1,0 1 0,1 0-1,-1-1 1,1 1 0,0 0-1,0-1 1,0 1 0,0-1-1,0 1 1,1-1-1,-1 0 1,1 0 0,-1 1-1,1-1 1,0 0 0,0 0-1,0 0 1,0-1 0,0 1-1,0 0 1,0-1 0,1 0-1,-1 1 1,1-1 0,-1 0-1,1 0 1,-1 0 0,1-1-1,0 1 1,-1-1 0,1 1-1,3-1 1,6 1-9,1-1-1,0-1 1,-1 0 0,1 0-1,0-2 1,-1 1 0,0-2 0,0 1-1,0-2 1,0 0 0,0 0-1,-1-1 1,0 0 0,0-1-1,16-14 1,-8 5-39,0 0-1,-1-2 1,-1 0 0,0-1-1,-2-1 1,0 0-1,13-25 1,-24 35 52,1 0 0,-1 0 0,-1 0 0,0 0 0,0-1 1,-1 1-1,1-15 0,-3 21-20,0 1 0,0 0 0,0 0 0,0-1-1,-1 1 1,1 0 0,-1 0 0,0 0 0,0 0 0,0 0 0,0 0 0,-3-4 0,3 5-17,0 1 0,0 0 0,-1-1 0,1 1 1,-1 0-1,1 0 0,-1 0 0,1 0 0,-1 0 0,1 0 0,-1 0 1,0 0-1,1 1 0,-1-1 0,0 1 0,0-1 0,0 1 0,0 0 0,1 0 1,-1 0-1,0 0 0,0 0 0,-2 0 0,1 1 5,0 0 1,0 0-1,1 0 0,-1 1 0,0-1 0,0 1 1,1-1-1,-1 1 0,1 0 0,-1 0 0,1 0 1,0 0-1,0 1 0,0-1 0,0 0 1,0 1-1,1 0 0,-1-1 0,1 1 0,-1 0 1,1 0-1,0 0 0,0 0 0,0 4 0,-4 8 443,2-1-1,0 1 0,-2 24 0,4-33-350,1 0 0,0 0 0,0 0-1,1 0 1,-1-1 0,1 1 0,0 0 0,1 0 0,0-1-1,-1 1 1,2-1 0,-1 0 0,1 1 0,6 9-1,-6-12-98,0 0 0,1 1 0,0-1-1,-1-1 1,1 1 0,0 0-1,0-1 1,1 0 0,-1 0-1,0 0 1,1 0 0,-1-1 0,1 0-1,0 0 1,-1 0 0,1 0-1,0-1 1,-1 0 0,7 0-1,-5 0-630,1 0 0,0 0-1,0-1 1,0 1 0,0-2-1,12-3 1,12-13-4831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27.856"/>
    </inkml:context>
    <inkml:brush xml:id="br0">
      <inkml:brushProperty name="width" value="0.025" units="cm"/>
      <inkml:brushProperty name="height" value="0.025" units="cm"/>
    </inkml:brush>
  </inkml:definitions>
  <inkml:trace contextRef="#ctx0" brushRef="#br0">9 59 6566,'0'-46'10671,"0"33"-5716,0 32-3850,-5 120-362,1-70 30,6 81 1,-2-146-743,0 0 0,1 0 0,0 0 0,0 0 0,0 0 0,0 0 0,0 0 0,1-1 0,0 1 0,0 0 1,0-1-1,0 1 0,0-1 0,1 0 0,0 0 0,-1 0 0,1 0 0,6 4 0,-6-5 25,0 0 0,1-1-1,-1 0 1,0 1 0,1-1 0,-1 0 0,0-1-1,1 1 1,-1-1 0,1 1 0,-1-1 0,1 0 0,-1 0-1,1-1 1,-1 1 0,1-1 0,-1 0 0,1 0-1,-1 0 1,0 0 0,0 0 0,7-4 0,-1-1 22,0 1 1,-1-2 0,0 1-1,0-1 1,0 0-1,0-1 1,-1 0 0,-1 0-1,1-1 1,-1 0 0,5-11-1,-3 5-36,-1 0 0,0 0 1,-1-1-1,-1 0 0,-1 0 0,4-24 0,-11 89-180,3-43 148,0 0 0,1 0-1,0-1 1,0 1-1,1 0 1,1 5 0,-2-9-5,0 0 0,-1-1 0,1 1 0,0-1 0,0 1 0,0 0 1,0-1-1,1 0 0,-1 1 0,0-1 0,1 0 0,-1 1 0,1-1 1,-1 0-1,1 0 0,-1 0 0,1 0 0,0-1 0,-1 1 0,4 0 1,1 1 9,0-1 1,0 0-1,0 0 1,0-1 0,1 0-1,-1 0 1,0-1 0,0 0-1,0 0 1,1 0 0,-1 0-1,0-1 1,-1 0 0,1-1-1,10-5 1,0-2 68,-1-1 1,-1 0-1,26-26 1,3-3-17,-43 40-66,0 0 0,1-1-1,-1 1 1,0 0 0,1-1 0,-1 1 0,0 0-1,1 0 1,-1 0 0,1 0 0,-1-1-1,1 1 1,-1 0 0,0 0 0,1 0 0,-1 0-1,1 0 1,-1 0 0,1 0 0,-1 0-1,1 0 1,-1 0 0,0 0 0,1 1-1,-1-1 1,1 0 0,-1 0 0,1 0 0,-1 0-1,0 1 1,1-1 0,-1 0 0,0 0-1,1 1 1,-1-1 0,0 0 0,1 1 0,-1-1-1,0 0 1,1 1 0,-1-1 0,0 1-1,0-1 1,0 0 0,1 1 0,-1-1-1,0 1 1,0-1 0,0 0 0,0 1 0,0-1-1,0 1 1,0-1 0,0 2 0,6 34 204,-4-23-99,-2-11-82,0 1-1,1-1 1,-1 1-1,1-1 1,0 1 0,0-1-1,0 1 1,0-1-1,0 0 1,0 1-1,1-1 1,-1 0 0,1 0-1,-1 0 1,1 0-1,0 0 1,0-1-1,0 1 1,0 0 0,0-1-1,0 0 1,1 1-1,-1-1 1,0 0-1,1 0 1,-1 0 0,1 0-1,-1-1 1,1 1-1,-1-1 1,1 1-1,3-1 1,0-1 6,0 0-1,0 0 0,0 0 1,0-1-1,0 0 1,0 0-1,-1-1 1,1 1-1,-1-1 0,0 0 1,1-1-1,8-7 1,24-25 43,-28 26-177,1-1 1,0 1 0,0 1-1,19-12 1,-30 21 91,1 0 1,-1 0-1,0 0 0,1 0 1,-1-1-1,0 1 1,1 0-1,-1 0 0,0 0 1,1 0-1,-1 0 0,1 0 1,-1 0-1,0 0 0,1 0 1,-1 0-1,0 0 1,1 0-1,-1 0 0,0 0 1,1 0-1,-1 0 0,0 0 1,1 1-1,-1-1 1,0 0-1,1 0 0,-1 0 1,0 1-1,1-1 0,-1 0 1,0 0-1,0 1 1,1-1-1,-1 0 0,0 1 1,5 17-87,-4 34 182,-2-39-161,1 3-286,0 3-1507,0-6-3880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28.186"/>
    </inkml:context>
    <inkml:brush xml:id="br0">
      <inkml:brushProperty name="width" value="0.025" units="cm"/>
      <inkml:brushProperty name="height" value="0.025" units="cm"/>
    </inkml:brush>
  </inkml:definitions>
  <inkml:trace contextRef="#ctx0" brushRef="#br0">0 1 12139,'0'0'9353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28.547"/>
    </inkml:context>
    <inkml:brush xml:id="br0">
      <inkml:brushProperty name="width" value="0.025" units="cm"/>
      <inkml:brushProperty name="height" value="0.025" units="cm"/>
    </inkml:brush>
  </inkml:definitions>
  <inkml:trace contextRef="#ctx0" brushRef="#br0">0 160 11371,'0'0'11984,"11"1"-10163,-3 0-1708,0 0-1,-1-1 1,1 0 0,0-1-1,0 0 1,-1 0 0,1 0-1,-1-1 1,1 0 0,-1-1 0,0 1-1,1-2 1,-2 1 0,1-1-1,0 0 1,-1 0 0,7-6-1,-10 8-63,45-41 351,-46 41-348,1-1 1,-1 0-1,1 0 0,-1 0 1,0 0-1,0 0 0,0 0 1,0 0-1,-1-1 0,1 1 0,-1-1 1,0 1-1,0-1 0,0-4 1,-1 7-34,0 0 0,-1-1 1,1 1-1,-1 0 1,0 0-1,1-1 1,-1 1-1,0 0 1,0 0-1,1 0 0,-1 0 1,0 0-1,0 0 1,0 0-1,0 0 1,0 1-1,-1-1 0,1 0 1,0 0-1,0 1 1,0-1-1,-1 1 1,1-1-1,0 1 1,-1 0-1,1-1 0,0 1 1,-1 0-1,1 0 1,0 0-1,-1 0 1,1 0-1,-1 0 0,1 1 1,-2-1-1,-3 0-37,-1 1 0,0 0-1,0 0 1,0 0 0,1 1-1,-8 2 1,6 1 20,0 0 0,0 1-1,0-1 1,0 2 0,1-1 0,0 1 0,1 0 0,0 1 0,0-1-1,0 1 1,1 0 0,0 1 0,1-1 0,-1 1 0,2 0 0,-1 0-1,1 1 1,1-1 0,0 0 0,0 1 0,1 0 0,0 19-1,1-26-10,1 1 0,-1-1 0,1 1 0,1-1 0,-1 1 0,0-1 0,1 1 0,-1-1 0,1 0 0,0 0 0,0 0 0,0 0 0,1 0 0,-1 0 0,1-1-1,0 1 1,-1-1 0,1 0 0,0 0 0,0 0 0,1 0 0,-1 0 0,0 0 0,0-1 0,1 0 0,-1 0 0,5 1 0,1 1-542,0-1 0,1 0 0,-1-1 0,12 1 0,33-6-7358,-12-12-4556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0.915"/>
    </inkml:context>
    <inkml:brush xml:id="br0">
      <inkml:brushProperty name="width" value="0.025" units="cm"/>
      <inkml:brushProperty name="height" value="0.025" units="cm"/>
    </inkml:brush>
  </inkml:definitions>
  <inkml:trace contextRef="#ctx0" brushRef="#br0">0 490 4901,'19'-30'3722,"-13"22"-2464,0 0-1,-1 0 1,0 0-1,0-1 1,-1 1-1,0-1 1,-1 0 0,0-1-1,2-11 1,-5 20 386,-13 21-27,5-6-1619,1 1-1,0-1 0,1 1 0,1 1 0,0-1 0,1 1 0,1-1 0,0 1 0,1 0 0,0 28 0,2-43 2,0 0-1,0 1 1,0-1-1,0 1 0,0-1 1,0 0-1,1 1 1,-1-1-1,0 0 1,1 1-1,-1-1 0,1 0 1,-1 1-1,1-1 1,-1 0-1,1 0 0,0 0 1,0 0-1,0 0 1,0 0-1,0 0 0,0 0 1,0 0-1,0 0 1,0 0-1,0 0 0,0-1 1,0 1-1,1 0 1,-1-1-1,0 1 1,1-1-1,-1 0 0,0 1 1,1-1-1,-1 0 1,0 0-1,1 0 0,-1 0 1,1 0-1,-1 0 1,0 0-1,3-1 0,0 1 18,1-1 0,-1-1-1,0 1 1,0 0 0,0-1-1,0 0 1,0 0 0,0 0-1,0 0 1,-1-1 0,1 0-1,5-5 1,-4 2 11,-1-1 1,1 1-1,-2-1 1,1 0-1,-1 0 1,0-1-1,0 1 1,-1 0-1,0-1 1,2-13-1,-2 3 27,0 1 0,-2-1 0,-2-30 0,2 47-55,0 0 1,0 1-1,0-1 1,0 0-1,0 0 1,0 0-1,0 0 1,0 1 0,-1-1-1,1 0 1,0 0-1,0 0 1,-1 1-1,1-1 1,-1 0-1,1 0 1,-1 1-1,1-1 1,-1 0-1,1 1 1,-1-1-1,1 0 1,-2 0 0,1 1-11,1 0 0,-1 0 0,1 1 0,-1-1 0,1 0 0,0 0 0,-1 1 0,1-1 0,-1 0 0,1 1 0,0-1 0,-1 0 1,1 1-1,0-1 0,-1 1 0,1-1 0,0 1 0,0-1 0,-1 0 0,1 1 0,0-1 0,0 1 0,0-1 0,0 1 1,-1-1-1,1 2 0,0-1 3,0 0 0,-1 0 0,1 0 0,0 0 0,0 0 0,0 0 0,0 1 1,0-1-1,0 0 0,0 0 0,0 0 0,0 0 0,0 0 0,1 1 0,-1-1 0,1 0 0,-1 0 1,1 0-1,-1 0 0,1 0 0,-1 0 0,1 0 0,0 0 0,-1-1 0,1 1 0,0 0 0,0 0 1,0 0-1,0-1 0,0 1 0,0 0 0,0-1 0,0 1 0,0-1 0,0 1 0,0-1 0,0 0 1,0 1-1,0-1 0,3 0 0,1 0 13,-1 0 0,1 0 0,0-1 0,0 0 0,0 0 0,0 0 0,-1-1 0,1 1 0,-1-1 0,1 0-1,-1 0 1,0-1 0,1 1 0,-1-1 0,0 0 0,-1 0 0,5-5 0,8-7 34,-1-1 0,18-26 0,-29 37-32,13-18 101,-2-1 0,0-1 0,-1 0 0,-2-1 0,0 0-1,-2-1 1,-1 0 0,-1-1 0,5-37 0,-14 57-64,-5 16-72,-5 20-47,0 10 208,1 0 1,3 1-1,1 0 1,1 1-1,3-1 1,1 1-1,2-1 1,8 60-1,-6-84-118,1 1 0,1-1 0,0 0 0,1 0 1,1 0-1,0-1 0,9 14 0,72 90-159,-31-45-628,-46-54 703,-20-23 236,-23-29 135,-67-107 692,84 116-994,1-1 0,0-1-1,-17-52 1,30 75-12,0 0 0,0 0 1,0 0-1,0 1 0,1-1 0,-1 0 0,1 0 1,0 0-1,0 0 0,0 0 0,0 0 1,1 0-1,-1 0 0,1 0 0,-1 0 0,1 1 1,0-1-1,0 0 0,1 0 0,-1 1 0,0-1 1,1 1-1,0-1 0,3-3 0,2 0-152,1 0 1,-1 1-1,1 0 0,0 1 0,1 0 0,13-5 0,-20 8 133,3-1-135,72-31-3323,-26 7-1574,-9 1-2555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1.278"/>
    </inkml:context>
    <inkml:brush xml:id="br0">
      <inkml:brushProperty name="width" value="0.025" units="cm"/>
      <inkml:brushProperty name="height" value="0.025" units="cm"/>
    </inkml:brush>
  </inkml:definitions>
  <inkml:trace contextRef="#ctx0" brushRef="#br0">1 26 13549,'0'0'8675,"8"-5"-7469,-3 2-1009,0 0-1,0 1 1,0-1-1,1 1 1,-1 0-1,1 1 1,-1-1-1,1 1 1,10-1 0,-13 2-158,-1 0 0,1 0 0,-1 1 1,1-1-1,-1 1 0,1 0 0,-1-1 0,1 1 1,-1 0-1,0 0 0,1 1 0,-1-1 1,0 0-1,0 1 0,0-1 0,0 1 1,0 0-1,-1 0 0,1-1 0,0 1 1,-1 0-1,1 1 0,-1-1 0,0 0 0,0 0 1,0 0-1,0 1 0,0-1 0,0 1 1,0 2-1,2 4-14,-1 0 0,-1 0-1,1 0 1,-1 1 0,-1-1 0,0 0 0,0 0 0,-1 1 0,0-1 0,-1 0 0,-3 12-1,-4 5 21,-1 0-1,-19 35 0,19-42 41,0 0-1,2 1 1,0 1-1,-10 41 1,18-61-74,0 0 0,-1 0 0,1 0-1,0 1 1,0-1 0,0 0 0,0 0 0,0 0 0,1 1-1,-1-1 1,0 0 0,1 0 0,-1 0 0,0 0 0,1 1-1,-1-1 1,1 0 0,0 0 0,-1 0 0,1 0 0,0 0 0,0-1-1,-1 1 1,1 0 0,0 0 0,2 1 0,0-1 26,-1 1 1,1-1 0,0 0 0,0 0-1,0-1 1,0 1 0,0 0 0,0-1-1,0 0 1,5 0 0,3 0 34,-1-1 1,1-1-1,-1 0 1,0 0-1,19-7 0,-15 3-180,-2 0-1,1-1 0,19-15 0,-3-8-3409,-28 28 2869,0 0-1,0 0 1,0 0-1,0 0 1,-1 0 0,1 0-1,0 0 1,-1 0-1,1 0 1,-1 0-1,0 0 1,0 0 0,0-1-1,0 1 1,0-2-1,-5-10-8809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1.607"/>
    </inkml:context>
    <inkml:brush xml:id="br0">
      <inkml:brushProperty name="width" value="0.025" units="cm"/>
      <inkml:brushProperty name="height" value="0.025" units="cm"/>
    </inkml:brush>
  </inkml:definitions>
  <inkml:trace contextRef="#ctx0" brushRef="#br0">0 143 12043,'0'0'10026,"54"-49"-9610,-19 32-352,2-2-192,-1 1-1505,2-2-2467,-4 1-3555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8.229"/>
    </inkml:context>
    <inkml:brush xml:id="br0">
      <inkml:brushProperty name="width" value="0.05" units="cm"/>
      <inkml:brushProperty name="height" value="0.05" units="cm"/>
    </inkml:brush>
  </inkml:definitions>
  <inkml:trace contextRef="#ctx0" brushRef="#br0">70 19 19772,'0'-1'55,"0"0"0,-1 0 1,1 0-1,-1 0 0,1 0 0,-1 0 0,1 0 0,-1 1 0,0-1 0,1 0 0,-1 0 0,0 0 1,0 1-1,1-1 0,-1 0 0,0 1 0,0-1 0,0 1 0,0-1 0,0 1 0,0-1 1,0 1-1,0 0 0,0-1 0,0 1 0,0 0 0,0 0 0,0 0 0,0 0 0,-1 0 0,1 0 1,0 0-1,0 0 0,0 0 0,0 1 0,0-1 0,0 0 0,0 1 0,0-1 0,0 1 0,0-1 1,0 1-1,0-1 0,1 1 0,-1 0 0,0-1 0,0 1 0,0 0 0,0 1 0,-2 1-43,0 0 0,1 0 0,-1 1 0,1-1 0,0 1 0,0 0 0,1 0 0,-1-1 1,1 1-1,-1 0 0,0 8 0,2-11-18,-1 0 1,1 0-1,0 0 1,0 0 0,-1 1-1,1-1 1,0 0 0,0 0-1,0 0 1,1 0 0,-1 0-1,0 0 1,0 1 0,1-1-1,-1 0 1,0 0 0,1 0-1,-1 0 1,1 0 0,-1 0-1,1 0 1,0 0 0,-1-1-1,1 1 1,0 0 0,0 0-1,0 0 1,-1-1 0,1 1-1,0 0 1,0-1-1,1 1 1,1 0-18,-1-1 0,0 0 0,0-1 0,1 1 0,-1 0 0,0 0 0,0-1 0,0 0 0,0 1 0,1-1 0,-1 0 0,0 0 0,0 0 0,0 0-1,-1 0 1,3-2 0,5-4-165,0 0-1,14-16 0,3-1-262,-26 24 446,0 0 0,0 0 1,1 0-1,-1 0 0,0 0 0,0 0 1,1 0-1,-1 0 0,0 0 1,0 0-1,1 0 0,-1 0 0,0 0 1,0 0-1,0 0 0,1 1 0,-1-1 1,0 0-1,0 0 0,0 0 0,1 0 1,-1 0-1,0 1 0,0-1 0,0 0 1,0 0-1,1 0 0,-1 1 1,0-1-1,0 0 0,0 0 0,0 0 1,0 1-1,0-1 0,0 0 0,0 0 1,0 1-1,0-1 0,0 0 0,0 0 1,0 1-1,0-1 0,0 0 1,0 0-1,0 1 0,2 12 40,4 247 1655,-6-259-1657,1 1 0,-1-1 0,-1 0 0,1 1 0,0-1 0,0 1 0,0-1 0,-1 1 0,1-1 0,-1 1 0,1-1 0,-1 0 0,0 1 0,1-1 0,-1 0 0,0 0 0,0 0 0,0 1 0,0-1 0,0 0 0,-2 1 0,-1 1 16,-1 0 0,1-1 0,-1 0 0,1 0-1,-7 1 1,7-2-43,-1 1 0,1 0 1,-1-1-1,1 1 0,0 1 0,0-1 0,-6 5 0,7-5-200,1 0 1,-1 1-1,1-1 0,0 1 0,-1 0 1,1 0-1,1-1 0,-1 1 0,0 0 1,1 1-1,-1-1 0,1 0 0,-1 6 0,10-22-786,1-9 288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1.968"/>
    </inkml:context>
    <inkml:brush xml:id="br0">
      <inkml:brushProperty name="width" value="0.025" units="cm"/>
      <inkml:brushProperty name="height" value="0.025" units="cm"/>
    </inkml:brush>
  </inkml:definitions>
  <inkml:trace contextRef="#ctx0" brushRef="#br0">40 61 11723,'0'0'3716,"3"-8"-561,9-25-508,-11 32-2541,-1 0 0,1-1-1,0 1 1,-1 0-1,1 0 1,0 0 0,0 0-1,0 0 1,-1 0 0,1 0-1,0 1 1,0-1-1,0 0 1,1 0 0,-1 1-1,0-1 1,0 0-1,0 1 1,0-1 0,1 1-1,-1 0 1,0-1-1,0 1 1,1 0 0,-1 0-1,0 0 1,1 0 0,-1 0-1,0 0 1,1 0-1,-1 0 1,0 1 0,0-1-1,1 0 1,-1 1-1,2 0 1,-1 0-63,1 0 0,-1 0 0,0 1 0,0-1 0,0 1 0,0-1 0,0 1 0,0-1 0,0 1 0,-1 0 0,1 0 0,-1 0 0,1 0 0,-1 0 0,0 0 0,2 3 0,-1 4 53,0 1 0,-1 0 0,0-1 0,-1 1 0,1 0 0,-2 0-1,1 0 1,-2-1 0,-3 18 0,-5 6 630,-20 47 1,20-57-467,1 0 1,1 1 0,-8 41-1,15-63-251,1-1-1,0 1 1,0 0-1,0-1 0,0 1 1,0-1-1,0 1 1,0-1-1,0 1 0,0 0 1,1-1-1,-1 1 1,1-1-1,-1 1 1,1-1-1,0 0 0,-1 1 1,1-1-1,0 0 1,0 1-1,0-1 0,0 0 1,0 0-1,0 0 1,1 0-1,1 2 0,0-1 14,1-1 0,-1 0-1,1 0 1,-1 0 0,1 0-1,-1-1 1,1 1 0,-1-1-1,1 0 1,0 0 0,4-1 0,9-1 40,0-1 0,0-1 1,31-11-1,40-24-515,-35 6-3370,-37 16-418,-16 16 3835,1 1 0,-1-1 0,0 1 0,0-1 1,0 0-1,1 1 0,-1-1 0,0 0 0,0 1 0,0-1 1,0 1-1,0-1 0,0 0 0,0 1 0,0-1 0,-1 0 1,1 1-1,0-1 0,0 1 0,0-1 0,-1 0 0,0 0 1,-8-8-8964</inkml:trace>
  <inkml:trace contextRef="#ctx0" brushRef="#br0" timeOffset="1">0 294 9545,'0'0'9961,"51"-22"-8327,-6 5-449,11-2-352,3-1-385,4-3-320,-2-1-1153,-5 0-2370,-7-7-7399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2.695"/>
    </inkml:context>
    <inkml:brush xml:id="br0">
      <inkml:brushProperty name="width" value="0.025" units="cm"/>
      <inkml:brushProperty name="height" value="0.025" units="cm"/>
    </inkml:brush>
  </inkml:definitions>
  <inkml:trace contextRef="#ctx0" brushRef="#br0">1 113 11211,'0'0'13164,"68"-26"-12459,-28 15-417,1 0-192,4-1-512,-3-3-1890,-4-3-3236,-8-1-9928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3.682"/>
    </inkml:context>
    <inkml:brush xml:id="br0">
      <inkml:brushProperty name="width" value="0.025" units="cm"/>
      <inkml:brushProperty name="height" value="0.025" units="cm"/>
    </inkml:brush>
  </inkml:definitions>
  <inkml:trace contextRef="#ctx0" brushRef="#br0">137 2 9737,'0'0'16416,"-10"-1"-16352,6 1-68,1-1 0,-1 1 0,1 1 1,-1-1-1,1 0 0,-1 1 0,1 0 0,-1 0 0,1 0 1,-1 0-1,1 0 0,0 1 0,-4 2 0,3-1 0,0 0-1,0 1 1,0 0 0,1 0-1,0 0 1,0 0-1,0 0 1,0 1-1,0-1 1,1 1-1,-3 6 1,-2 9-1,0-1 0,-8 39 1,13-51-18,1 0 1,0-1-1,0 1 1,1 0-1,0 0 1,0 0-1,1 0 1,0-1-1,0 1 1,0 0-1,1 0 1,4 9-1,-5-14-105,1 0 0,-1 0-1,1 0 1,0 0-1,0 0 1,0 0 0,0 0-1,0-1 1,0 1-1,0-1 1,1 1 0,-1-1-1,0 0 1,1 0-1,-1 0 1,1 0-1,-1-1 1,1 1 0,-1-1-1,1 1 1,0-1-1,-1 0 1,1 0 0,0 0-1,-1 0 1,1-1-1,0 1 1,-1-1 0,1 1-1,-1-1 1,1 0-1,-1 0 1,4-2-1,5-2-776,0 0-1,0 0 0,-1-1 0,0 0 0,0-1 0,10-9 0,19-24-3814,-4-4-1068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4.630"/>
    </inkml:context>
    <inkml:brush xml:id="br0">
      <inkml:brushProperty name="width" value="0.025" units="cm"/>
      <inkml:brushProperty name="height" value="0.025" units="cm"/>
    </inkml:brush>
  </inkml:definitions>
  <inkml:trace contextRef="#ctx0" brushRef="#br0">50 292 8168,'0'0'9219,"-7"13"-8493,-1 1-497,1 0 0,1 0 0,1 1 0,0 0 0,-4 24 0,8-35-157,0 1 0,1 0 0,0 0 0,0 0 0,0 0 1,0 0-1,1 0 0,0 0 0,0 0 0,0-1 1,3 8-1,-3-10-63,1 1 0,-1-1 1,1 1-1,0-1 0,0 0 1,0 0-1,0 0 0,0 0 1,0 0-1,1 0 0,-1 0 1,1-1-1,-1 0 0,1 1 1,0-1-1,-1 0 0,1 0 1,0 0-1,0 0 0,0-1 1,4 1-1,-2 0 5,-1-1-1,1 0 0,0 0 1,-1 0-1,1 0 1,-1-1-1,1 1 1,-1-1-1,1 0 0,-1-1 1,1 1-1,-1-1 1,0 0-1,0 0 1,0 0-1,0-1 1,0 1-1,0-1 0,-1 0 1,1 0-1,-1 0 1,4-5-1,-2 1 61,1-1-1,-1 0 0,-1 0 1,0 0-1,0 0 0,0-1 1,-1 0-1,0 0 0,-1 0 1,2-13-1,-2 13 222,-2 8 59,0 47-172,0-44-175,0 0 0,0 1-1,0-1 1,0 0 0,1 0 0,-1 1 0,1-1 0,-1 0 0,1 0 0,0 0 0,0 0 0,0 0 0,0 0 0,0 0 0,1 0 0,-1 0 0,0 0 0,1-1 0,-1 1 0,4 2 0,0-3 44,1 1-1,0-1 1,0 0 0,-1 0 0,1-1-1,0 0 1,0 0 0,0 0 0,0-1-1,0 1 1,0-1 0,-1-1 0,1 1-1,0-1 1,-1 0 0,1-1 0,-1 1-1,0-1 1,0 0 0,0 0 0,0-1-1,7-5 1,-8 5 99,0 1 0,1-1 0,-1 0 0,-1 0 0,1-1 0,-1 1 0,1-1 0,-1 1 0,-1-1 0,1 0 0,-1-1 0,1 1 0,-2 0 0,1 0 0,0-1 0,-1 1 0,0-1 0,-1 0 0,1 1 0,-1-1 0,0 1 0,0-1 0,-2-9 0,-11-10-67,4 4-653,9 20 549,1 0-1,0 1 1,-1-1 0,1 0-1,-1 0 1,1 0 0,0 1 0,0-1-1,0 0 1,-1 0 0,1 1-1,0-1 1,0 1 0,0-1-1,0 1 1,0-1 0,0 1-1,0 0 1,0-1 0,0 1-1,0 0 1,0 0 0,0 0 0,0 0-1,2 0 1,31-6-136,1 2 1,50 1-1,-83 3 158,0 1 0,1-1 0,-1 1-1,0-1 1,0 1 0,0 0 0,0 0-1,1 0 1,-1 0 0,0 0 0,0 0 0,-1 1-1,1-1 1,0 1 0,0-1 0,-1 1-1,1 0 1,-1-1 0,1 1 0,-1 0 0,0 0-1,0 0 1,0 0 0,0 0 0,0 0 0,0 1-1,-1-1 1,1 0 0,0 0 0,-1 1-1,0 3 1,2 10 21,0 1 0,-2-1 0,-1 25-1,0-17-10,1-19-10,1 1 1,-1 0-1,1-1 0,0 1 1,0 0-1,4 7 0,-5-13 0,0 1-1,0-1 0,0 1 1,1-1-1,-1 1 0,0-1 0,0 1 1,1-1-1,-1 1 0,0-1 1,1 0-1,-1 1 0,1-1 1,-1 1-1,0-1 0,1 0 1,-1 0-1,1 1 0,-1-1 1,1 0-1,-1 0 0,1 1 0,0-1 1,-1 0-1,1 0 0,-1 0 1,1 0-1,1 0 0,-1-1 1,0 1-1,0-1 1,0 0-1,1 0 1,-1 0-1,0 1 1,0-1-1,0 0 1,0 0-1,-1 0 1,1-1-1,0 1 1,0 0-1,-1 0 1,1 0-1,0-2 1,7-14-13,-2-1 1,0 1 0,-1-1 0,-1 0 0,0-1 0,-1 1 0,-1-1-1,-1 1 1,-1-1 0,-4-35 0,4 52-6,0-1 0,0 1 0,-1 0 0,1 0 1,-1 0-1,1 0 0,-1-1 0,0 1 0,0 0 0,0 0 0,0 0 1,0 0-1,0 1 0,-1-1 0,1 0 0,0 0 0,-1 1 0,-2-3 1,3 6 4,0 0 1,1 0 0,-1 0-1,1 0 1,0 0 0,0 0 0,-1 0-1,1 0 1,1 0 0,-1 0 0,0 0-1,0 0 1,1 0 0,-1 0 0,1 0-1,-1 0 1,3 3 0,-1-1 22,1-1 1,-1 0-1,1 0 1,0 0 0,0-1-1,0 1 1,1-1-1,-1 1 1,0-1-1,1 0 1,0 0 0,-1-1-1,1 1 1,0-1-1,0 0 1,0 0-1,0 0 1,0 0 0,0-1-1,0 0 1,0 1-1,0-2 1,0 1-1,0 0 1,5-2 0,0 1 8,1-1 0,-1 0 0,1-1 0,-1 0 0,0 0 0,0-1 0,-1 0 0,1-1 0,12-8 1,-7 2 37,-1-1 1,0 0 0,0-1 0,14-19-1,-23 26 22,1 0 1,-1-1-1,0 0 0,-1 1 0,1-2 0,-1 1 0,-1 0 0,1 0 0,-1-1 0,-1 0 0,1 1 0,0-12 0,-3 19-71,1-1 0,0 1 0,0-1 0,-1 1 0,1-1 0,-1 1 0,1-1 0,0 1 0,-1-1 0,1 1 0,-1 0 0,1-1 0,-1 1 0,1 0 0,-1-1 0,0 1 1,1 0-1,-1 0 0,1 0 0,-1-1 0,0 1 0,1 0 0,-1 0 0,1 0 0,-1 0 0,0 0 0,1 0 0,-1 0 0,1 0 0,-1 0 0,0 0 0,1 1 0,-1-1 0,1 0 0,-1 0 0,0 1 0,1-1 0,-1 0 0,1 1 0,-1-1 0,1 0 0,-1 1 0,1-1 0,-1 1 0,-28 15-116,21-8 100,1-1 0,0 1 1,1 0-1,0 1 0,0 0 0,1-1 0,0 2 0,0-1 1,1 1-1,0-1 0,1 1 0,0 0 0,1 1 1,0-1-1,0 0 0,1 1 0,1 16 0,0-24 2,1 1 1,0-1-1,0 0 0,0 1 0,1-1 0,-1 0 0,1 0 0,-1 0 0,1 0 0,0 0 1,0 0-1,1-1 0,-1 1 0,1-1 0,-1 0 0,1 1 0,0-1 0,-1 0 1,1 0-1,0-1 0,0 1 0,1-1 0,-1 1 0,0-1 0,0 0 0,1 0 0,-1-1 1,1 1-1,3 0 0,2 0-392,0 1 1,1-2-1,-1 1 1,14-2-1,-16 0-547,0 0 0,0 0 0,0-1 0,0 1-1,9-5 1,25-17-7635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5.561"/>
    </inkml:context>
    <inkml:brush xml:id="br0">
      <inkml:brushProperty name="width" value="0.025" units="cm"/>
      <inkml:brushProperty name="height" value="0.025" units="cm"/>
    </inkml:brush>
  </inkml:definitions>
  <inkml:trace contextRef="#ctx0" brushRef="#br0">6 0 15695,'-5'7'5255,"5"19"-3180,6 14-1616,-5-34-417,1-1 1,0 1 0,0 0 0,1-1 0,-1 0 0,1 0-1,0 1 1,0-2 0,1 1 0,0 0 0,0-1-1,0 1 1,0-1 0,6 4 0,-7-6-18,0-1 0,0 1-1,0-1 1,1 0 0,-1 0 0,0-1 0,0 1 0,1-1 0,-1 1-1,0-1 1,1 0 0,-1 0 0,0-1 0,0 1 0,1-1-1,-1 1 1,0-1 0,0 0 0,0 0 0,1 0 0,-1-1 0,0 1-1,-1-1 1,1 0 0,0 0 0,5-4 0,21-22 142,14-12-101,-41 38-50,0 1 1,0 0-1,0-1 0,0 1 0,0 0 0,0 0 0,0 0 0,0 0 0,1 1 0,-1-1 0,0 1 0,0-1 0,1 1 1,-1 0-1,0-1 0,1 1 0,-1 1 0,5-1 0,-4 2 105,0 0 0,-1 0 1,1 0-1,-1 0 0,1 0 0,-1 1 1,1-1-1,-1 1 0,0 0 0,2 4 0,-1-2-32,0-1-1,1 0 0,-1 0 0,1 0 1,0 0-1,5 4 0,-7-7-54,-1-1 0,0 1 0,0-1-1,0 1 1,0-1 0,1 0 0,-1 1-1,0-1 1,0 0 0,1 0 0,-1 0 0,0 0-1,0 0 1,1 0 0,-1 0 0,0 0-1,0 0 1,1-1 0,-1 1 0,0-1 0,0 1-1,0-1 1,0 1 0,1-1 0,-1 1-1,0-1 1,0 0 0,0 0 0,0 0 0,-1 1-1,3-3 1,11-13 188,-11 12-231,-1 1 0,2-1 0,-1 1 0,0 0 0,1 0 0,-1 0 0,5-2 0,-7 4-6,0 1 1,0 0-1,0-1 0,0 1 1,1 0-1,-1 0 0,0 0 1,0 0-1,0 0 0,0 0 0,0 0 1,0 0-1,0 0 0,0 1 1,0-1-1,0 0 0,1 1 1,-1-1-1,0 1 0,-1-1 1,1 1-1,0-1 0,0 1 0,0 0 1,0-1-1,0 1 0,-1 0 1,1 0-1,0 0 0,0-1 1,-1 1-1,1 0 0,-1 0 1,1 0-1,0 2 0,1 1-327,1 0-1,0-1 1,-1 1 0,2-1-1,-1 1 1,0-1 0,1 0-1,3 3 1,-4-5-526,-1 0 0,0 0 0,0 0-1,0 0 1,1 0 0,-1-1 0,0 1 0,1-1 0,-1 1 0,5-1 0,1 0-5330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5.925"/>
    </inkml:context>
    <inkml:brush xml:id="br0">
      <inkml:brushProperty name="width" value="0.025" units="cm"/>
      <inkml:brushProperty name="height" value="0.025" units="cm"/>
    </inkml:brush>
  </inkml:definitions>
  <inkml:trace contextRef="#ctx0" brushRef="#br0">20 121 13293,'0'0'9256,"9"-2"-7969,1-2-1050,1-1 0,0 0 0,-1 0-1,17-12 1,-24 15-184,0 1-1,-1-1 0,1 0 1,0 0-1,-1 0 0,1-1 1,-1 1-1,0 0 0,1-1 1,-1 0-1,-1 1 0,1-1 1,0 0-1,-1 0 0,1 0 1,-1 0-1,0 0 1,0 0-1,0-1 0,0 1 1,-1 0-1,1 0 0,-1-1 1,0-5-1,0 8-37,-1 0 0,0 0 1,0 1-1,1-1 0,-1 0 1,0 1-1,0-1 0,0 1 0,0-1 1,0 1-1,0-1 0,1 1 0,-1 0 1,0 0-1,0-1 0,0 1 1,0 0-1,0 0 0,0 0 0,0 0 1,0 0-1,0 0 0,0 0 0,0 0 1,0 1-1,-2-1 0,-28 8-107,25-3 56,-1 0-1,1 1 0,0-1 0,0 1 1,0 0-1,1 1 0,0-1 1,0 1-1,1 0 0,0 0 0,0 1 1,1-1-1,0 1 0,0 0 1,0 0-1,1 0 0,0 0 1,1 0-1,0 0 0,0 0 0,1 1 1,0-1-1,2 12 0,-1-18-137,-1 0 0,1-1 0,0 1 0,1 0 0,-1-1 0,0 1 0,0-1 0,1 0 0,-1 1 0,0-1 0,1 0 0,-1 0 0,1 0 0,0 0 0,-1 0 0,1 0 0,0 0 0,0-1-1,0 1 1,-1-1 0,1 1 0,0-1 0,0 0 0,0 1 0,3-1 0,3 0-1280,0 1-1,0-2 1,0 1-1,15-3 1,12-9-5086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6.456"/>
    </inkml:context>
    <inkml:brush xml:id="br0">
      <inkml:brushProperty name="width" value="0.025" units="cm"/>
      <inkml:brushProperty name="height" value="0.025" units="cm"/>
    </inkml:brush>
  </inkml:definitions>
  <inkml:trace contextRef="#ctx0" brushRef="#br0">89 1 11147,'0'0'5786,"-9"10"-3789,0-1-1704,1 1 0,0 0 0,1 1 0,0 0-1,1 0 1,0 1 0,1-1 0,0 1 0,1 0 0,0 1 0,1-1 0,0 1 0,1-1 0,-1 15-1,3-24-291,0 0 0,0 0 0,0-1 0,1 1 0,-1 0 0,1 0 0,0-1 0,-1 1 0,1 0 0,0-1 0,1 1 0,-1 0 0,0-1 0,1 0 0,-1 1 0,1-1 0,3 3 0,-4-4-18,1 0 0,0 1 0,0-2 0,0 1 0,0 0 1,0 0-1,0 0 0,0-1 0,0 0 0,0 1 0,0-1 0,0 0 0,0 0 0,0 0 1,1 0-1,-1 0 0,0 0 0,0-1 0,0 1 0,0-1 0,0 1 0,0-1 0,0 0 0,0 0 1,2-1-1,0-1 6,1 0 0,-1 0 1,0 0-1,0 0 0,0-1 0,0 0 1,-1 0-1,0 0 0,1 0 1,-2-1-1,1 1 0,0-1 0,-1 0 1,3-7-1,25-81 117,-22 60-57,0 7 57,-11 38 127,-15 51 128,16-55-252,0 1 1,0-1-1,1 0 0,0 1 1,1-1-1,0 1 1,0-1-1,1 0 1,2 13-1,-2-20-103,0 0-1,0 0 1,0 0 0,0 0-1,0 0 1,0-1 0,0 1-1,0 0 1,1 0 0,-1-1-1,0 1 1,1-1 0,-1 0-1,0 1 1,1-1 0,-1 0-1,0 1 1,1-1 0,-1 0-1,0 0 1,1 0 0,-1 0-1,1-1 1,-1 1 0,0 0-1,3-1 1,36-13 236,-22 3-425,-1-1 1,0-1-1,-1-1 1,16-17-1,32-26-981,-63 57 1166,-1 0-1,0-1 0,0 1 0,1 0 0,-1 0 1,0 0-1,0-1 0,1 1 0,-1 0 0,0 0 0,1 0 1,-1 0-1,0 0 0,1 0 0,-1 0 0,0-1 1,1 1-1,-1 0 0,0 0 0,1 0 0,-1 0 0,0 1 1,1-1-1,-1 0 0,0 0 0,1 0 0,-1 0 1,0 0-1,1 0 0,-1 0 0,0 0 0,1 1 0,-1-1 1,0 0-1,0 0 0,1 1 0,-1-1 0,0 0 1,0 0-1,1 1 0,-1-1 0,0 0 0,0 0 1,0 1-1,1-1 0,4 26 488,-4 45 1220,-2-53-1009,1-17-693,0-1 1,0 1 0,0 0 0,0-1 0,1 1-1,-1 0 1,0-1 0,0 1 0,0 0 0,1-1 0,-1 1-1,0-1 1,0 1 0,1 0 0,-1-1 0,1 1-1,-1-1 1,1 1 0,-1-1 0,0 1 0,1-1-1,0 0 1,-1 1 0,1-1 0,-1 1 0,1-1 0,-1 0-1,1 0 1,0 1 0,-1-1 0,1 0 0,0 0-1,-1 0 1,1 0 0,0 0 0,-1 0 0,1 0 0,0 0-1,-1 0 1,1 0 0,0 0 0,-1 0 0,1 0-1,0 0 1,-1-1 0,1 1 0,-1 0 0,1 0-1,0-1 1,-1 1 0,1 0 0,-1-1 0,1 1 0,-1-1-1,2 0 1,32-24 206,14-46-829,-32 45-1445,-8 19 206,-7 7 1579,-1 0-1,1 0 0,-1 0 1,1 0-1,-1 0 0,1 0 1,-1 0-1,1 0 0,-1 0 0,1 1 1,-1-1-1,1 0 0,-1 0 1,1 1-1,-1-1 0,1 0 1,-1 1-1,1-1 0,-1 0 1,0 1-1,1-1 0,-1 0 1,0 1-1,1-1 0,-1 1 0,6 6-4966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6.788"/>
    </inkml:context>
    <inkml:brush xml:id="br0">
      <inkml:brushProperty name="width" value="0.025" units="cm"/>
      <inkml:brushProperty name="height" value="0.025" units="cm"/>
    </inkml:brush>
  </inkml:definitions>
  <inkml:trace contextRef="#ctx0" brushRef="#br0">38 0 4388,'0'0'18140,"-6"10"-18060,-18 31-43,23-39-61,0 0 0,0 0 0,0 1 0,0-1-1,1 0 1,-1 0 0,1 0 0,-1 1-1,1-1 1,0 0 0,0 0 0,0 1-1,0-1 1,0 0 0,1 0 0,-1 1 0,1-1-1,-1 0 1,1 0 0,0 0 0,0 0-1,0 0 1,0 0 0,0 0 0,0 0 0,0 0-1,1 0 1,-1-1 0,1 1 0,0 0-1,-1-1 1,1 1 0,0-1 0,2 1 0,6 5-535,0-2 1,1 0-1,-1 0 1,1-1 0,13 4-1,-8-3-469,8 7-98,-22-11 1296,-1 1 0,1-1 0,-1 0 0,0 0 0,1 1 0,-1-1 0,0 1-1,0-1 1,0 1 0,0-1 0,0 1 0,0 0 0,0-1 0,0 4 0,0-3-24,-1-1 0,-1 1 0,1 0 0,0 0 1,0 0-1,-1 0 0,1-1 0,-1 1 0,1 0 0,-1 0 1,0-1-1,0 1 0,0-1 0,0 1 0,0-1 1,0 1-1,0-1 0,0 1 0,-1-1 0,1 0 1,-1 0-1,1 0 0,-1 1 0,1-1 0,-1-1 1,1 1-1,-1 0 0,0 0 0,-2 0 0,-3 2-12,0 0 0,0 0 0,0-1 0,0 0 0,0 0-1,-11 0 1,-7-5-4279,16-5-1909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8.209"/>
    </inkml:context>
    <inkml:brush xml:id="br0">
      <inkml:brushProperty name="width" value="0.025" units="cm"/>
      <inkml:brushProperty name="height" value="0.025" units="cm"/>
    </inkml:brush>
  </inkml:definitions>
  <inkml:trace contextRef="#ctx0" brushRef="#br0">1 1 7623,'0'0'15311,"28"61"-15696,-20-36-704,6-4-288,-5-4-481,2-8-1409,0-9-1281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8.843"/>
    </inkml:context>
    <inkml:brush xml:id="br0">
      <inkml:brushProperty name="width" value="0.025" units="cm"/>
      <inkml:brushProperty name="height" value="0.025" units="cm"/>
    </inkml:brush>
  </inkml:definitions>
  <inkml:trace contextRef="#ctx0" brushRef="#br0">1 134 15567,'0'0'2156,"0"11"-1125,-1 36 3,4 110 687,-1-135-1680,1 0-1,0 0 1,2-1 0,1 1 0,9 24 0,-15-45-37,1 0 0,-1 0 0,0 0-1,0 0 1,1-1 0,-1 1 0,0 0 0,1 0 0,-1 0 0,1-1 0,-1 1 0,1 0-1,-1-1 1,1 1 0,-1 0 0,1-1 0,0 1 0,-1-1 0,1 1 0,0-1 0,0 1-1,-1-1 1,1 0 0,0 1 0,0-1 0,1 1 0,-1-2 17,0 1 0,0-1 1,0 1-1,0-1 0,0 0 0,0 1 1,-1-1-1,1 0 0,0 0 0,0 1 1,-1-1-1,1 0 0,-1 0 1,1 0-1,-1 0 0,1 0 0,0-2 1,13-47 360,-10 18-717,-2 0 0,-2 0-1,-1 0 1,-8-54 0,11 91 295,0 0-1,0 0 1,0 0 0,1 0 0,-1-1 0,1 1-1,1-1 1,-1 1 0,1-1 0,-1 0-1,1 0 1,0-1 0,1 1 0,-1-1 0,1 0-1,7 4 1,-9-5 58,1 0 0,0 0-1,0 0 1,0 0 0,0-1 0,0 1-1,1-1 1,-1 0 0,0-1 0,0 1-1,1-1 1,-1 0 0,1 0 0,-1 0-1,0 0 1,1-1 0,-1 0-1,0 0 1,0 0 0,1 0 0,-1-1-1,0 0 1,0 0 0,5-3 0,2-4 92,-1-1 0,-1 0 1,1 0-1,-2-1 1,0 0-1,0 0 1,-1-1-1,0 0 0,-1-1 1,0 1-1,-1-1 1,-1 0-1,0 0 0,0-1 1,-2 1-1,1-1 1,-2 0-1,0-20 1,-1 30-95,0 1 1,0 0 0,-1 0 0,1-1 0,-1 1 0,0 0-1,0 0 1,0 0 0,-1 0 0,1 0 0,-1 0-1,0 0 1,1 0 0,-1 1 0,0-1 0,-1 1 0,1-1-1,0 1 1,-4-3 0,5 4-22,-1 0 0,1 1 0,-1-1 0,1 0 0,-1 1 0,0-1 0,1 1-1,-1-1 1,1 1 0,-1 0 0,0 0 0,1-1 0,-1 1 0,0 1 0,1-1 0,-1 0 0,0 0 0,1 0 0,-1 1 0,1-1 0,-1 1-1,0 0 1,1-1 0,-1 1 0,1 0 0,0 0 0,-1 0 0,1 0 0,0 0 0,-1 0 0,1 0 0,0 0 0,0 0 0,0 1-1,0-1 1,0 0 0,0 1 0,0-1 0,0 2 0,-7 11 28,0-1-1,1 1 1,1 0-1,0 1 1,1-1 0,0 1-1,1 0 1,1 0-1,1 1 1,0-1-1,1 1 1,0 21 0,2-35-52,-1 0 1,0 0 0,1 0-1,0 0 1,-1 0 0,1 0-1,0 0 1,0 0 0,0 0-1,0 0 1,0-1 0,1 1-1,-1 0 1,0-1 0,1 1-1,-1-1 1,1 1 0,0-1-1,-1 0 1,1 1 0,0-1-1,0 0 1,0 0 0,0-1-1,0 1 1,0 0 0,0-1-1,0 1 1,3 0 0,8 1-375,0-1 0,0 0 1,26-3-1,15 3-484,-51 0 849,0 1-1,0-1 1,0 1-1,0-1 0,0 1 1,-1 0-1,1 0 1,-1 0-1,1 1 0,-1-1 1,0 0-1,0 1 0,0 0 1,0-1-1,0 1 1,-1 0-1,1 0 0,-1 0 1,0 0-1,2 4 0,-2-3-122,1 0-1,0 1 0,0-1 0,1 0 0,-1-1 1,1 1-1,0 0 0,0-1 0,6 6 1,-9-9-129,1 1 1,0-1 0,0 1 0,0-1 0,-1 1 0,1-1 0,0 0-1,0 1 1,0-1 0,0 0 0,0 0 0,0 0 0,0 0 0,0 0 0,0 0-1,0 0 1,0 0 0,0 0 0,0 0 0,0 0 0,-1-1 0,1 1-1,0 0 1,0-1 0,0 1 0,0 0 0,0-1 0,0 1 0,-1-1 0,2-1-1,7-12-5544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8.699"/>
    </inkml:context>
    <inkml:brush xml:id="br0">
      <inkml:brushProperty name="width" value="0.05" units="cm"/>
      <inkml:brushProperty name="height" value="0.05" units="cm"/>
    </inkml:brush>
  </inkml:definitions>
  <inkml:trace contextRef="#ctx0" brushRef="#br0">49 1 19060,'-1'0'68,"0"-1"0,-1 1 0,1 0-1,0 0 1,0 0 0,0 1 0,0-1 0,0 0-1,0 0 1,0 0 0,0 1 0,0-1 0,0 0-1,0 1 1,0-1 0,0 1 0,0 0 0,0-1 0,1 1-1,-1 0 1,0-1 0,0 1 0,1 0 0,-1 0-1,0-1 1,1 1 0,-1 0 0,1 0 0,-1 0-1,1 0 1,-1 0 0,1 0 0,0 0 0,-1 2 0,-11 41 590,11-39-504,-2 14-98,1-1 0,0 2 0,2 34 0,1-46-66,-1 0-1,1-1 0,1 1 1,-1 0-1,1-1 1,1 1-1,-1-1 1,1 0-1,1 1 0,-1-1 1,1-1-1,6 8 1,-9-12 6,1 0 1,-1 0 0,1 0 0,0-1-1,-1 1 1,1-1 0,0 0-1,0 1 1,0-1 0,0 0 0,0 0-1,0 0 1,1 0 0,-1 0-1,0-1 1,0 1 0,1-1 0,-1 1-1,0-1 1,3 0 0,-2-1 6,0 1 0,0-1 1,0 0-1,0 0 1,0 0-1,0 0 0,0-1 1,-1 1-1,1-1 1,-1 1-1,1-1 0,-1 0 1,4-4-1,0 0 59,0-1 0,0 0 0,-1-1-1,0 0 1,0 1 0,-1-1 0,0-1-1,0 1 1,2-11 0,-4 14 9,-1 0 0,0 0 0,-1-1 0,1 1 0,-1-1 0,0 1 0,0 0 0,-1-1 0,1 1 0,-3-8 0,2 11-69,1 0 1,-1 1 0,0-1-1,1 1 1,-1-1 0,0 1-1,0-1 1,0 1 0,0-1 0,0 1-1,0 0 1,-1 0 0,1-1-1,0 1 1,-1 0 0,1 0-1,-1 0 1,1 1 0,-1-1-1,1 0 1,-1 1 0,1-1-1,-1 0 1,0 1 0,0 0 0,1-1-1,-1 1 1,0 0 0,1 0-1,-1 0 1,0 0 0,0 0-1,1 1 1,-1-1 0,-2 1-1,-37 10-1043,38-10 705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39.473"/>
    </inkml:context>
    <inkml:brush xml:id="br0">
      <inkml:brushProperty name="width" value="0.025" units="cm"/>
      <inkml:brushProperty name="height" value="0.025" units="cm"/>
    </inkml:brush>
  </inkml:definitions>
  <inkml:trace contextRef="#ctx0" brushRef="#br0">27 309 9929,'-3'10'2136,"1"-6"-1907,-14 44 2937,15-45-2915,0 0 0,0 0-1,0 1 1,0-1 0,1 0 0,0 0 0,0 1 0,0-1 0,0 0 0,0 0 0,1 1 0,-1-1 0,1 0 0,1 4 0,-1-6-231,0 0 1,0 0-1,0 0 1,0-1-1,1 1 1,-1 0 0,0 0-1,0-1 1,1 1-1,-1-1 1,0 1-1,1-1 1,-1 0 0,1 1-1,-1-1 1,0 0-1,1 0 1,-1 0 0,1 0-1,-1 0 1,0 0-1,1-1 1,-1 1-1,1 0 1,-1-1 0,0 1-1,3-2 1,0 0 33,1 1 1,-1-1 0,0 0 0,0 0 0,0-1-1,0 1 1,5-6 0,-2 1-99,-1-1-1,0 0 1,-1-1 0,0 1-1,0-1 1,-1 0 0,0 0-1,0-1 1,3-15 0,-7 28 70,0 0 0,0-1 1,0 1-1,1-1 0,-1 1 1,1-1-1,-1 1 0,1-1 1,0 1-1,0-1 0,0 0 1,0 1-1,0-1 0,1 0 1,-1 0-1,1 0 0,0 0 1,-1 0-1,3 2 0,-3-3 45,0 0-1,1 0 0,-1 0 1,0 0-1,1-1 0,-1 1 1,1 0-1,-1 0 1,1-1-1,-1 1 0,1-1 1,0 1-1,-1-1 1,1 0-1,-1 0 0,1 0 1,0 0-1,-1 0 0,1 0 1,0 0-1,-1 0 1,1 0-1,0-1 0,-1 1 1,1-1-1,-1 1 1,1-1-1,-1 0 0,1 0 1,-1 1-1,0-1 0,1 0 1,-1 0-1,0-1 1,0 1-1,1 0 0,-1 0 1,0 0-1,1-3 1,10-12 149,0 0 1,-1-1 0,-1 0 0,-1-1 0,-1 0 0,0-1 0,-1 1 0,-1-2-1,-1 1 1,-1 0 0,0-1 0,-1 0 0,-2 0 0,0 0 0,-2-25 0,1 44-221,0 0 1,0-1 0,0 1 0,0-1 0,-1 1 0,1 0 0,0-1 0,-1 1 0,1 0 0,-1 0 0,1-1-1,-1 1 1,0 0 0,1 0 0,-2-2 0,1 3-3,1 0-1,0 0 1,-1 0-1,1-1 1,-1 1-1,1 0 1,0 0-1,-1 0 1,1 0-1,-1 0 1,1 0-1,-1 0 1,1 0-1,-1 0 1,1 0-1,0 0 1,-1 0-1,1 0 1,-1 0-1,1 0 1,-1 0-1,1 1 1,0-1-1,-1 0 1,1 0-1,-1 1 1,1-1 0,0 0-1,-1 1 1,-1 1-9,0 0 0,0 0 0,0 0 0,0 1 0,0-1 0,1 0 0,-1 1 0,1 0 0,0-1 0,-1 1 0,1 0 0,-1 4 0,0 7 0,-1 0 0,2 0 0,0 0 0,0 1 0,1-1 0,1 0 0,1 1 0,0-1 0,1 0 0,0 0 0,1 0 1,0-1-1,1 1 0,1-1 0,0 0 0,1-1 0,1 1 0,-1-1 0,2-1 0,11 13 0,-18-22-49,-1 0-1,1-1 0,0 1 1,0-1-1,-1 0 1,1 1-1,0-1 0,0 0 1,1 0-1,-1 0 0,0 0 1,0-1-1,0 1 1,1-1-1,-1 1 0,2-1 1,-3 0 38,-1-1 0,1 0 0,-1 0 0,1 0 1,-1 0-1,1 1 0,-1-1 0,0 0 0,0 0 0,1 0 1,-1 0-1,0 0 0,0 0 0,0 0 0,0 0 0,0 0 0,0 0 1,0 1-1,0-1 0,-1 0 0,1 0 0,0 0 0,-1-1 0,-6-25-670,2 18 617,-1 0 1,0 0 0,0 1 0,-1-1-1,0 2 1,-1-1 0,0 1-1,-14-11 1,-4 1 75,-46-26-1,63 39-51,-10-5 409,18 5-10,11 1 76,14 0-1130,1-1 0,-1-1 0,35-12 0,-11-1-4953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0.310"/>
    </inkml:context>
    <inkml:brush xml:id="br0">
      <inkml:brushProperty name="width" value="0.025" units="cm"/>
      <inkml:brushProperty name="height" value="0.025" units="cm"/>
    </inkml:brush>
  </inkml:definitions>
  <inkml:trace contextRef="#ctx0" brushRef="#br0">1 218 13837,'0'0'7506,"1"9"-6801,-1 1-563,2 0 1,0 0-1,0 0 1,0-1-1,1 1 1,5 11-1,-7-19-132,0 0-1,0 0 1,0 0-1,0 0 1,1 0-1,-1 0 1,0 0-1,1 0 1,-1 0-1,1-1 0,0 1 1,-1-1-1,1 1 1,0-1-1,0 1 1,0-1-1,0 0 1,0 0-1,1 0 1,-1 0-1,0-1 0,0 1 1,1 0-1,-1-1 1,0 0-1,1 1 1,-1-1-1,0 0 1,1 0-1,-1-1 1,0 1-1,1 0 0,-1-1 1,0 1-1,0-1 1,1 0-1,-1 0 1,2-1-1,1 0 28,0-1 1,-1 0-1,1-1 0,-1 1 0,0-1 0,0 1 1,-1-1-1,1-1 0,-1 1 0,0 0 0,0-1 1,0 1-1,-1-1 0,1 0 0,-1 0 0,0 0 1,-1 0-1,3-10 0,-1-1-27,0-1 0,-1-1 0,0-28 1,-2 56 31,0 0 1,1 0-1,0 0 1,1 0-1,0 0 1,0 0-1,1-1 1,0 1-1,1-1 1,6 12-1,-8-17 40,1-1 1,0 1-1,0 0 0,0-1 0,0 0 0,0 0 1,1 0-1,-1 0 0,1-1 0,0 1 0,0-1 1,0 0-1,0 0 0,0 0 0,0-1 1,0 1-1,1-1 0,-1 0 0,1 0 0,-1-1 1,1 1-1,-1-1 0,1 0 0,-1 0 0,8-1 1,-8 0-1,0 0 1,0-1-1,0 1 1,0-1-1,0 0 1,0 0-1,-1 0 1,1 0-1,0-1 1,-1 1-1,0-1 1,0 0-1,0 0 1,0 0-1,0 0 1,0-1-1,-1 1 1,1-1-1,-1 0 1,0 1-1,-1-1 1,1 0-1,0 0 1,-1 0-1,1-5 1,3-7-64,-2-1 1,1 1-1,-2-1 0,1-33 1,-3 3-912,0 49 884,1 1 0,0-1 0,0 0 0,0 0 0,0 0 0,0 1 0,0-1 0,1 0 0,-1-1 0,1 1 0,-1 0 0,1 0-1,0-1 1,0 1 0,0-1 0,0 1 0,0-1 0,0 0 0,0 0 0,0 0 0,0 0 0,0 0 0,1 0 0,-1-1 0,0 1 0,1-1 0,4 1 0,-2 0 18,0 0 1,0 0 0,1-1 0,-1 1 0,0-1-1,1 0 1,-1-1 0,0 1 0,0-1-1,1 0 1,-1 0 0,7-3 0,-8 1 18,-1-1 0,1 1 0,-1 0 0,1-1 0,-1 0 1,0 0-1,0 0 0,-1 0 0,1 0 0,-1-1 0,0 1 0,0-1 0,0 1 1,-1-1-1,0 0 0,0 1 0,0-1 0,0 0 0,-1 0 0,0 0 0,0-6 0,0 10-25,0 0 0,-1 1-1,1-1 1,0 0 0,0 0-1,-1 1 1,1-1-1,-1 0 1,1 0 0,-1 1-1,1-1 1,-1 0 0,1 1-1,-1-1 1,1 1 0,-1-1-1,0 0 1,0 1-1,1 0 1,-1-1 0,0 1-1,0-1 1,1 1 0,-1 0-1,0 0 1,0-1-1,0 1 1,1 0 0,-1 0-1,0 0 1,0 0 0,0 0-1,0 0 1,1 0-1,-1 0 1,0 0 0,0 0-1,0 1 1,0-1 0,1 0-1,-1 1 1,0-1-1,0 0 1,0 1 0,-2 0-24,0 1-1,0-1 1,0 0 0,0 1 0,0 0 0,0 0-1,1 0 1,-1 0 0,1 0 0,-4 3 0,2 1 15,1 1 0,-1 0 0,1-1-1,0 1 1,0 0 0,1 0 0,0 0 0,0 1 0,-1 13 0,3-19-63,0 1 1,0-1-1,0 0 0,0 1 1,1-1-1,-1 0 0,0 0 0,1 1 1,0-1-1,-1 0 0,1 0 1,0 0-1,0 0 0,0 0 1,0 0-1,1 0 0,-1 0 1,1 0-1,-1-1 0,1 1 0,-1 0 1,1-1-1,0 0 0,0 1 1,0-1-1,0 0 0,0 0 1,0 0-1,0 0 0,0 0 1,0 0-1,0-1 0,1 1 0,-1-1 1,4 1-1,8 0-1571,0 0 0,0-1 0,20-1 1,11-7-4801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0.778"/>
    </inkml:context>
    <inkml:brush xml:id="br0">
      <inkml:brushProperty name="width" value="0.025" units="cm"/>
      <inkml:brushProperty name="height" value="0.025" units="cm"/>
    </inkml:brush>
  </inkml:definitions>
  <inkml:trace contextRef="#ctx0" brushRef="#br0">73 9 9065,'0'0'13303,"-9"-3"-11846,8 3-1442,-2-1 70,1 0 1,-1 0-1,0 0 1,0 1-1,1-1 0,-1 1 1,0 0-1,0 0 1,0 0-1,0 0 1,-3 1-1,4-1-39,0 1 0,1 1 1,-1-1-1,1 0 0,-1 0 0,1 1 0,0-1 0,-1 0 1,1 1-1,0-1 0,0 1 0,0 0 0,0-1 0,0 1 1,1 0-1,-1 0 0,0-1 0,1 1 0,-1 0 0,1 0 1,0 0-1,0 0 0,-1 0 0,2 3 0,-3 2 2,2 0 1,-1 0-1,1 1 0,0-1 0,1 0 0,0 0 1,0 0-1,0 0 0,4 10 0,-4-15-43,0-1 0,0 1-1,0 0 1,0 0 0,0-1 0,0 1-1,1 0 1,-1-1 0,1 1 0,-1-1-1,1 0 1,-1 0 0,1 1 0,0-1-1,0 0 1,0 0 0,-1 0 0,1-1-1,0 1 1,0 0 0,0-1-1,0 0 1,0 1 0,0-1 0,1 0-1,-1 0 1,0 0 0,0 0 0,0 0-1,0 0 1,0-1 0,0 1 0,0-1-1,0 0 1,0 1 0,0-1 0,2-1-1,0-1 47,1 1 0,-1-1 1,1 0-1,-1 0 0,0 0 0,0-1 0,0 1 0,-1-1 0,1 0 0,-1 0 0,0-1 1,0 1-1,4-8 0,-4 5-53,1 0 0,-1 0 0,0 0 1,0-1-1,-1 1 0,0-1 0,-1 1 0,2-14 1,-2 27-593,1-1 0,0 1 1,0-1-1,0 1 0,1-1 1,0 0-1,0 0 0,5 7 1,7 6-4090,2-6-1974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1.125"/>
    </inkml:context>
    <inkml:brush xml:id="br0">
      <inkml:brushProperty name="width" value="0.025" units="cm"/>
      <inkml:brushProperty name="height" value="0.025" units="cm"/>
    </inkml:brush>
  </inkml:definitions>
  <inkml:trace contextRef="#ctx0" brushRef="#br0">125 20 14125,'0'0'3988,"-10"-4"-2253,-34-11-694,42 14-965,0 1 0,0 0 0,0 0 0,0 1 1,0-1-1,-1 0 0,1 1 0,0-1 0,0 1 0,0-1 0,0 1 0,1 0 0,-1 0 0,0 0 1,0 0-1,0 0 0,1 0 0,-1 1 0,1-1 0,-1 1 0,1-1 0,-1 1 0,1-1 0,0 1 1,0 0-1,-1 0 0,0 2 0,-1 2 54,0-1 0,0 1 1,1 0-1,-1 0 0,1 0 1,-2 12-1,4-16-137,0-1 0,0 1 0,0 0 0,0 0 0,0-1 0,0 1 0,0 0 0,1-1 0,-1 1 0,0 0 0,1-1 0,0 1 0,-1 0 0,1-1 0,0 1 0,0-1 0,0 0 0,0 1 0,0-1 0,0 0 0,3 3 0,-1-2-45,0 0 1,1 0-1,-1 0 1,1 0-1,-1 0 1,1-1-1,0 0 1,0 0-1,5 1 0,12 1-151,0-2 0,0 0 0,22-2 0,-18 0 345,-25 1-93,1 0-1,-1 0 1,1 0-1,-1-1 0,1 1 1,-1 0-1,0 0 1,1 0-1,-1 0 1,1 1-1,-1-1 1,1 0-1,-1 0 1,1 0-1,-1 0 1,0 0-1,1 0 1,-1 1-1,1-1 1,-1 0-1,0 0 1,1 1-1,-1-1 1,0 0-1,1 1 1,-1-1-1,0 0 1,0 1-1,1-1 1,-1 0-1,0 1 1,0-1-1,1 1 1,-1-1-1,0 0 1,0 1-1,0-1 1,0 1-1,0-1 1,0 1-1,0-1 1,0 1-1,-11 23 1546,-27 17-223,36-40-1408,-3 5-151,-1-1-1,0 0 1,-1 0 0,1-1-1,-1 0 1,0 0 0,0 0-1,0-1 1,0 0 0,-14 3-1,20-13-5121,8-20-958,7 5 353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1.469"/>
    </inkml:context>
    <inkml:brush xml:id="br0">
      <inkml:brushProperty name="width" value="0.025" units="cm"/>
      <inkml:brushProperty name="height" value="0.025" units="cm"/>
    </inkml:brush>
  </inkml:definitions>
  <inkml:trace contextRef="#ctx0" brushRef="#br0">37 70 10122,'3'-8'4126,"-2"1"-3165,2-1 278,-1 0 1,-1 0 0,0 0-1,1-14 1,-17 37 1232,10-7-2415,0 1 1,1-1-1,0 1 1,1 0-1,0 0 1,0 1 0,1-1-1,0 1 1,1-1-1,0 1 1,0-1 0,1 1-1,2 16 1,-2-24-63,1 0 0,-1 0 1,1 0-1,0 0 0,0 0 0,0 0 1,0 0-1,0-1 0,1 1 1,-1 0-1,0-1 0,1 1 1,-1-1-1,1 0 0,0 1 0,-1-1 1,1 0-1,0 0 0,0 0 1,0 0-1,0 0 0,0-1 0,0 1 1,3 0-1,5 1-47,0-1-1,1 0 1,20-1 0,15 2-38,-46-2 95,1 1 0,-1-1 0,0 0 0,0 0 0,1 0 0,-1 0-1,0 0 1,0 0 0,1 0 0,-1 0 0,0 1 0,0-1 0,1 0-1,-1 0 1,0 0 0,0 0 0,0 1 0,1-1 0,-1 0 0,0 0 0,0 0-1,0 1 1,0-1 0,0 0 0,1 0 0,-1 1 0,0-1 0,0 0-1,0 0 1,0 1 0,0-1 0,0 0 0,0 1 0,0-1 0,0 0 0,0 0-1,0 1 1,0-1 0,0 0 0,0 1 0,-9 13 466,-16 10 517,24-23-944,-50 38 1166,46-36-1260,1 0 0,-1 0 1,1-1-1,-1 0 0,0 0 0,0 0 0,0 0 1,0-1-1,0 0 0,-7 1 0,12-2-68,-1 0-1,1 0 1,0 0-1,-1-1 1,1 1-1,0 0 1,-1 0-1,1-1 0,0 1 1,-1 0-1,1 0 1,0-1-1,0 1 1,0 0-1,-1 0 1,1-1-1,0 1 1,0 0-1,0-1 1,-1 1-1,1-1 1,0 1-1,0 0 1,0-1-1,0 1 1,0 0-1,0-1 1,0 1-1,0 0 1,0-1-1,0 1 0,0-1 1,0 1-1,0 0 1,0-1-1,0 1 1,1 0-1,-1-1 1,0 1-1,0 0 1,0-1-1,1 1 1,-1 0-1,0-1 1,0 1-1,0 0 1,1-1-1,11-21-3910,-11 20 3097,12-22-5026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2.226"/>
    </inkml:context>
    <inkml:brush xml:id="br0">
      <inkml:brushProperty name="width" value="0.025" units="cm"/>
      <inkml:brushProperty name="height" value="0.025" units="cm"/>
    </inkml:brush>
  </inkml:definitions>
  <inkml:trace contextRef="#ctx0" brushRef="#br0">20 70 13036,'0'0'3267,"-2"9"-1361,-4 22-338,1-1 1,1 1-1,1 33 0,4-62-1550,-1 0 0,0-1 0,0 1 0,0-1 0,1 1 0,-1-1 0,1 1 0,0-1 0,-1 1 0,1-1 0,0 1 0,0-1 0,0 0 0,0 1 0,0-1 0,0 0 0,0 0 0,0 0 0,0 0 1,1 0-1,-1 0 0,0 0 0,1 0 0,-1 0 0,1-1 0,-1 1 0,1 0 0,-1-1 0,1 0 0,-1 1 0,1-1 0,-1 0 0,1 0 0,0 0 0,-1 0 0,1 0 0,-1 0 0,1 0 0,0 0 0,-1-1 0,3 0 0,2 0 30,0 0 1,0 0-1,-1-1 0,1 0 0,-1 0 0,1-1 0,-1 1 0,0-1 0,0 0 0,7-5 0,-2-3-19,0-1 0,-1 0 0,0-1-1,-1 1 1,-1-1 0,0-1 0,0 0-1,-1 0 1,-1 0 0,0 0 0,-2-1-1,4-18 1,-18 64 361,-3 31-305,13-57-60,0 1 0,1-1 0,0 0 0,0 1 0,0-1 0,1 1 0,-1-1 0,4 9-1,-4-13-16,1 0 0,0 1-1,0-1 1,0 0 0,0 0 0,1 0-1,-1 0 1,0 0 0,0 0-1,1 0 1,-1 0 0,1 0-1,-1-1 1,0 1 0,1 0 0,-1-1-1,1 1 1,0-1 0,-1 0-1,1 0 1,-1 1 0,1-1-1,-1 0 1,1 0 0,0-1-1,-1 1 1,1 0 0,-1 0 0,1-1-1,-1 1 1,1-1 0,-1 1-1,3-2 1,2 0-5,0 0 0,0-1 0,0 0 0,-1 0 0,1 0 0,-1-1 0,0 0-1,0 0 1,0 0 0,0-1 0,5-7 0,45-63-429,-41 55 427,1-5-55,-2 4 440,-17 47 3,-3-6-169,4-12-43,1-1-1,-1 1 1,1 0-1,0 0 1,1 0-1,0 0 1,0 0-1,1 0 1,0 0-1,1 10 1,0-17-160,-1-1 0,0 1 0,1 0-1,-1-1 1,0 0 0,1 1 0,-1-1 0,1 1 0,-1-1-1,1 1 1,-1-1 0,1 0 0,0 0 0,-1 1 0,1-1 0,-1 0-1,1 0 1,-1 1 0,1-1 0,0 0 0,-1 0 0,1 0 0,0 0-1,-1 0 1,1 0 0,0 0 0,-1 0 0,1 0 0,-1 0-1,1 0 1,0-1 0,-1 1 0,1 0 0,-1 0 0,2-1 0,20-12 465,-7-2-691,-2-1-1,0 0 0,-1-1 1,0-1-1,-1 0 1,-1 0-1,8-22 1,-20 47 187,1-1-1,1 1 1,-1 0 0,1 0 0,0-1 0,2 13 0,0 5 401,-2-22-355,0 0-1,0 0 1,0 0 0,0 0 0,0 0-1,0 0 1,0 0 0,1 0-1,-1 0 1,1 0 0,0 0 0,-1 0-1,1-1 1,0 1 0,0 0 0,2 2-1,-2-3-26,1-1-1,-1 0 0,0 0 1,0 1-1,1-1 1,-1 0-1,0 0 0,0 0 1,1 0-1,-1-1 1,0 1-1,0 0 0,0 0 1,1-1-1,-1 1 1,0-1-1,0 1 1,0-1-1,0 1 0,0-1 1,0 0-1,0 0 1,0 1-1,0-1 0,0 0 1,0 0-1,0 0 1,0-1-1,36-36-1141,-29 28 575,0 1-1,1 0 0,18-14 1,-26 27 491,0 0 1,-1 1 0,1-1 0,-1 0-1,0 0 1,0 0 0,0 1-1,-2 4 1,2-5-3,-1 28-3629,1-31 3555,0-1 1,0 1-1,0 0 1,0 0-1,0-1 1,0 1-1,0 0 1,0 0 0,0-1-1,1 1 1,-1 0-1,0-1 1,0 1-1,1 0 1,-1-1-1,1 1 1,-1 0-1,1-1 1,-1 1-1,1-1 1,-1 1-1,1-1 1,-1 1 0,1-1-1,-1 1 1,1-1-1,0 1 1,-1-1-1,1 0 1,0 0-1,0 1 1,-1-1-1,2 0 1,3 0-5056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2.559"/>
    </inkml:context>
    <inkml:brush xml:id="br0">
      <inkml:brushProperty name="width" value="0.025" units="cm"/>
      <inkml:brushProperty name="height" value="0.025" units="cm"/>
    </inkml:brush>
  </inkml:definitions>
  <inkml:trace contextRef="#ctx0" brushRef="#br0">21 14 13132,'0'0'9860,"11"1"-8835,21 4-300,-16-2-391,0 0-1,0-1 0,0-1 1,24-1-1,-39 0-317,-1 0 0,0 0 1,1 0-1,-1 0 0,1 0 0,-1 0 0,1 0 0,-1 0 1,0 0-1,1-1 0,-1 1 0,1 0 0,-1 0 0,0 0 1,1 0-1,-1-1 0,0 1 0,1 0 0,-1 0 0,0-1 1,1 1-1,-1 0 0,0-1 0,0 1 0,1 0 1,-1-1-1,0 1 0,0 0 0,1-1 0,-1 1 0,0-1 1,0 1-1,0 0 0,0-1 0,0 1 0,0-1 0,0 1 1,0 0-1,0-1 0,0 1 0,0-1 0,0 1 1,0-1-1,0 1 0,0 0 0,0-1 0,0 1 0,0-1 1,-1 1-1,1 0 0,0-1 0,-1 0-9,0 0-1,1 0 1,-1 0-1,0 0 1,0 0-1,0 0 1,0 1-1,0-1 1,0 0-1,0 1 1,0-1-1,0 1 1,0-1-1,0 1 1,0-1-1,0 1 1,0 0 0,0-1-1,-2 1 1,-5 0-10,1 1 1,-1 0 0,0 0 0,1 1 0,-1 0-1,1 0 1,-1 0 0,1 1 0,0 0-1,0 1 1,0 0 0,1 0 0,-11 8 0,14-9 21,-1 0 1,1-1 0,-1 2-1,1-1 1,0 0 0,0 1-1,1-1 1,-1 1 0,1 0-1,0 0 1,0 0 0,0 0-1,0 0 1,1 0 0,-1 1-1,1-1 1,0 0 0,1 1-1,-1-1 1,1 1 0,0-1-1,0 1 1,0-1 0,0 1-1,2 6 1,0-8-34,0-1 0,-1 1 0,1 0 0,0 0 0,0-1 0,0 1 0,1-1 0,-1 1 0,1-1 0,-1 0-1,1 0 1,0 0 0,0-1 0,0 1 0,0 0 0,0-1 0,0 0 0,0 0 0,0 0 0,0 0 0,1-1 0,-1 1 0,0-1 0,4 1 0,5 0-955,1 0 0,-1-1-1,0 0 1,0-1 0,18-3 0,13-11-5864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5.306"/>
    </inkml:context>
    <inkml:brush xml:id="br0">
      <inkml:brushProperty name="width" value="0.025" units="cm"/>
      <inkml:brushProperty name="height" value="0.025" units="cm"/>
    </inkml:brush>
  </inkml:definitions>
  <inkml:trace contextRef="#ctx0" brushRef="#br0">3 1 11307,'-1'12'11675,"0"36"-9016,0-23-2638,2 0 0,5 34 0,-6-57-18,1 0-1,-1 1 1,1-1-1,0 0 1,0 1-1,0-1 1,0 0-1,0 0 1,0 0-1,0 0 1,1 0-1,-1 0 1,1 0 0,0 0-1,-1-1 1,1 1-1,2 1 1,-2-2 4,-1-1 1,1 1 0,0-1 0,-1 1 0,1-1 0,0 1 0,-1-1-1,1 0 1,0 0 0,0 0 0,-1 0 0,1 0 0,0 0-1,0-1 1,-1 1 0,1 0 0,0-1 0,1 0 0,2-1 9,-1-1-1,0 1 1,1-1 0,-1 0 0,0 0 0,-1 0 0,1 0 0,-1 0 0,1-1-1,-1 0 1,0 0 0,0 0 0,-1 0 0,1 0 0,2-6 0,-1-3-1,-1-1 1,-1 1 0,1-1 0,-1-18-1,-2-15 322,-1 54-339,-8 60 147,8-63-138,1-1 0,0 1 0,0-1 0,0 1 1,0-1-1,0 0 0,1 1 0,-1-1 0,1 1 0,0-1 0,0 0 1,1 0-1,-1 0 0,0 1 0,1-1 0,2 2 0,-3-3-3,1-1-1,0 0 0,0 0 0,-1 1 0,1-1 0,0-1 0,0 1 0,0 0 1,0 0-1,0-1 0,0 1 0,0-1 0,0 1 0,0-1 0,1 0 0,-1 0 1,0 0-1,0 0 0,0-1 0,0 1 0,0 0 0,0-1 0,0 1 0,0-1 1,0 0-1,0 0 0,0 0 0,0 0 0,0 0 0,-1 0 0,1 0 0,3-3 1,2-2 12,-1 0 0,1-1 0,-1 1 0,0-1 0,-1-1 1,6-7-1,23-62 15,-29 74 32,-1 13 97,2 27 262,-4-24-249,-2-12-166,0 1-1,0 0 1,0-1 0,1 1-1,-1 0 1,1 0 0,-1-1-1,1 1 1,-1-1 0,1 1-1,0 0 1,0-1 0,0 0 0,0 1-1,0-1 1,0 1 0,0-1-1,0 0 1,1 0 0,-1 0-1,0 0 1,1 0 0,-1 0 0,1 0-1,-1 0 1,1 0 0,0-1-1,-1 1 1,1-1 0,0 1-1,-1-1 1,1 1 0,0-1-1,-1 0 1,1 0 0,0 0 0,0 0-1,-1 0 1,1-1 0,0 1-1,0 0 1,-1-1 0,1 1-1,0-1 1,2-1 0,2-1-121,1 0 0,-1-1 0,0 1 1,0-1-1,0-1 0,-1 1 0,1-1 0,-1 0 1,8-10-1,-9 9-461,11-13-757,-4 14-5220,-10 8 2611,-1 6-881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5.665"/>
    </inkml:context>
    <inkml:brush xml:id="br0">
      <inkml:brushProperty name="width" value="0.025" units="cm"/>
      <inkml:brushProperty name="height" value="0.025" units="cm"/>
    </inkml:brush>
  </inkml:definitions>
  <inkml:trace contextRef="#ctx0" brushRef="#br0">172 10 11659,'0'0'12892,"-10"-3"-12433,7 1-447,-1 1-1,1 0 0,0 1 0,-1-1 0,1 0 0,-1 1 1,1 0-1,-1 0 0,1 0 0,0 0 0,-1 0 0,1 1 1,-1-1-1,1 1 0,0 0 0,-1 0 0,1 1 1,0-1-1,0 1 0,0-1 0,0 1 0,0 0 0,0 0 1,0 0-1,1 0 0,-1 1 0,1-1 0,0 1 0,-1 0 1,1-1-1,-2 5 0,-2 0 23,-1 1 1,1 1-1,0-1 0,1 1 1,0 0-1,0 0 0,1 0 1,0 1-1,1 0 0,0 0 1,1 0-1,0 0 0,-1 13 0,3-21-66,0-1 0,1 0 0,-1 1 0,1-1 0,-1 1 0,1-1 0,0 0 0,-1 0 0,1 1-1,0-1 1,0 0 0,0 0 0,0 0 0,0 0 0,0 0 0,0 0 0,0 0 0,1 0 0,-1 0-1,0 0 1,0-1 0,1 1 0,-1-1 0,1 1 0,-1-1 0,0 1 0,1-1 0,-1 0-1,1 0 1,-1 1 0,1-1 0,-1 0 0,1 0 0,-1-1 0,1 1 0,1 0 0,5-1-366,1 1-1,-1-1 1,0-1 0,1 1 0,9-4 0,-5-1-1508,-1 0 0,0 0 0,17-12 1,3-6-2590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7.083"/>
    </inkml:context>
    <inkml:brush xml:id="br0">
      <inkml:brushProperty name="width" value="0.025" units="cm"/>
      <inkml:brushProperty name="height" value="0.025" units="cm"/>
    </inkml:brush>
  </inkml:definitions>
  <inkml:trace contextRef="#ctx0" brushRef="#br0">73 229 6919,'0'0'11952,"-9"9"-10991,2-1-522,0 1 0,0 0 0,1 0 0,0 1 0,0 0 0,1 0 0,0 0 0,-6 21 0,8 4 381,10-26-534,11-15-10,-11 1-247,-1 0-1,0 0 0,0-1 1,-1 0-1,0-1 0,0 1 1,0-1-1,3-7 0,25-31-171,-25 40 245,-8 5-96,1 0 0,-1 0 0,0-1 0,1 1 0,-1 0 0,0-1 0,0 1 0,1 0 0,-1-1 0,0 1 0,0 0 0,1-1 0,-1 1 0,0 0 0,0-1 0,0 1-1,0 0 1,0-1 0,0 1 0,1-1 0,-1 1 0,0 0 0,0-1 0,0 1 0,0-1 0,0 1 0,-1 0 0,1-1 0,0 1 0,0-1 0,0 1 0,0 0 0,-1-1 0,2-7 63,-1 7-45,0 0 0,1 1 0,-1-1 0,0 1 0,0-1 0,0 0 0,1 1 0,-1-1 0,0 0 0,0 1 0,0-1 0,0 0 0,0 1 0,0-1 0,-1 0 0,1 1 0,0-1 0,0 1 0,0-1 0,-1 0 0,1 1 1,0-1-1,0 1 0,-1-1 0,1 1 0,-1-1 0,1 1 0,0-1 0,-1 1 0,1-1 0,-1 1 0,1-1 0,-1 1 0,1 0 0,-1-1 0,0 1 0,1 0 0,-1-1 0,1 1 0,-1 0 0,-1 0 0,2 0 360,16 17-389,5-25 126,9-1-178,-23 9 67,-1 0 0,1 0 0,0-1 0,-1 1 0,1-2 1,-1 1-1,1-1 0,-1 0 0,1 0 0,-1 0 0,0-1 0,0 0 0,0 0 0,-1-1 1,1 0-1,-1 0 0,0 0 0,0 0 0,0-1 0,0 0 0,-1 0 0,0 0 0,0-1 0,0 1 1,-1-1-1,0 0 0,4-8 0,-11 52 49,2 43-1,2-80-54,0 0 0,0 0 0,0 1 0,1-1 0,-1 0 0,0 0 0,1 0 0,-1 0 0,1 0 0,-1 0 0,1 0 0,0 0-1,-1 0 1,1 0 0,0 0 0,0 0 0,-1-1 0,1 1 0,0 0 0,0-1 0,0 1 0,0 0 0,0-1 0,0 1 0,0-1 0,0 1 0,0-1-1,0 0 1,1 1 0,-1-1 0,0 0 0,0 0 0,0 0 0,0 0 0,0 0 0,1 0 0,-1 0 0,0 0 0,0 0 0,0-1 0,0 1 0,0 0-1,0-1 1,2 0 0,2 0 24,1 0-1,0-1 0,0 0 0,-1 0 1,0-1-1,1 0 0,8-5 0,-5 0-1,1-1 0,-2 0-1,1 0 1,8-12 0,-14 16-18,0 1 0,0-1 0,0 0 0,-1 0 0,0 0 0,0 0 0,0 0 0,0 0 0,-1-1 0,0 1 0,1-11 0,-2 16-10,0 0 1,0 0 0,0-1-1,0 1 1,-1 0-1,1 0 1,0-1 0,0 1-1,0 0 1,0 0 0,-1-1-1,1 1 1,0 0 0,0 0-1,0 0 1,-1-1 0,1 1-1,0 0 1,0 0-1,-1 0 1,1 0 0,0-1-1,0 1 1,-1 0 0,1 0-1,0 0 1,0 0 0,-1 0-1,1 0 1,0 0 0,-1 0-1,1 0 1,0 0-1,-1 0 1,1 0 0,0 0-1,0 0 1,-1 0 0,1 0-1,0 0 1,0 1 0,-1-1-1,1 0 1,0 0 0,0 0-1,-1 0 1,1 1-1,0-1 1,0 0 0,-1 0-1,1 0 1,0 1 0,0-1-1,0 0 1,0 0 0,-1 1-1,1-1 1,0 0 0,-13 11-112,9-7 104,0 0-1,1 0 1,-1 1-1,1-1 1,0 1-1,0-1 1,1 1-1,-1 0 1,1 0-1,0 1 1,1-1-1,-1 0 0,-1 11 1,5-15-2,1 0-1,-1-1 1,1 1-1,-1-1 1,1 1-1,-1-1 1,1 0-1,-1 0 1,1 0 0,-1 0-1,1 0 1,-1-1-1,3 0 1,63-18-270,-52 14 197,1 0 0,0 0 0,0 2 0,0 0 0,19 0 0,-35 3 116,0 0 1,-1 0-1,1 1 1,0-1-1,0 0 1,0 0-1,-1 0 0,1 0 1,0 0-1,0 0 1,0 0-1,-1 0 0,1-1 1,0 1-1,0 0 1,-1 0-1,1 0 0,0-1 1,0 1-1,-1-1 1,1 1-1,0 0 0,-1-1 1,1 1-1,-1-1 1,1 1-1,-1-1 1,1 0-1,-1 1 0,1-1 1,-1 0-1,1 1 1,0-2-1,-13-21 1695,3 8-1369,-9-11-351,15 22-81,-1 0 0,1-1-1,-1 1 1,1-1-1,1 0 1,-1 0-1,1 0 1,0 0 0,0-1-1,-2-5 1,54 5-4357,10-8-4831,-24-2-2814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9.186"/>
    </inkml:context>
    <inkml:brush xml:id="br0">
      <inkml:brushProperty name="width" value="0.05" units="cm"/>
      <inkml:brushProperty name="height" value="0.05" units="cm"/>
    </inkml:brush>
  </inkml:definitions>
  <inkml:trace contextRef="#ctx0" brushRef="#br0">1 82 18940,'29'-1'1728,"8"-1"-1376,12-7-352,6 0 777,14-7-1153,3 0 392,6 0-128,-2 4-152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7.778"/>
    </inkml:context>
    <inkml:brush xml:id="br0">
      <inkml:brushProperty name="width" value="0.025" units="cm"/>
      <inkml:brushProperty name="height" value="0.025" units="cm"/>
    </inkml:brush>
  </inkml:definitions>
  <inkml:trace contextRef="#ctx0" brushRef="#br0">2 94 10122,'-2'0'7129,"5"1"-2630,15-2-1062,-14 0-3351,0 1 0,0-1-1,-1 0 1,1 0 0,0 0 0,0 0 0,0-1 0,-1 0 0,1 1 0,6-6-1,18-23 263,-27 28-339,0 1 1,0-1-1,0 0 1,0 1-1,0-1 1,0 0-1,-1 0 1,1 0 0,0 0-1,-1 0 1,0 0-1,1 0 1,-1 0-1,0 0 1,0 0-1,0 0 1,0 0-1,-1-3 1,1 5-27,-1-1-1,1 1 1,-1-1-1,0 1 1,1-1 0,-1 1-1,0-1 1,1 1 0,-1 0-1,0-1 1,1 1 0,-1 0-1,0 0 1,1-1-1,-1 1 1,0 0 0,0 0-1,0 0 1,1 0 0,-1 0-1,0 0 1,0 0 0,1 0-1,-1 0 1,0 0 0,0 1-1,1-1 1,-1 0-1,0 0 1,1 1 0,-1-1-1,0 1 1,-25 12-531,20-6 509,1 0 1,0 0-1,0 1 1,0 0-1,1 0 1,0 0-1,0 1 1,1-1-1,1 1 1,-1 0-1,1 0 1,1-1-1,-1 1 1,2 1-1,-1-1 1,1 0-1,1 0 1,2 16-1,-3-23-60,1-1-1,-1 1 1,1-1-1,0 1 1,-1-1-1,1 1 1,0-1-1,0 0 1,0 1-1,0-1 1,0 0-1,0 0 1,1 0-1,-1 1 0,0-1 1,1-1-1,-1 1 1,0 0-1,1 0 1,-1 0-1,1-1 1,-1 1-1,1-1 1,-1 1-1,1-1 1,0 0-1,-1 1 1,1-1-1,0 0 1,-1 0-1,1 0 0,0 0 1,-1-1-1,2 1 1,3-1-553,-1 0 1,1 1-1,-1-2 1,0 1-1,0-1 1,0 0-1,0 0 1,0 0-1,6-4 1,18-18-4229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8.107"/>
    </inkml:context>
    <inkml:brush xml:id="br0">
      <inkml:brushProperty name="width" value="0.025" units="cm"/>
      <inkml:brushProperty name="height" value="0.025" units="cm"/>
    </inkml:brush>
  </inkml:definitions>
  <inkml:trace contextRef="#ctx0" brushRef="#br0">62 108 10570,'0'0'7773,"-8"11"-6898,-1 2-549,0 1-1,1-1 1,-6 18-1,11-26-176,1 0-1,0 0 0,1 0 0,-1 1 1,1-1-1,0 0 0,0 1 0,1-1 1,-1 1-1,1-1 0,1 0 0,-1 1 0,1-1 1,0 1-1,0-1 0,2 7 0,-2-10-135,0-1 0,1 1 0,-1 0-1,0-1 1,1 1 0,0-1 0,-1 0-1,1 1 1,0-1 0,-1 0-1,1 0 1,0 0 0,0 0 0,0 0-1,0-1 1,0 1 0,0-1 0,0 1-1,0-1 1,0 0 0,0 1-1,0-1 1,0 0 0,0 0 0,1-1-1,-1 1 1,0 0 0,0-1 0,3 0-1,2-1 31,-1 1-1,1-1 0,-1-1 1,1 1-1,-1-1 0,0 0 1,11-7-1,-5-2-3,-1 1 0,0-2 1,0 1-1,-1-2 0,-1 1 0,0-1 0,-1 0 0,-1-1 0,0 0 1,-1 0-1,0-1 0,-1 0 0,-1 0 0,-1 0 0,0 0 1,-1 0-1,0-19 0,-2 35-38,0 0-1,0 1 1,-1-1 0,1 0-1,0 0 1,0 0 0,0 0 0,0 0-1,0 1 1,-1-1 0,1 0-1,0 0 1,0 0 0,0 0-1,-1 0 1,1 0 0,0 0 0,0 0-1,0 0 1,-1 0 0,1 0-1,0 0 1,0 0 0,0 0 0,-1 0-1,1 0 1,0 0 0,0 0-1,0 0 1,-1 0 0,1 0 0,0 0-1,0 0 1,0 0 0,0 0-1,-1 0 1,1 0 0,0 0 0,0-1-1,0 1 1,0 0 0,-1 0-1,1 0 1,0 0 0,0 0 0,0-1-1,0 1 1,0 0 0,0 0-1,-1 0 1,1-1 0,0 1-1,0 0 1,-10 17-71,7-6 100,1 0 0,0 0 0,0 0 0,1 0 0,0 0 0,1 0 0,2 16 0,-2-21-196,2 1 1,-1-1-1,1 0 1,0 0-1,0 1 1,4 6-1,-5-10-304,1 0 0,0 0 0,1 0 0,-1 0-1,0 0 1,1 0 0,0-1 0,-1 1 0,1-1-1,0 1 1,5 2 0,18 5-7057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8.796"/>
    </inkml:context>
    <inkml:brush xml:id="br0">
      <inkml:brushProperty name="width" value="0.025" units="cm"/>
      <inkml:brushProperty name="height" value="0.025" units="cm"/>
    </inkml:brush>
  </inkml:definitions>
  <inkml:trace contextRef="#ctx0" brushRef="#br0">0 0 9033,'0'0'6160,"2"9"-3566,-1 0-2132,1 6 542,1 0 1,8 28-1,-10-40-918,0-1 0,-1 1 0,1-1 0,0 1 0,0-1 0,1 0 0,-1 1 0,0-1 0,1 0 0,-1 0 0,1 0 0,0 0 0,0 0 0,0 0 1,0-1-1,0 1 0,0-1 0,0 1 0,0-1 0,1 0 0,-1 0 0,0 0 0,1 0 0,-1 0 0,1 0 0,3 0 0,-2-1 20,0-1 0,1 1-1,-1-1 1,0 0 0,0 0 0,0 0 0,0 0 0,0-1-1,0 0 1,0 0 0,0 0 0,-1 0 0,1 0 0,5-5-1,1-3-42,0-1-1,18-23 0,-5 5 102,-23 29-168,0 0 0,1-1 0,-1 1 0,0-1 0,1 1 0,-1 0 0,0-1 0,1 1 0,-1 0 0,0 0 0,1-1 0,-1 1 0,1 0 0,-1 0 0,1 0 0,-1-1 0,1 1 0,-1 0 0,1 0 0,-1 0 0,1 0 0,-1 0 0,1 0 0,-1 0 0,0 0 0,1 0 0,-1 0 0,1 0 0,-1 0 0,1 1 0,-1-1 0,1 0 0,-1 0 0,1 0 0,-1 1 0,0-1 0,1 0 0,-1 1 0,1-1 0,-1 0 0,0 1 0,1-1 0,-1 0 0,0 1 0,1-1 0,-1 0 0,0 1 0,0-1 0,0 1 0,1-1 0,-1 1 0,0-1 0,0 1 0,0 0 0,13 35 209,-9-21 34,-3-14-223,0-1 0,0 1 0,0 0 1,0 0-1,0-1 0,0 1 0,0-1 0,0 1 0,0-1 0,0 1 1,0-1-1,0 1 0,1-1 0,-1 0 0,0 0 0,0 0 0,0 0 0,1 0 1,-1 0-1,0 0 0,0 0 0,0 0 0,1 0 0,-1-1 0,0 1 1,0-1-1,0 1 0,0-1 0,0 1 0,0-1 0,2-1 0,40-22-31,-37 20-96,3-1-99,0 0 0,-1 1 0,2 0 0,-1 0 0,16-4 0,-23 7 97,1 1 1,-1-1-1,0 1 1,1 0-1,-1 0 1,0 0 0,1 0-1,-1 0 1,0 0-1,1 0 1,-1 1-1,0-1 1,1 1-1,-1 0 1,0 0-1,0 0 1,0 0-1,1 0 1,-1 0-1,0 0 1,-1 1-1,1-1 1,0 1-1,0-1 1,-1 1 0,1 0-1,-1 0 1,2 2-1,-1-2-763,3 8 92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9.141"/>
    </inkml:context>
    <inkml:brush xml:id="br0">
      <inkml:brushProperty name="width" value="0.025" units="cm"/>
      <inkml:brushProperty name="height" value="0.025" units="cm"/>
    </inkml:brush>
  </inkml:definitions>
  <inkml:trace contextRef="#ctx0" brushRef="#br0">1 29 10698,'0'0'5637,"68"-17"-6469,-41 12-2499,0-1-3236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49.899"/>
    </inkml:context>
    <inkml:brush xml:id="br0">
      <inkml:brushProperty name="width" value="0.025" units="cm"/>
      <inkml:brushProperty name="height" value="0.025" units="cm"/>
    </inkml:brush>
  </inkml:definitions>
  <inkml:trace contextRef="#ctx0" brushRef="#br0">31 1 14798,'0'0'2002,"-1"10"-657,-6 64 624,3 1-1,3 0 1,14 117-1,-7-169-1945,-3-42 5,-6-40 7,1 50-60,-1 0 1,0 0 0,-1 0 0,1 1-1,-2-1 1,-6-9 0,6 9 7,4 8-58,68 7-347,-57-4 488,1 0-1,0-1 1,0 0 0,0-1-1,0 0 1,0-1 0,-1 0 0,1-1-1,13-3 1,-18 3 42,0-1-1,0 1 1,0-1-1,0-1 1,9-6-1,-13 9-59,0-1 0,-1 1 1,1-1-1,0 0 0,-1 0 0,1 1 0,-1-1 0,1 0 0,-1 0 0,0-1 0,0 1 0,0 0 0,0 0 0,0-1 1,-1 1-1,1 0 0,-1-1 0,1-4 0,-1 7-49,0-1 1,0 1-1,0-1 1,-1 1-1,1-1 1,0 1 0,0-1-1,0 1 1,-1-1-1,1 1 1,0 0-1,-1-1 1,1 1-1,0-1 1,-1 1-1,1 0 1,0-1-1,-1 1 1,1 0-1,-1 0 1,1-1-1,-1 1 1,1 0 0,-1 0-1,1-1 1,-1 1-1,1 0 1,-1 0-1,1 0 1,-1 0-1,1 0 1,-1 0-1,1 0 1,-1 0-1,1 0 1,-1 0-1,1 0 1,-1 0 0,1 0-1,-1 1 1,1-1-1,-1 0 1,1 0-1,-1 1 1,1-1-1,0 0 1,-1 0-1,0 1 1,-23 13-367,18-7 323,1-1-1,0 1 0,1 1 1,-1-1-1,-5 14 1,9-18 37,-1 0 1,1 1 0,0-1 0,0 0 0,0 0-1,1 1 1,-1-1 0,1 0 0,-1 1 0,1-1-1,0 1 1,1-1 0,-1 0 0,0 1 0,1-1-1,0 0 1,1 4 0,-1-6 1,0 0 0,-1 0 0,1-1 0,0 1 0,0 0 0,0-1 0,0 1 0,0 0 0,1-1 0,-1 0 0,0 1 0,0-1 0,0 1 0,0-1 0,0 0 0,1 0 0,-1 0 0,0 0 0,0 0 0,0 0 0,0 0 0,1 0 0,-1 0 0,0-1 0,0 1 0,0 0 0,0-1 0,0 1 0,1-1 0,-1 1 0,1-2 0,32-18-54,-23 10 58,-2 0-1,1 0 0,-1-1 0,11-18 1,-18 26 42,0 0 0,0 0 0,0 0 0,-1 0 0,1 0 0,-1-1 0,1 1 0,-1-1 0,0 1 0,-1-1 0,1 1 0,-1-1 0,1 0 0,-1 1-1,0-1 1,0 0 0,-1 1 0,1-1 0,-1 1 0,0-1 0,0 0 0,-2-5 0,3 10-50,0 0 0,0 0 1,0 0-1,0 0 0,0 0 0,0 0 0,0 0 0,0 0 0,0 0 0,0 0 0,0 0 0,-1 0 0,1 0 0,-1 0 0,1 0 0,0 0 0,-1-1 0,1 1 0,-1 0 0,0 0 0,1 0 0,-1-1 0,0 1 0,1 0 0,-1-1 0,0 1 0,0 0 0,0-1 0,0 1 0,1-1 0,-1 1 0,0-1 0,0 0 0,0 1 1,0-1-1,0 0 0,0 0 0,0 0 0,0 0 0,0 0 0,0 0 0,0 0 0,0 0 0,0 0 0,0 0 0,0 0 0,0 0 0,0-1 0,-1 0 0,7 4-11,0 0 0,1-1 0,-1 1 0,1-2 0,0 1 0,-1 0 0,1-1 0,0 0 0,0-1 0,0 1 0,0-1 0,0 0 0,0 0 0,0-1 0,0 0 0,-1 0 0,10-3 0,-4 1-134,1-1 0,-1-1 0,0 1 1,-1-2-1,1 1 0,-1-2 0,16-12 0,-22 16 135,-1 0 0,1-1 0,-1 0 0,0 0 0,0 0 0,-1 0 0,1 0 0,-1 0 0,0-1 0,0 1-1,0-1 1,0 1 0,-1-1 0,0 0 0,0 0 0,0 0 0,-1 1 0,0-1 0,0 0 0,-1-8 0,1 12 26,0 1 0,0 0 0,0-1 0,0 1 0,0 0 0,0-1 0,0 1 0,0 0 0,-1-1 0,1 1 0,0 0 1,0 0-1,0-1 0,-1 1 0,1 0 0,0 0 0,0-1 0,-1 1 0,1 0 0,0 0 0,0 0 0,-1-1 0,1 1 0,0 0 0,-1 0 0,1 0 1,0 0-1,-1 0 0,1 0 0,0 0 0,-1-1 0,1 1 0,0 0 0,-1 0 0,1 0 0,0 1 0,-1-1 0,1 0 0,0 0 0,-1 0 0,1 0 0,0 0 1,-1 0-1,1 0 0,0 1 0,-1-1 0,1 0 0,0 0 0,0 0 0,-1 1 0,1-1 0,0 0 0,0 0 0,-1 1 0,1-1 0,0 0 0,-1 1 1,-16 13 356,13-5-246,-1 0 1,1 0 0,1 0-1,-1 0 1,2 1-1,-1-1 1,1 1 0,1 0-1,0 0 1,0 0-1,1 0 1,0-1-1,2 13 1,-1-21-235,-1 1-1,1-1 0,-1 0 1,1 0-1,0 1 1,-1-1-1,1 0 1,0 0-1,0 0 0,0 0 1,0 0-1,0 0 1,0 0-1,0 0 1,0 0-1,1 0 0,-1-1 1,0 1-1,0-1 1,1 1-1,-1-1 1,0 1-1,1-1 0,-1 1 1,1-1-1,-1 0 1,0 0-1,1 0 1,-1 0-1,1 0 1,-1 0-1,0 0 0,1-1 1,1 1-1,1-1-480,0 0 0,0 0-1,1 0 1,-1 0 0,0-1-1,0 1 1,0-1 0,-1 0 0,1-1-1,5-3 1,9-11-4918,5-4 444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0.293"/>
    </inkml:context>
    <inkml:brush xml:id="br0">
      <inkml:brushProperty name="width" value="0.025" units="cm"/>
      <inkml:brushProperty name="height" value="0.025" units="cm"/>
    </inkml:brush>
  </inkml:definitions>
  <inkml:trace contextRef="#ctx0" brushRef="#br0">90 14 8584,'0'0'10447,"-9"-3"-10281,6 2-157,2 0-6,-1-1-1,1 2 0,-1-1 1,1 0-1,-1 0 1,0 0-1,1 1 1,-1-1-1,0 1 1,0-1-1,1 1 1,-1 0-1,0 0 0,0 0 1,0 0-1,1 0 1,-1 0-1,0 0 1,0 0-1,0 1 1,1-1-1,-1 1 1,0 0-1,1-1 1,-1 1-1,0 0 0,1 0 1,-1 0-1,1 0 1,-1 0-1,1 0 1,0 0-1,-1 1 1,1-1-1,0 0 1,0 1-1,0-1 0,0 1 1,0-1-1,0 1 1,0 0-1,1-1 1,-2 4-1,0 2 151,0 0-1,0 0 1,0 1-1,1-1 1,0 1-1,0 7 0,1-13-149,0-1-1,0 1 0,0-1 0,0 0 0,1 1 1,-1-1-1,0 0 0,1 1 0,-1-1 0,1 0 1,-1 0-1,1 1 0,0-1 0,-1 0 0,1 0 1,0 0-1,0 0 0,0 0 0,0 0 1,0 0-1,0 0 0,0 0 0,0 0 0,0-1 1,0 1-1,1 0 0,-1-1 0,0 1 0,0-1 1,1 1-1,-1-1 0,0 0 0,1 0 0,-1 1 1,1-1-1,-1 0 0,0 0 0,2 0 0,86-11-3799,-74 8 3653,0 0 0,0 2 1,0-1-1,0 2 0,0 0 0,28 3 0,-42-2 244,0-1 0,0 0 0,0 1 0,0-1 1,0 1-1,-1-1 0,1 1 0,0 0 0,0-1 0,-1 1 1,1 0-1,0-1 0,-1 1 0,1 0 0,0 0 0,-1 0 1,1-1-1,-1 1 0,0 0 0,1 0 0,-1 0 0,0 0 1,1 0-1,-1 0 0,0 0 0,0 0 0,0 0 0,0 0 1,0 0-1,0 0 0,0 0 0,0 0 0,0 0 1,-1 0-1,1 0 0,0 0 0,-1 0 0,1 0 0,-1 0 1,-16 36 1556,-24 10-135,39-45-1663,1-1 0,-1 1 1,1-1-1,-1 1 0,0-1 0,1 1 0,-1-1 0,0 0 0,0 0 0,0 0 0,0 0 0,0 0 0,0 0 0,-1-1 0,1 1 0,0-1 0,0 1 0,0-1 0,-1 0 0,1 0 0,0 0 0,0 0 0,-1 0 0,-3-1 0,-3-11-3857,3-11-2521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0.625"/>
    </inkml:context>
    <inkml:brush xml:id="br0">
      <inkml:brushProperty name="width" value="0.025" units="cm"/>
      <inkml:brushProperty name="height" value="0.025" units="cm"/>
    </inkml:brush>
  </inkml:definitions>
  <inkml:trace contextRef="#ctx0" brushRef="#br0">73 0 14638,'0'0'2749,"1"11"-1185,2 27 16,2-1 0,16 63-1,-14-77-1465,0 0 1,1 0-1,2-1 0,0 0 0,24 37 0,-14-37-531,-4-16-2956,-16-8 2901,0 0 0,-1 0 1,1 0-1,0 1 0,-1-1 1,1 0-1,-1 0 0,0 0 1,0 1-1,1-1 0,-1 0 1,0 1-1,-3-4 0,-5-7 53,-1 1-1,0 0 1,-15-13-1,-76-49 5491,61 45-2501,40 28-2460,-1 0 0,0 0-1,1-1 1,0 1 0,-1 0 0,1-1-1,-1 1 1,1 0 0,-1-1-1,1 1 1,0-1 0,-1 1 0,1-1-1,0 1 1,-1-1 0,1 1 0,0-1-1,0 1 1,-1-1 0,1 1-1,0-1 1,0 0 0,0 1 0,0-1-1,0 1 1,0-1 0,0 1 0,0-1-1,0 0 1,0 0 0,15-12 958,31-2-1278,-41 14 376,9-3-214,36-10-1445,-18 3-2604,1-3-3777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2.199"/>
    </inkml:context>
    <inkml:brush xml:id="br0">
      <inkml:brushProperty name="width" value="0.025" units="cm"/>
      <inkml:brushProperty name="height" value="0.025" units="cm"/>
    </inkml:brush>
  </inkml:definitions>
  <inkml:trace contextRef="#ctx0" brushRef="#br0">23 408 12364,'0'0'10991,"-4"8"-10168,0 3-663,0 0 0,1 0 0,1 1 1,0 0-1,0-1 0,1 19 1,0-25-154,1 0 0,0 0-1,0 0 1,1 0 0,0 0 0,0 0 0,0 0 0,0 0 0,1 0 0,0 0-1,0 0 1,0-1 0,0 1 0,1-1 0,0 0 0,0 0 0,0 0 0,0 0 0,8 7-1,-10-10 4,-1-1-1,1 1 1,0 0-1,0-1 1,0 1-1,-1-1 1,1 1 0,0-1-1,0 1 1,0-1-1,0 1 1,0-1-1,0 0 1,0 1-1,0-1 1,0 0-1,0 0 1,0 0-1,0 0 1,0 0-1,0 0 1,0 0-1,0 0 1,0-1-1,0 1 1,0 0-1,0-1 1,0 1-1,0 0 1,0-1-1,0 1 1,0-1-1,1 0 1,-1-2 9,1 1 1,-1 0-1,0-1 1,1 1-1,-1-1 1,0 0-1,-1 1 1,1-1-1,0 0 1,-1 1-1,0-1 1,1-3 0,-1-7 101,0 0 1,0 0-1,-1 1 1,-5-23 0,-14-20-384,65 56-3592,-31-1 2346,0-1 1,0-1 0,1 1 0,-2-2-1,1 0 1,26-10 0,-33 10 935,0 0 0,0-1 0,0 0 0,0 0 1,-1 0-1,0-1 0,11-10 0,-14 12 789,0-1 0,0 0-1,0 1 1,-1-1 0,0 0-1,1-1 1,-1 1 0,2-7-1,-4 10 81,1 0 0,-1 0 0,0 0 0,1 0 0,-1 0 0,0-1 0,1 1 0,-1 0 0,0 0 0,0 0 0,0-1 0,0 1 0,0 0 0,0 0 0,-1 0 0,1-1 0,0 1 0,-1 0 0,1 0 0,-1 0 0,0-2 0,0 2-185,0 1-1,1-1 1,-1 1 0,0 0-1,0-1 1,0 1 0,0 0 0,0 0-1,0 0 1,1-1 0,-1 1 0,0 0-1,0 0 1,0 0 0,0 1 0,0-1-1,0 0 1,0 0 0,1 0 0,-1 1-1,-2 0 1,-2 0-68,1 2-1,-1-1 1,0 0 0,0 1 0,1 0-1,0 0 1,0 0 0,-6 6-1,5-3 123,0 1-1,1 0 0,0 0 0,0 1 0,0-1 0,1 1 0,0 0 0,0 0 1,1 0-1,0 0 0,1 0 0,0 0 0,0 1 0,0 11 0,1-19-156,0 0-1,0 0 1,0 0-1,0 1 1,0-1-1,0 0 0,1 0 1,-1 1-1,0-1 1,1 0-1,-1 0 1,1 0-1,-1 1 0,1-1 1,-1 0-1,1 0 1,0 0-1,0 0 1,-1 0-1,1 0 0,0-1 1,0 1-1,0 0 1,0 0-1,0 0 1,2 0-1,-1 0 12,0-1 1,1 1-1,-1-1 1,0 0-1,1 1 0,-1-1 1,1 0-1,-1 0 1,0-1-1,1 1 0,-1 0 1,0-1-1,3 0 1,2-2 19,0 1 1,-1-1 0,1 0 0,-1 0 0,0-1 0,1 1 0,-2-1-1,11-10 1,-6 3-221,-2 0 1,0-1-1,0 0 0,-1-1 0,8-18 1,2-11-3095,-12 30 1626,-8 37-265,6 22 3182,-2-35-1335,-1-10 104,0 1 0,1-1 0,-1 1 1,0-1-1,1 1 0,0-1 0,-1 1 0,1-1 1,0 0-1,0 0 0,1 1 0,-1-1 1,0 0-1,1 0 0,-1 0 0,1 0 0,-1-1 1,1 1-1,0 0 0,0-1 0,0 1 0,0-1 1,0 1-1,0-1 0,0 0 0,3 1 0,-2-1 25,-1-1 0,0 0 0,0 0 0,0 0 0,1 0 0,-1 0 0,0-1 0,0 1 0,0-1 0,1 1 0,-1-1 0,0 0 0,0 1 0,0-1 0,0 0 0,0-1 0,0 1 0,-1 0-1,1 0 1,0-1 0,-1 1 0,1-1 0,-1 0 0,1 1 0,-1-1 0,1 0 0,-1 0 0,0 0 0,1-2 0,9-17 250,-1 0 0,-2-1 1,0 0-1,-1 0 0,-1 0 0,-1-1 0,-1 0 0,-1 0 1,-1 0-1,-1-1 0,-1 1 0,-1 0 0,-1 0 1,-8-37-1,10 57-320,-1 1 1,0 0-1,1-1 1,-1 1-1,0 0 1,0 0-1,0-1 1,-1 1-1,1 0 1,0 0-1,-1 1 1,1-1-1,-1 0 1,0 0-1,0 1 1,0-1-1,-4-2 1,6 4-1,-1 0 0,1 0 1,-1 0-1,1 0 0,0 0 1,-1 0-1,1 0 0,-1 0 1,1 0-1,-1 0 0,1 0 1,-1 0-1,1 0 0,-1 1 1,1-1-1,-1 0 0,1 0 1,-1 1-1,1-1 0,0 0 1,-1 0-1,1 1 0,0-1 1,-1 0-1,1 1 0,0-1 1,-1 1-1,1-1 0,-1 1 1,-6 28-99,6-4 123,0-1 0,2 1 0,0 0 0,2 0 0,1-1 0,0 1-1,2-1 1,1 0 0,1-1 0,1 0 0,1 0 0,1-1 0,18 29 0,-27-49 40,-1 0-1,1 0 1,-1 0 0,1 0-1,0 0 1,0-1 0,0 1-1,0 0 1,0-1 0,3 2 0,2-6 1399,-4-14-367,-4 7-1016,0 1 0,-1-1 0,0 0 0,-1 1 0,1 0 1,-2 0-1,0 0 0,0 0 0,0 0 0,-1 1 0,-8-11 0,-13-26-1321,55 42 441,-9 3 837,1 1-37,1-1 0,-1-1 0,0-1 0,36-9 0,-51 10 63,0-1 0,0-1 0,0 1 0,0-1 0,-1 0 0,0 0-1,1-1 1,-1 1 0,0-1 0,-1 0 0,1-1 0,-1 1 0,0-1 0,0 0-1,0 0 1,0 0 0,-1-1 0,0 1 0,0-1 0,3-10 0,-5 14-51,0 1 0,-1 0 1,0 0-1,1 0 1,-1-1-1,0 1 0,1 0 1,-1-1-1,0 1 0,0 0 1,0 0-1,0-1 1,0 1-1,0 0 0,-1-1 1,1 1-1,0 0 1,-1 0-1,0-2 0,1 2-8,-1 1-1,1-1 1,-1 1-1,1 0 1,-1-1-1,0 1 0,1-1 1,-1 1-1,0 0 1,0 0-1,1-1 1,-1 1-1,0 0 1,1 0-1,-1 0 0,0 0 1,0 0-1,0 0 1,1 0-1,-1 0 1,0 0-1,0 0 1,0 0-1,-3 1-14,0 1 0,0-1 0,0 0 0,1 1 0,-1 0-1,1 0 1,-1 0 0,1 0 0,-1 0 0,1 1 0,-3 2 0,0 3 22,0 0 0,0 0 0,0 0-1,1 1 1,1 0 0,0 0 0,0 0 0,0 0 0,1 1 0,-3 18 0,5-25 0,0 0 0,1 1 0,0-1 0,0 0 0,0 0 0,0 1 0,0-1 0,1 0 0,-1 1 0,1-1 0,0 0 0,0 0 0,0 0 0,0 0 0,1 0 0,-1 0 0,1 0 0,0 0 0,0 0 0,0-1 0,0 1 0,0-1 0,0 0 0,1 1 0,-1-1 0,1 0 0,0 0 1,-1-1-1,1 1 0,0 0 0,0-1 0,0 0 0,0 0 0,1 0 0,4 1 0,3 1-332,1-1 1,0-1-1,-1 0 0,1 0 1,0-1-1,22-3 1,-25 1-638,-1 1 0,0-2 0,0 1 1,0-1-1,0 0 0,9-5 0,26-20-10839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2.922"/>
    </inkml:context>
    <inkml:brush xml:id="br0">
      <inkml:brushProperty name="width" value="0.025" units="cm"/>
      <inkml:brushProperty name="height" value="0.025" units="cm"/>
    </inkml:brush>
  </inkml:definitions>
  <inkml:trace contextRef="#ctx0" brushRef="#br0">1 31 11659,'2'6'4592,"6"12"-2544,6 11-931,2 17 404,-1 1 1,-3 0-1,12 96 0,-23-128-1257,0-5-115,-1 0 0,1 1 1,0-1-1,1 0 0,1 0 0,5 15 0,-7-28-107,1 0-1,-1-1 1,0 1-1,0 0 1,0-1-1,0 1 1,-1-1 0,1-5-1,7-100 46,-6 54-851,3-1 0,20-91 0,-24 142 699,1-1-1,0 1 1,0 0-1,0 0 1,1 0-1,-1 1 1,5-6-1,-6 8 56,0 1-1,1-1 1,-1 1 0,1-1-1,-1 1 1,1 0-1,-1 0 1,1 0 0,0 0-1,-1 0 1,1 0-1,0 0 1,0 0 0,0 1-1,0-1 1,0 1 0,0-1-1,0 1 1,0 0-1,0 0 1,3 0 0,-4 0 8,-1 1 1,1-1 0,-1 0-1,1 1 1,-1-1 0,0 1 0,1-1-1,-1 1 1,0-1 0,1 1-1,-1-1 1,0 1 0,0-1-1,1 1 1,-1-1 0,0 1 0,0 0-1,0-1 1,0 1 0,0-1-1,0 1 1,0 0 0,0-1-1,0 1 1,0-1 0,0 1 0,0 0-1,0-1 1,0 1 0,-1-1-1,1 1 1,0-1 0,0 1-1,-1-1 1,1 1 0,-1 0 0,-10 23 161,0-10-279,-1-1 1,0 0 0,-1-1 0,0 0 0,-1-1-1,-16 10 1,37-28-7954,-4 3 6503,14-11-3620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3.571"/>
    </inkml:context>
    <inkml:brush xml:id="br0">
      <inkml:brushProperty name="width" value="0.025" units="cm"/>
      <inkml:brushProperty name="height" value="0.025" units="cm"/>
    </inkml:brush>
  </inkml:definitions>
  <inkml:trace contextRef="#ctx0" brushRef="#br0">96 298 3716,'0'0'16271,"-11"0"-16186,8-1-56,0 1 0,1-1 0,-1 1 0,0 0 0,0 0 0,0 0 0,0 1 0,0-1 0,0 1 0,0-1 0,0 1 0,1 0 0,-1 0-1,0 0 1,0 1 0,1-1 0,-1 1 0,1-1 0,0 1 0,-1 0 0,1 0 0,0 0 0,0 0 0,0 0 0,0 1 0,0-1 0,1 0 0,-1 1 0,1 0 0,-1-1-1,1 1 1,0 0 0,0-1 0,0 1 0,1 0 0,-1 0 0,0 4 0,1-5 1,-1-1 0,1 1 0,-1-1 0,1 0 0,0 1 0,-1-1 0,1 1 0,0 0-1,0-1 1,0 1 0,0-1 0,1 1 0,-1-1 0,0 1 0,1-1 0,-1 0 0,0 1 0,1-1 0,0 1 0,-1-1 0,1 0 0,0 1 0,0-1 0,1 2 0,-1-3-7,1 1 0,0 0 0,-1 0 0,1-1 0,0 1 0,0-1 0,-1 0 0,1 0 0,0 1 0,0-1 0,0 0 0,-1 0 0,1-1 0,0 1 0,0 0 0,0 0 0,2-2 0,13-3 26,-1-1 1,0-1-1,22-13 0,-24 13-64,15-5 26,-20 8-13,-1 1 0,1-1 0,-1-1-1,10-6 1,-17 10 89,0 0 1,-1 0-1,1 1 0,-1-1 0,0 0 0,1 0 1,-1 0-1,0 0 0,1 0 0,-1 0 0,0 0 0,0 0 1,0 0-1,0 0 0,0 1 0,0-1 0,0 0 1,0 0-1,0 0 0,0 0 0,-1 0 0,1 0 1,-1-1-1,-10-26-340,7 18 399,-3-5-21,4 6-1392,14 13 562,-5 0 705,1-1-1,-1 0 0,0-1 1,1 1-1,0-1 1,0 0-1,-1-1 0,1 1 1,0-2-1,0 1 1,0-1-1,0 0 1,0 0-1,0-1 0,0 1 1,0-2-1,10-2 1,-12 2 32,-1 1 1,0-1 0,0 0 0,0-1 0,0 1-1,-1-1 1,1 0 0,-1 1 0,1-1-1,-1-1 1,0 1 0,0-1 0,-1 1 0,1-1-1,-1 0 1,1 0 0,-1 0 0,0 0 0,-1 0-1,1 0 1,-1 0 0,0-1 0,0 1-1,0-1 1,0 1 0,-1-1 0,0-8 0,0 13-42,0 0 1,0 0 0,0 0 0,0 0-1,0 0 1,-1 0 0,1 0 0,0 0-1,0 0 1,0 0 0,0 0-1,0 0 1,0 0 0,0 0 0,0 0-1,-1 0 1,1 0 0,0 0 0,0 0-1,0 0 1,0 0 0,0 0 0,0 0-1,0 0 1,0 0 0,0 0 0,0-1-1,0 1 1,-1 0 0,1 0 0,0 0-1,0 0 1,0 0 0,0 0-1,0 0 1,0 0 0,0 0 0,0 0-1,0-1 1,0 1 0,0 0 0,0 0-1,0 0 1,0 0 0,0 0 0,0 0-1,-7 16-113,-4 26 67,10-32 1,0-1 1,1 1-1,0-1 0,3 17 1,-3-24-45,0-1 1,0 1 0,0-1 0,1 0-1,-1 1 1,0-1 0,1 0-1,-1 1 1,1-1 0,0 0-1,-1 0 1,1 1 0,0-1-1,0 0 1,0 0 0,0 0 0,0 0-1,0 0 1,0 0 0,0 0-1,0-1 1,0 1 0,0 0-1,1-1 1,-1 1 0,0 0-1,1-1 1,-1 1 0,0-1 0,1 0-1,-1 0 1,0 1 0,1-1-1,-1 0 1,1 0 0,-1 0-1,0 0 1,1-1 0,-1 1-1,1 0 1,-1-1 0,2 0 0,1-1-285,0 0 1,-1 0 0,1 0 0,-1 0 0,0-1 0,0 1 0,0-1 0,0 0 0,0 0 0,0 0 0,-1-1 0,0 1-1,1-1 1,1-5 0,28-60-4049,-26 53 3467,0 1 738,-1 1-1,-1-1 0,-1 0 0,0 0 1,-1 0-1,1-19 0,-3-5-345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9.587"/>
    </inkml:context>
    <inkml:brush xml:id="br0">
      <inkml:brushProperty name="width" value="0.05" units="cm"/>
      <inkml:brushProperty name="height" value="0.05" units="cm"/>
    </inkml:brush>
  </inkml:definitions>
  <inkml:trace contextRef="#ctx0" brushRef="#br0">0 163 16083,'15'12'1593,"1"-3"-1201,2-12-472,7-3 944,11-14-680,7-4-144,12-5-176</inkml:trace>
  <inkml:trace contextRef="#ctx0" brushRef="#br0" timeOffset="1">588 37 21341,'9'25'1624,"-7"-4"-1296,2-4-168,5-12 256,5-7 1000,6-15-1216,3-16-8,5-19-23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4.258"/>
    </inkml:context>
    <inkml:brush xml:id="br0">
      <inkml:brushProperty name="width" value="0.025" units="cm"/>
      <inkml:brushProperty name="height" value="0.025" units="cm"/>
    </inkml:brush>
  </inkml:definitions>
  <inkml:trace contextRef="#ctx0" brushRef="#br0">30 1 4164,'0'0'5760,"-4"10"-4751,-2 6-359,1 0-1,1 0 1,1 1-1,0-1 1,-1 29-1,4-27-206,0-1 0,1 1 0,1 0 0,0-1 0,2 1 1,0-1-1,0 0 0,2 0 0,9 20 0,-14-36-434,-1 0 0,1 1 0,-1-1 1,1 0-1,-1 0 0,1 1 0,0-1 0,0 0 0,-1 0 1,1 0-1,0 0 0,0 0 0,0 0 0,0 0 1,1 0-1,-1-1 0,0 1 0,0 0 0,0-1 0,1 1 1,1 0-1,-2-1 1,0-1 0,0 1-1,-1-1 1,1 1 0,0-1 0,0 0 0,-1 1 0,1-1 0,0 0 0,-1 0 0,1 1 0,-1-1-1,1 0 1,-1 0 0,1 0 0,-1 0 0,0 0 0,0 0 0,1 0 0,-1 0 0,0 0-1,0-1 1,2-9 161,0-1-1,-1 0 0,-1-20 0,0 23-301,-1 1-1,0-1 0,-1 0 1,0 0-1,0 1 0,0-1 1,-1 1-1,-1 0 0,1 0 0,-1 0 1,-6-8-1,22 37-316,-6-17 500,-1-1 1,1 1 0,-1-1 0,1 0 0,0 0-1,0-1 1,1 1 0,-1-1 0,0-1-1,1 1 1,-1-1 0,1 0 0,-1-1 0,1 0-1,0 0 1,-1 0 0,1 0 0,-1-1-1,1-1 1,-1 1 0,0-1 0,9-3 0,-10 3 33,0 0 1,0 0-1,0-1 1,0 0-1,0 0 1,0 0-1,-1-1 1,0 1-1,0-1 1,0 0-1,0 0 1,0-1-1,-1 1 1,0-1-1,0 0 1,0 0-1,0 0 1,-1 0 0,0 0-1,0 0 1,0-1-1,-1 1 1,0-1-1,0 1 1,0-1-1,0-7 1,-12 47 94,11-27-142,-1 1-1,1 0 0,1 0 0,-1-1 1,2 1-1,-1-1 0,1 1 0,0-1 1,0 1-1,7 12 0,-4-11-107,1 0 0,0-1-1,1 0 1,0-1 0,0 1-1,0-1 1,16 10 0,-10-7-120,0 1 0,-1 0 0,0 1 0,0 0-1,17 25 1,-24-28 254,0-1-1,-1 0 0,0 1 1,0 0-1,-1 0 0,0 0 0,-1 1 1,0-1-1,-1 1 0,1-1 0,-1 15 1,-1-20 130,0 0 1,-1 1-1,1-1 1,-1 0-1,0 1 1,0-1-1,0 0 0,0 0 1,-3 5-1,4-8-118,-1 0 0,0 0 0,0 0 0,0 0 0,1 0 0,-1-1 0,0 1 0,0 0 0,0 0-1,0-1 1,0 1 0,-1-1 0,1 1 0,0-1 0,0 1 0,0-1 0,0 0 0,-1 1 0,1-1 0,0 0-1,0 0 1,-1 0 0,1 0 0,0 0 0,0 0 0,0 0 0,-1-1 0,1 1 0,0 0 0,0-1 0,0 1-1,0 0 1,-1-1 0,1 0 0,0 1 0,0-1 0,0 0 0,-1-1 0,-3-1 50,0-1-1,1 1 1,-1-1 0,1 0 0,0-1 0,0 1 0,1-1-1,-1 0 1,1 0 0,0 0 0,-3-6 0,-25-66-71,26 64-161,-1-6-534,1 1 1,0-1-1,1 1 0,1-1 0,1 0 0,1 0 0,1-1 1,3-37-1,4 42-528,0 0-3325,-7 8-1471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4.628"/>
    </inkml:context>
    <inkml:brush xml:id="br0">
      <inkml:brushProperty name="width" value="0.025" units="cm"/>
      <inkml:brushProperty name="height" value="0.025" units="cm"/>
    </inkml:brush>
  </inkml:definitions>
  <inkml:trace contextRef="#ctx0" brushRef="#br0">0 0 13677,'0'0'3427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5.594"/>
    </inkml:context>
    <inkml:brush xml:id="br0">
      <inkml:brushProperty name="width" value="0.025" units="cm"/>
      <inkml:brushProperty name="height" value="0.025" units="cm"/>
    </inkml:brush>
  </inkml:definitions>
  <inkml:trace contextRef="#ctx0" brushRef="#br0">65 0 10570,'0'0'4255,"2"9"-2691,13 56 1138,42 109-1,-17-58-1773,-32-92-928,-4-14-172,0 0 0,-1 0 1,-1 0-1,0 0 1,2 18-1,-4-28-18,-1 0-1,1 1 1,0-1 0,-1 0-1,1 0 1,-1 0 0,1 1-1,0-1 1,-1 0 0,1 0-1,-1 0 1,1 0 0,-1 0-1,1 0 1,-1 0 0,1 0-1,0 0 1,-1 0 0,1 0 0,-1 0-1,1 0 1,-1 0 0,1 0-1,0 0 1,-1 0 0,1-1-1,-1 1 1,1 0 0,0 0-1,-1-1 1,1 1 0,0 0-1,-1 0 1,1-1 0,0 1-1,-1-1 1,-17-9-2254,-11-11 1305,1-2 0,-26-26 0,42 36 2319,0 0-1,1-1 1,-13-20 0,24 33-1077,-1 1 0,1-1-1,0 1 1,0-1 0,-1 1 0,1-1 0,0 1-1,0-1 1,0 1 0,0-1 0,0 1-1,0-1 1,0 1 0,0-1 0,0 0 0,0 1-1,0-1 1,0 1 0,0-1 0,0 1-1,0-1 1,0 1 0,1-1 0,-1 1-1,0-1 1,0 1 0,1-1 0,-1 1 0,0-1-1,1 1 1,-1 0 0,1-1 0,-1 1-1,0-1 1,1 1 0,-1 0 0,1 0 0,-1-1-1,1 1 1,-1 0 0,1 0 0,-1-1-1,1 1 1,-1 0 0,1 0 0,-1 0 0,1 0-1,-1 0 1,1 0 0,0 0 0,-1 0-1,1 0 1,-1 0 0,2 0 0,43 0-212,-31 1 453,37-2-1152,62-9 0,-6-11-6795,-70 10 1528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5.937"/>
    </inkml:context>
    <inkml:brush xml:id="br0">
      <inkml:brushProperty name="width" value="0.025" units="cm"/>
      <inkml:brushProperty name="height" value="0.025" units="cm"/>
    </inkml:brush>
  </inkml:definitions>
  <inkml:trace contextRef="#ctx0" brushRef="#br0">114 35 10570,'0'0'4810,"-9"-3"-2894,-30-7-901,38 10-961,-1 0 1,0 0-1,0 1 1,0-1-1,0 0 1,0 1-1,0-1 1,1 1-1,-1 0 1,0-1-1,0 1 1,1 0-1,-1 0 1,0 0-1,1 0 1,-1 0-1,1 1 1,-1-1-1,1 0 1,0 1-1,0-1 0,0 1 1,-1-1-1,1 1 1,1 0-1,-1-1 1,-1 4-1,-14 46 1069,16-50-1107,-2 7 256,0 1 1,1-1 0,0 1-1,1-1 1,0 1 0,1 11 0,0-18-245,-1 0 0,0 0 0,1 0 0,-1 0 0,1 0 0,0 0 0,0 0 0,0-1 0,-1 1 0,2 0 0,-1-1 0,0 1 0,0-1 0,0 1 0,1-1 0,-1 1 0,1-1 0,-1 0 0,1 0 0,-1 0 0,1 0 0,0 0 0,0 0 0,-1 0 0,1 0 0,0-1 0,0 1 0,0-1 0,0 1 0,0-1 0,0 0 0,0 0 0,2 0 0,1 0 26,-1 0 0,1 0 0,0 0 1,-1-1-1,1 0 0,-1 0 0,1 0 0,-1-1 0,0 1 1,1-1-1,-1 0 0,0 0 0,0-1 0,0 1 0,0-1 1,-1 0-1,1 0 0,-1 0 0,0 0 0,1-1 0,-1 1 1,-1-1-1,1 0 0,2-4 0,0-2-21,-1 0 1,0 0-1,-1 0 0,0 0 0,0-1 1,-1 0-1,-1 1 0,0-1 1,0-16-1,-1 25-153,0 0 0,0 0 0,0 0 0,-1 1 0,1-1 0,0 0 0,-1 0 0,0 1 0,1-1 0,-1 0-1,0 1 1,0-1 0,0 1 0,0-1 0,0 1 0,-2-3 0,2 3-249,0 0-1,0 0 0,0 1 1,0-1-1,0 0 0,-1 1 0,1-1 1,0 1-1,0-1 0,-1 1 1,1 0-1,0-1 0,-1 1 1,-1 0-1,-8 0-5460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6.576"/>
    </inkml:context>
    <inkml:brush xml:id="br0">
      <inkml:brushProperty name="width" value="0.025" units="cm"/>
      <inkml:brushProperty name="height" value="0.025" units="cm"/>
    </inkml:brush>
  </inkml:definitions>
  <inkml:trace contextRef="#ctx0" brushRef="#br0">5 1 10154,'0'0'11515,"-1"8"-11126,-1 10 90,1 0-1,1 0 1,3 29-1,-2-39-360,0 1 0,0-1-1,1 0 1,0 1 0,1-1-1,-1 0 1,2 0 0,-1-1-1,1 1 1,9 13 0,-11-20-113,-1 1 0,0-1 0,1 0 0,-1 0 1,1 0-1,0 0 0,-1-1 0,1 1 0,0 0 0,-1-1 1,1 1-1,0-1 0,0 0 0,-1 1 0,1-1 1,0 0-1,0 0 0,0 0 0,-1 0 0,1 0 1,0-1-1,0 1 0,0-1 0,-1 1 0,4-2 0,47-24 157,-28 13-256,-22 12 78,0 0 0,0 0 0,0 0 0,0 1 0,0-1-1,1 1 1,-1-1 0,0 1 0,0-1 0,1 1 0,-1 0-1,0 0 1,1 1 0,2-1 0,-4 1 39,-1-1 0,1 0 0,-1 1 1,1-1-1,-1 1 0,1-1 0,-1 0 0,1 1 0,-1 0 1,1-1-1,-1 1 0,0-1 0,1 1 0,-1-1 0,0 1 1,1 0-1,-1-1 0,0 1 0,0 0 0,0-1 0,1 1 1,-1 0-1,0-1 0,0 1 0,0 0 0,0-1 0,0 1 0,0 0 1,-1 0-1,0 5 136,-1-1 0,1 0 1,-1 0-1,0 0 0,0 0 1,-1-1-1,0 1 0,0-1 1,0 1-1,-4 4 0,-8 9 194,11-12-394,0 0 0,0-1 0,-1 1 0,1-1 0,-1 0 0,-1 0 0,1-1 0,-1 1 0,1-1 0,-1-1 0,-10 6 0,17-19-4091,25-28-4756,-9 12 2220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6.922"/>
    </inkml:context>
    <inkml:brush xml:id="br0">
      <inkml:brushProperty name="width" value="0.025" units="cm"/>
      <inkml:brushProperty name="height" value="0.025" units="cm"/>
    </inkml:brush>
  </inkml:definitions>
  <inkml:trace contextRef="#ctx0" brushRef="#br0">1 84 14414,'0'0'4713,"9"0"-2561,-4 1-1768,9 0 257,1-1 0,-1 0 0,29-3 0,-40 2-574,0 1 0,0-1 0,0 0 1,-1 0-1,1 0 0,0 0 0,-1 0 1,1-1-1,-1 1 0,1-1 1,-1 0-1,4-3 0,-5 4-59,0-1 0,0 1 0,0-1 1,-1 1-1,1-1 0,-1 1 0,1-1 0,-1 1 0,1-1 0,-1 0 0,0 1 0,0-1 1,1 0-1,-1 1 0,0-1 0,-1 0 0,1 0 0,0 1 0,0-1 0,-1 1 1,1-1-1,-1 0 0,0 1 0,0-3 0,0 3-1,-1-1 0,1 0-1,0 1 1,-1-1 0,1 1 0,-1 0 0,1-1 0,-1 1 0,0 0-1,1 0 1,-1 0 0,0 0 0,0 0 0,0 0 0,0 1-1,0-1 1,0 1 0,0-1 0,0 1 0,0 0 0,0-1 0,0 1-1,0 0 1,0 0 0,-3 1 0,2-1-54,0 0 1,0 1-1,0-1 1,0 1-1,0-1 0,0 1 1,0 0-1,0 0 1,0 0-1,1 1 1,-1-1-1,0 1 0,1-1 1,0 1-1,-1 0 1,-3 4-1,3-3 26,1 0 1,0 0-1,0 0 0,0 1 0,1-1 1,-1 1-1,1-1 0,0 1 0,0-1 1,0 1-1,0 0 0,1 0 0,-1-1 1,1 1-1,0 0 0,0 0 1,1-1-1,-1 1 0,1 0 0,-1 0 1,1-1-1,1 1 0,-1 0 0,0-1 1,1 0-1,-1 1 0,1-1 0,0 0 1,1 0-1,-1 1 0,0-2 0,1 1 1,4 4-1,-4-5-217,1 1 1,-1-1-1,1 0 0,0 0 0,0-1 1,0 1-1,0-1 0,0 0 0,0 0 1,1 0-1,-1-1 0,5 1 0,26-3-3680,4-8-3193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7.525"/>
    </inkml:context>
    <inkml:brush xml:id="br0">
      <inkml:brushProperty name="width" value="0.025" units="cm"/>
      <inkml:brushProperty name="height" value="0.025" units="cm"/>
    </inkml:brush>
  </inkml:definitions>
  <inkml:trace contextRef="#ctx0" brushRef="#br0">1 0 897,'0'0'17980,"3"10"-16902,4 12-411,37 111 3070,-36-112-3264,0-1 0,2 0 0,0-1 0,20 28 0,-29-46-461,0 1-1,0 0 1,1 0 0,-1 0-1,0-1 1,1 1 0,0-1-1,-1 1 1,1-1 0,0 0-1,-1 1 1,1-1-1,0 0 1,0 0 0,0 0-1,0-1 1,0 1 0,0 0-1,0-1 1,0 1 0,1-1-1,-1 0 1,0 0 0,0 0-1,0 0 1,0 0 0,1 0-1,-1 0 1,0-1 0,0 1-1,0-1 1,0 0 0,0 1-1,0-1 1,0 0 0,0 0-1,0 0 1,0-1 0,-1 1-1,1 0 1,0-1-1,-1 1 1,1-1 0,1-1 0,3-4-116,0-1 1,-1 0-1,1 1 1,-2-2 0,1 1-1,-1 0 1,0-1 0,4-15-1,-6 37-305,0 1-1,1 0 0,7 20 0,9-15-2918,-17-18 2712,0 0 0,-1 0 0,1-1 0,0 1-1,0-1 1,-1 1 0,1-1 0,0 0-1,0 0 1,0 1 0,0-1 0,3-1 0,8-2-5838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8.061"/>
    </inkml:context>
    <inkml:brush xml:id="br0">
      <inkml:brushProperty name="width" value="0.025" units="cm"/>
      <inkml:brushProperty name="height" value="0.025" units="cm"/>
    </inkml:brush>
  </inkml:definitions>
  <inkml:trace contextRef="#ctx0" brushRef="#br0">29 312 10602,'0'0'5830,"-4"11"-4699,4-10-1123,-20 77 2161,19-74-2037,0-1 0,0 0 0,0 1 0,1-1 0,0 1 0,0 0 0,0-1 0,0 1 0,0-1 0,1 1 0,-1-1 0,1 1 0,0-1 0,0 0 0,0 1-1,1-1 1,-1 0 0,1 0 0,0 0 0,-1 0 0,1 0 0,1 0 0,1 3 0,-2-5-79,0 0 1,-1 0-1,1 0 0,0 0 0,0-1 1,-1 1-1,1 0 0,0-1 1,0 1-1,0-1 0,0 0 0,0 1 1,0-1-1,0 0 0,0 0 1,0 0-1,0-1 0,0 1 1,0 0-1,0-1 0,0 1 0,2-2 1,-1 0 7,0 0 1,-1 0-1,1 0 1,-1 0-1,0 0 1,1-1-1,-1 1 1,0-1-1,-1 1 1,1-1-1,0 0 1,1-4-1,2-3 10,-2-1 0,1 1-1,-1 0 1,-1-1 0,0 0-1,1-21 1,-3 22-76,-2-21 72,1 30-91,1 0 0,0 1 0,-1-1 0,1 0 0,-1 0 1,1 0-1,-1 1 0,1-1 0,-1 0 0,0 0 0,1 1 0,-1-1 0,0 0 0,0 1 0,1-1 0,-1 1 0,0-1 0,0 1 0,0 0 0,0-1 0,1 1 0,-1 0 0,0-1 0,0 1 0,0 0 0,0 0 0,0 0 0,0 0 0,-2 0 0,3 1 9,-1 0 1,1 0-1,0 0 0,-1 0 0,1 0 0,0 0 1,0 0-1,-1 0 0,1 0 0,0 0 0,0 0 1,0 0-1,0 0 0,0 0 0,0 0 0,1 0 1,-1 0-1,0 0 0,0 0 0,1 0 0,-1 0 1,1-1-1,-1 1 0,1 0 0,-1 0 0,1 0 1,-1 0-1,1-1 0,0 1 0,-1 0 0,1 0 1,0-1-1,0 1 0,1 0 0,2 0 25,0 0 0,1-1 0,-1 1 0,0-1 0,1 0-1,-1-1 1,0 1 0,1-1 0,-1 0 0,0 0 0,0 0 0,1 0 0,-1-1-1,0 0 1,0 1 0,-1-2 0,1 1 0,0 0 0,-1-1 0,1 1 0,-1-1-1,0 0 1,0-1 0,0 1 0,0 0 0,4-7 0,4-5 103,-1-1 0,0 0 0,-1 0 0,-1-1 0,6-18 0,-9 22 39,0 0-1,-1-1 1,0 1 0,-1-1-1,-1 0 1,0 0-1,0 0 1,-2 0 0,-1-18-1,1 31-151,0 0-1,0 1 0,0-1 0,0 0 1,0 0-1,-1 0 0,1 1 1,0-1-1,0 0 0,-1 0 0,1 1 1,0-1-1,-1 0 0,1 1 1,-1-1-1,1 0 0,-1 1 0,1-1 1,-1 1-1,0-1 0,1 1 1,-1-1-1,1 1 0,-1-1 0,0 1 1,0 0-1,1-1 0,-1 1 0,0 0 1,0-1-1,1 1 0,-1 0 1,0 0-1,0 0 0,0 0 0,1 0 1,-1 0-1,0 0 0,0 0 1,0 0-1,1 0 0,-1 1 0,0-1 1,0 0-1,1 0 0,-1 1 1,0-1-1,0 0 0,1 1 0,-1-1 1,0 1-1,1-1 0,-1 1 1,1-1-1,-2 2 0,-2 1-33,-1 1 0,1-1 0,0 1 0,0 0 1,0 0-1,-5 8 0,-1 6 24,2 0 0,0 1 1,2 0-1,0 0 0,1 0 0,0 1 1,2 0-1,0-1 0,2 1 1,0 30-1,2-47-61,-1 0-1,0 0 1,1 0-1,0 0 1,0 0 0,0 0-1,0 0 1,0 0 0,1 0-1,-1 0 1,1-1 0,0 1-1,0 0 1,0-1 0,0 0-1,0 1 1,0-1 0,1 0-1,-1 0 1,1 0-1,-1-1 1,1 1 0,0-1-1,-1 1 1,1-1 0,4 1-1,38 7-4326,0-12-4102,-13-8-2011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2:58.440"/>
    </inkml:context>
    <inkml:brush xml:id="br0">
      <inkml:brushProperty name="width" value="0.025" units="cm"/>
      <inkml:brushProperty name="height" value="0.025" units="cm"/>
    </inkml:brush>
  </inkml:definitions>
  <inkml:trace contextRef="#ctx0" brushRef="#br0">116 267 2434,'0'0'13869,"-10"4"-12048,5-2-1688,0 0 1,0 0-1,0 1 1,0 0-1,0-1 1,0 2-1,1-1 0,0 0 1,0 1-1,0 0 1,0 0-1,0 0 1,1 1-1,-1-1 1,1 1-1,0-1 1,-3 9-1,-16 55 1039,20-62-1030,1-1 0,0 1 1,0 0-1,1 0 1,-1 0-1,1 0 1,1-1-1,-1 1 1,1 0-1,1 7 1,-1-12-130,-1 0 0,1 0 0,0 0 0,-1 0 0,1 0 0,0 0 1,0 0-1,0-1 0,0 1 0,0 0 0,0 0 0,0-1 0,0 1 1,0-1-1,0 1 0,0-1 0,0 1 0,0-1 0,0 1 0,0-1 0,0 0 1,1 0-1,-1 0 0,0 0 0,0 0 0,0 0 0,1 0 0,-1 0 1,0 0-1,0 0 0,1-1 0,3 0 66,-1 0 0,1 0 0,-1 0 0,0-1 0,1 0-1,-1 0 1,5-3 0,2-3 46,-1-1-1,0 0 0,-1 0 1,0-1-1,0 0 0,13-22 1,38-73 224,-57 100-303,16-32 180,-1-1 0,-2-1 1,-2 0-1,15-63 0,-28 76-153,-2 26-74,1 0 0,0 0-1,0-1 1,0 1 0,-1 0-1,1 0 1,0 0 0,-1 0-1,1 0 1,0 0 0,0 0-1,-1 0 1,1 0 0,0 0-1,0 0 1,-1 0 0,1 0-1,0 0 1,-1 0 0,1 0-1,0 0 1,0 0 0,-1 1-1,1-1 1,0 0-1,0 0 1,0 0 0,-1 0-1,1 0 1,0 1 0,0-1-1,0 0 1,-1 0 0,1 0-1,0 1 1,0-1 0,0 0-1,0 0 1,-1 1 0,1-1-1,0 1 1,-4 4-23,1 0 0,-1 1 0,1-1-1,0 1 1,-3 10 0,-1 4 48,1 1 1,2 0-1,0 1 0,1-1 1,1 1-1,1-1 0,3 30 1,-1-41-260,0 0 1,1 0-1,1 0 0,0-1 1,0 1-1,1-1 1,8 16-1,-9-19-324,1 0 0,1 0-1,-1-1 1,1 1 0,0-1 0,0 0-1,0-1 1,1 1 0,-1-1 0,1 0-1,0-1 1,8 4 0,11 2-6504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2.426"/>
    </inkml:context>
    <inkml:brush xml:id="br0">
      <inkml:brushProperty name="width" value="0.025" units="cm"/>
      <inkml:brushProperty name="height" value="0.025" units="cm"/>
    </inkml:brush>
  </inkml:definitions>
  <inkml:trace contextRef="#ctx0" brushRef="#br0">49 0 13805,'0'0'12092,"-5"11"-11254,-3 10-633,0-1 1,2 2-1,1-1 1,0 1-1,2 0 1,0 0-1,1 26 1,1-12-89,0-23-81,0 0-1,1 1 1,0-1 0,2 0-1,2 17 1,-4-30-97,0 1 1,0-1-1,0 1 1,1-1-1,-1 1 0,0-1 1,0 1-1,0-1 1,0 1-1,0-1 0,1 0 1,-1 1-1,0-1 1,0 1-1,1-1 1,-1 0-1,0 1 0,1-1 1,-1 0-1,0 1 1,1-1-1,-1 0 0,1 1 1,-1-1-1,0 0 1,1 0-1,-1 0 1,1 1-1,-1-1 0,1 0 1,-1 0-1,1 0 1,-1 0-1,1 0 0,13-12-2743,3-28-7950,-13 17 766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0.137"/>
    </inkml:context>
    <inkml:brush xml:id="br0">
      <inkml:brushProperty name="width" value="0.05" units="cm"/>
      <inkml:brushProperty name="height" value="0.05" units="cm"/>
    </inkml:brush>
  </inkml:definitions>
  <inkml:trace contextRef="#ctx0" brushRef="#br0">9 129 15659,'25'-24'1954,"33"-26"0,-47 42-1680,-1 1 0,1 0 1,1 0-1,-1 2 0,1-1 0,18-5 0,-27 10-214,0 1 1,0-1-1,0 0 1,0 1-1,0 0 0,0 0 1,0 0-1,4 0 1,-6 0-50,0 1 1,0-1-1,-1 0 1,1 1 0,0-1-1,0 0 1,-1 1 0,1-1-1,0 1 1,0-1 0,-1 1-1,1 0 1,-1-1-1,1 1 1,0 0 0,-1-1-1,0 1 1,1 0 0,-1-1-1,1 1 1,-1 0 0,0 0-1,1 0 1,-1-1-1,0 1 1,0 0 0,0 0-1,0 0 1,1 0 0,-1 0-1,0-1 1,-1 1 0,1 0-1,0 1 1,-2 8-1,0 0 0,-1-1 1,0 0-1,-1 1 0,0-1 0,-1-1 1,1 1-1,-2-1 0,-5 9 0,0 0 2,-45 67 40,28-43-30,1 1 0,-24 53 0,48-88-25,0 0 0,0 1 0,1-1 0,0 1 0,-2 12 1,4-18-12,0 0 1,-1-1 0,1 1-1,0-1 1,1 1 0,-1-1-1,0 1 1,0-1 0,1 1-1,-1-1 1,0 1 0,1-1-1,0 1 1,-1-1 0,1 0-1,0 1 1,0-1 0,0 0-1,0 1 1,0-1 0,0 0-1,0 0 1,0 0 0,0 0-1,0 0 1,1 0-1,-1 0 1,0-1 0,1 1-1,-1 0 1,1-1 0,-1 1-1,1-1 1,2 1 0,11 0-15,1 0 1,0-1-1,0 0 0,0-2 1,25-4-1,-28 4 0,48-9-70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2.794"/>
    </inkml:context>
    <inkml:brush xml:id="br0">
      <inkml:brushProperty name="width" value="0.025" units="cm"/>
      <inkml:brushProperty name="height" value="0.025" units="cm"/>
    </inkml:brush>
  </inkml:definitions>
  <inkml:trace contextRef="#ctx0" brushRef="#br0">0 50 15951,'0'0'8168,"54"-8"-6471,-5 4-800,0 2-705,10-1-192,-1-2 32,1 1-32,1-1-192,-6 0-640,-4 1-866,-7 0-640,-14 1-417,-5 2-1121,-8 0-1056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3.152"/>
    </inkml:context>
    <inkml:brush xml:id="br0">
      <inkml:brushProperty name="width" value="0.025" units="cm"/>
      <inkml:brushProperty name="height" value="0.025" units="cm"/>
    </inkml:brush>
  </inkml:definitions>
  <inkml:trace contextRef="#ctx0" brushRef="#br0">0 2 12588,'0'0'10057,"76"14"-8391,-33-14-897,7-1-417,-1-5-288,1 2 32,-4 1-961,-5 3-1313,-9 0-1217,-8 0-1762,-6-2-2946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3.482"/>
    </inkml:context>
    <inkml:brush xml:id="br0">
      <inkml:brushProperty name="width" value="0.025" units="cm"/>
      <inkml:brushProperty name="height" value="0.025" units="cm"/>
    </inkml:brush>
  </inkml:definitions>
  <inkml:trace contextRef="#ctx0" brushRef="#br0">10 161 19538,'0'0'1826,"-4"67"-993,2-38-641,-1-3-192,3-1 0,0-5-32,0-3-833,3-3-480,4-9-256,-1-5-962,3 0-1120,-6-9-994</inkml:trace>
  <inkml:trace contextRef="#ctx0" brushRef="#br0" timeOffset="1">56 0 17585,'0'0'5445,"11"53"-5990,2-46-1857,3-3-3139,0-4-7816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3.846"/>
    </inkml:context>
    <inkml:brush xml:id="br0">
      <inkml:brushProperty name="width" value="0.025" units="cm"/>
      <inkml:brushProperty name="height" value="0.025" units="cm"/>
    </inkml:brush>
  </inkml:definitions>
  <inkml:trace contextRef="#ctx0" brushRef="#br0">246 1 14414,'0'0'2338,"-62"67"-320,26-27-481,2 2-224,2-2-512,5-6-288,7-7-193,5-7-224,14-9-96,1-6-96,1-16-7848,-1-6 994</inkml:trace>
  <inkml:trace contextRef="#ctx0" brushRef="#br0" timeOffset="1">1 25 14253,'0'0'7496,"25"54"-5991,4-34-160,10 1-672,5-3-513,4-1-64,1-3-929,1-2-1985,-12-3-1186,-2-2-1281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4.290"/>
    </inkml:context>
    <inkml:brush xml:id="br0">
      <inkml:brushProperty name="width" value="0.025" units="cm"/>
      <inkml:brushProperty name="height" value="0.025" units="cm"/>
    </inkml:brush>
  </inkml:definitions>
  <inkml:trace contextRef="#ctx0" brushRef="#br0">47 97 15118,'0'0'10181,"11"7"-9840,-5-3-311,0 0 0,0 0 1,0-1-1,1 1 0,-1-1 0,1-1 0,0 0 0,8 3 0,-12-5-24,0 0 1,1 0-1,-1 0 0,0 0 0,0 0 0,1-1 1,-1 1-1,0-1 0,0 0 0,0 0 0,0 0 1,0 0-1,0-1 0,0 1 0,0-1 1,-1 0-1,1 1 0,0-1 0,-1-1 0,0 1 1,1 0-1,-1-1 0,0 1 0,0-1 0,3-4 1,-4 5-16,1 0 0,-1 0 1,1 0-1,-1 0 0,0 0 1,1-1-1,-1 1 1,0 0-1,-1-1 0,1 1 1,0-1-1,-1 1 0,1-1 1,-1 1-1,0-1 0,0 1 1,0-1-1,0 0 0,0 1 1,0-1-1,-1 1 0,0-1 1,1 1-1,-1 0 1,0-1-1,0 1 0,0 0 1,-2-4-1,0 4-2,1-1 1,-1 1-1,1 0 0,-1 0 1,0 0-1,0 0 0,0 1 0,0-1 1,0 1-1,-1 0 0,1 0 1,0 0-1,-1 0 0,1 1 1,0-1-1,-1 1 0,1 0 1,-1 0-1,1 0 0,-5 1 1,2 0 27,0 0 1,0 0 0,0 1 0,0 0 0,1 0 0,-1 1 0,1-1 0,-1 1 0,1 0 0,0 1-1,0-1 1,1 1 0,-1 0 0,1 0 0,0 1 0,0-1 0,-6 9 0,5-6 58,0 1 0,1-1-1,0 1 1,1 0 0,-1 0 0,2 0 0,-1 0 0,1 0 0,0 1 0,1-1 0,-1 16 0,2-22-72,0 1-1,0-1 1,0 0 0,0 0 0,1 0 0,-1 0 0,1 0 0,0 0 0,-1 0-1,1 0 1,0 0 0,0 0 0,0 0 0,1-1 0,-1 1 0,0 0-1,1-1 1,-1 1 0,1-1 0,-1 1 0,4 1 0,0 0-32,0-1 0,-1 0 0,1 0 0,0 0 0,0 0 1,0-1-1,0 0 0,0 0 0,6 0 0,4-1-972,0 1 1,0-2-1,0 0 0,-1-1 0,28-7 0,8-9-5961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4.620"/>
    </inkml:context>
    <inkml:brush xml:id="br0">
      <inkml:brushProperty name="width" value="0.025" units="cm"/>
      <inkml:brushProperty name="height" value="0.025" units="cm"/>
    </inkml:brush>
  </inkml:definitions>
  <inkml:trace contextRef="#ctx0" brushRef="#br0">155 101 17489,'-9'3'1767,"-2"0"-1202,0 1 1,0 0-1,0 1 1,0 1-1,1 0 1,-1 0-1,-10 9 1,17-12-472,1 0 0,-1 0 0,1 0 0,-1 0 0,1 1 0,0-1-1,0 1 1,0 0 0,1 0 0,0 0 0,-1 0 0,1 0 0,1 0 0,-1 1 0,0-1 0,1 1 0,0-1 0,0 1 0,1-1 0,-1 1 0,1 0 0,0 0 0,1 8 0,0-10-90,0-1-1,0 0 1,0 0-1,0 0 1,1-1-1,-1 1 1,0 0-1,1 0 1,0-1-1,-1 1 1,1-1-1,0 1 1,0-1-1,0 0 0,0 0 1,0 0-1,0 0 1,0 0-1,0 0 1,0 0-1,0-1 1,1 1-1,-1-1 1,0 0-1,0 1 1,1-1-1,-1 0 1,0 0-1,4-1 1,3 1 15,-1-1 0,1 0 0,-1 0 0,0-1 0,0 0 0,0 0 0,11-5 0,-5-1-49,0-1 1,-1 0-1,0-1 1,0-1-1,-1 0 1,-1 0-1,0-1 1,0-1-1,-1 1 1,-1-2-1,0 0 1,-1 0-1,0 0 1,-1-1-1,-1 0 1,0 0-1,-1-1 1,4-22-1,-9 38 48,0-1 0,1 1-1,-1 0 1,0-1 0,0 1 0,0 0 0,0-1-1,0 1 1,0-1 0,1 1 0,-1 0 0,0-1-1,0 1 1,0-1 0,0 1 0,0 0 0,-1-1-1,1 1 1,0-1 0,0 1 0,0 0 0,0-1 0,0 1-1,0 0 1,-1-1 0,1 1 0,0 0 0,0-1-1,0 1 1,-1 0 0,1-1 0,0 1 0,-1 0-1,1 0 1,0-1 0,-1 1 0,1 0 0,0 0-1,-1 0 1,1-1 0,-1 1 0,-14 13 344,-13 27-25,20-26-275,1-1 1,1 1-1,0 0 0,1 0 1,0 1-1,1-1 1,1 1-1,0 0 0,1 0 1,1 0-1,1 0 1,1 28-1,0-39-240,0-1-1,0 1 0,0-1 1,0 1-1,1-1 0,-1 0 1,1 1-1,0-1 0,0 0 1,0 0-1,0 0 1,1-1-1,-1 1 0,1 0 1,-1-1-1,1 0 0,0 1 1,0-1-1,0 0 1,1-1-1,-1 1 0,0 0 1,1-1-1,-1 0 0,8 2 1,24 2-5358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5.960"/>
    </inkml:context>
    <inkml:brush xml:id="br0">
      <inkml:brushProperty name="width" value="0.025" units="cm"/>
      <inkml:brushProperty name="height" value="0.025" units="cm"/>
    </inkml:brush>
  </inkml:definitions>
  <inkml:trace contextRef="#ctx0" brushRef="#br0">56 124 2402,'-36'8'9882,"35"-8"-9668,-1 0 1,1 1 0,0-1-1,0 1 1,0 0-1,0-1 1,0 1 0,0 0-1,0-1 1,1 1-1,-1 0 1,0 0 0,0 0-1,1 0 1,-1 0-1,0 0 1,1 0 0,-1 0-1,1 0 1,-1 0-1,1 0 1,-1 0 0,1 0-1,0 0 1,0 0-1,-1 1 1,1-1 0,0 0-1,0 2 1,1-2-109,0 0 1,-1-1 0,1 1 0,0 0-1,-1 0 1,1 0 0,0-1 0,0 1-1,0 0 1,-1-1 0,1 1 0,0-1-1,0 1 1,0-1 0,0 1 0,0-1-1,0 0 1,0 1 0,0-1-1,1 0 1,-1 0 0,0 0 0,0 0-1,0 0 1,2 0 0,38 0 1186,-31 0-797,10-1-229,-1-1 0,0 0-1,0-1 1,0-2 0,34-11 0,-40 11-235,0 0 0,0-1 0,-1-1 0,0 0 0,0 0 0,-1-1 1,1-1-1,18-19 0,-28 27-18,-1 0 0,0-1 1,1 1-1,-1-1 0,0 1 1,0-1-1,0 1 0,0-1 1,0 0-1,0 0 0,0 1 1,0-1-1,-1 0 0,1 0 0,-1 0 1,1 0-1,-1 0 0,0 0 1,0 0-1,0 0 0,0-2 1,-1 2-8,0 1 1,0 0-1,0 0 1,0-1-1,0 1 1,0 0-1,0 0 1,0 0 0,0 0-1,0 1 1,-1-1-1,1 0 1,0 0-1,-1 1 1,1-1-1,-1 1 1,1-1-1,-1 1 1,1-1 0,-3 1-1,-8-1 7,0 0-1,1 0 1,-1 2 0,1-1-1,-24 5 1,17 0 47,0 1 0,0 0 0,0 1 1,1 1-1,0 1 0,1 0 0,-16 12 0,25-16 6,-1 0-1,1 0 0,1 1 1,-1 0-1,1 0 0,0 1 1,0 0-1,1 0 1,0 0-1,0 1 0,1-1 1,0 1-1,0 0 0,1 0 1,0 1-1,-4 16 1,7-21-62,0-1 0,0 1 0,0 0 0,1-1 0,0 1 1,0-1-1,0 1 0,0-1 0,0 1 0,0-1 0,1 1 1,0-1-1,0 0 0,0 0 0,0 0 0,0 0 0,1 0 1,-1-1-1,1 1 0,0-1 0,-1 1 0,1-1 0,0 0 1,1 0-1,-1 0 0,0-1 0,0 1 0,1-1 0,-1 0 1,7 2-1,7 2-23,0-1-1,1-1 1,0 0 0,34 1 0,-22-4-586,0-1 1,0-1-1,32-7 1,-40 5-1276,1-2 0,29-13 1,7-6-5383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7.433"/>
    </inkml:context>
    <inkml:brush xml:id="br0">
      <inkml:brushProperty name="width" value="0.025" units="cm"/>
      <inkml:brushProperty name="height" value="0.025" units="cm"/>
    </inkml:brush>
  </inkml:definitions>
  <inkml:trace contextRef="#ctx0" brushRef="#br0">78 153 13100,'0'0'2296,"9"-9"368,-5 5-2323,38-44 2310,-40 45-2406,0 0-1,0 0 1,0 0 0,0-1-1,-1 1 1,0 0-1,1-1 1,-1 1-1,0-1 1,-1 1 0,1-1-1,-1 0 1,0 1-1,1-1 1,-1 1-1,-1-1 1,1 0-1,-2-5 1,1 7-202,0 1 0,0-1 0,0 1-1,0 0 1,0-1 0,0 1 0,0 0 0,0 0 0,-1 0 0,1 0-1,0 0 1,-1 0 0,1 1 0,-1-1 0,1 0 0,-1 1 0,0-1 0,1 1-1,-1-1 1,1 1 0,-1 0 0,0 0 0,1 0 0,-1 0 0,0 0-1,1 0 1,-1 0 0,0 0 0,1 1 0,-2 0 0,-2-1-54,1 1 1,-1 0-1,1 0 0,-1 1 1,1-1-1,0 1 0,-1 0 1,1 0-1,0 0 0,-4 4 1,2 0-8,0 1 0,0 0 0,1 0 0,0 1 0,-6 9 0,10-14 15,-1 0 0,1-1 0,-1 1 0,1 0-1,0 0 1,0 0 0,0-1 0,1 1 0,-1 0 0,1 0-1,-1 1 1,1-1 0,0 0 0,0 0 0,0 0 0,1 0-1,-1 0 1,1 0 0,2 5 0,-2-6 6,1-1 0,0 1-1,0-1 1,0 1 0,-1-1 0,1 0 0,1 0-1,-1 0 1,0 0 0,0 0 0,0-1 0,0 1-1,1-1 1,-1 1 0,0-1 0,1 0 0,-1 0-1,0 0 1,5 0 0,47-7 165,-42 2-140,1 0 0,-1 0-1,0-1 1,14-10 0,-21 13-16,1-1 1,-1 1 0,0-2-1,0 1 1,0 0-1,0-1 1,-1 0 0,0 0-1,0 0 1,6-10 0,-14 73-446,3-56 442,1-1 0,-1 1 0,1-1-1,-1 1 1,1-1 0,0 0-1,-1 1 1,1-1 0,0 1 0,0 0-1,0-1 1,0 1 0,0-1-1,1 1 1,-1-1 0,0 0 0,1 1-1,-1-1 1,1 1 0,0-1-1,-1 0 1,1 1 0,0-1 0,0 0-1,-1 1 1,3 0 0,0-1 21,0 0 0,0 0 1,0 0-1,0-1 1,0 1-1,0-1 0,0 0 1,0 0-1,0 0 0,0 0 1,0-1-1,4 0 0,6-2 68,-1-1-1,-1 1 1,1-2-1,-1 0 1,1 0-1,-2-1 1,16-11-1,-17 11-80,0 0-1,0 1 1,0 0-1,0 0 1,1 1-1,0 0 0,0 1 1,0 0-1,1 1 1,15-3-1,-26 5 19,1 1-1,0-1 1,0 0-1,0 0 1,0 0-1,0 1 1,-1-1-1,1 0 1,0 1-1,0-1 1,-1 1-1,1-1 1,0 1-1,0-1 1,-1 1-1,1 0 1,-1-1-1,1 1 1,0 0-1,-1-1 1,0 1-1,1 0 1,-1 0-1,1 0 1,-1-1-1,0 1 1,1 0-1,-1 0 1,0 0-1,0 0 0,0-1 1,0 1-1,0 0 1,0 2-1,0-2-12,0 0-1,0 0 1,0 0-1,1 0 1,-1 0-1,0 0 1,0 0-1,1 0 1,-1 0-1,0 0 1,1 0-1,-1 0 1,1 0-1,0-1 1,-1 1-1,1 0 1,-1 0-1,1 0 1,0-1-1,0 1 1,0 0-1,-1-1 1,1 1-1,0 0 1,0-1-1,0 1 1,0-1-1,0 0 1,0 1-1,2-1 1,3 0 39,1 0 0,0 0 0,0-1 1,-1 0-1,1-1 0,-1 1 0,1-1 0,-1-1 0,0 1 0,8-5 1,-9 4-115,1 0 0,-1 1 0,1 0 0,0 0 0,-1 0 0,1 1 0,0 0 0,0 0 0,0 0 0,0 1 0,0-1 0,10 2 0,-15 0 39,0 0 0,1-1 0,-1 1 0,0 0 0,0 0 0,0 0 0,0 0 0,0 0 0,0 0-1,0 1 1,0-1 0,0 0 0,-1 0 0,1 0 0,0 1 0,-1-1 0,1 1 0,-1-1 0,1 0 0,-1 1 0,0-1 0,0 1 0,0-1 0,0 1 0,0-1 0,0 3 0,0-1-164,0 0 1,1 0-1,-1 0 1,1 0-1,0 0 0,0 0 1,0-1-1,0 1 1,0 0-1,2 2 1,-2-4-86,0 0-1,0 0 1,0-1 0,0 1-1,0 0 1,0 0 0,0-1-1,0 1 1,0-1 0,0 1-1,0-1 1,0 1 0,0-1 0,1 0-1,-1 0 1,0 1 0,0-1-1,2 0 1,22-1-7595,-12-6 2242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7.794"/>
    </inkml:context>
    <inkml:brush xml:id="br0">
      <inkml:brushProperty name="width" value="0.025" units="cm"/>
      <inkml:brushProperty name="height" value="0.025" units="cm"/>
    </inkml:brush>
  </inkml:definitions>
  <inkml:trace contextRef="#ctx0" brushRef="#br0">118 107 10634,'0'0'10250,"-8"0"-9823,3 0-281,1 1 1,-1 0-1,0-1 1,1 2-1,-1-1 1,1 0-1,-1 1 1,1 0-1,-1 0 1,1 0-1,0 1 1,0-1-1,0 1 1,1 0-1,-1 0 1,0 1-1,1-1 1,0 1-1,0-1 1,0 1-1,0 0 1,1 0-1,0 0 0,-3 7 1,3-8-34,0 0 0,1 0 0,-1 0 0,1 0 0,0 0 0,0 0-1,0 1 1,1-1 0,-1 0 0,1 0 0,-1 1 0,1 4 0,1-6-102,0-1 0,-1 0 1,1 0-1,0 0 0,0 1 0,-1-1 0,1 0 0,0 0 1,0 0-1,0-1 0,0 1 0,1 0 0,-1 0 1,0 0-1,0-1 0,0 1 0,1-1 0,-1 1 0,0-1 1,1 1-1,-1-1 0,0 0 0,1 1 0,-1-1 0,0 0 1,1 0-1,-1 0 0,0 0 0,1-1 0,-1 1 1,3-1-1,8 0 12,1-1 0,0 0 0,-1-1 1,0-1-1,0 0 0,0-1 0,0 0 1,0-1-1,-1 0 0,0 0 0,-1-2 1,16-11-1,-16 10-3,1 0-1,-1-1 1,-1 0 0,0-1 0,0 1-1,-1-2 1,0 1 0,-1-1 0,-1 0-1,0-1 1,7-19 0,-13 15 265,-12 17 191,-14 21-100,23-16-336,-1-1 0,1 1-1,1 0 1,-1 0 0,0 0 0,1 0 0,0 1 0,0-1-1,1 0 1,0 1 0,0 0 0,0-1 0,0 1-1,1 6 1,0-9-62,1 0-1,-1 0 0,1 0 1,-1 0-1,1 0 0,0 0 1,0 0-1,1 0 0,-1-1 1,1 1-1,-1 0 0,1-1 1,0 0-1,0 1 0,0-1 1,0 0-1,0 0 0,0 0 1,1 0-1,-1 0 0,0 0 1,1-1-1,0 1 0,-1-1 1,1 0-1,0 0 0,4 1 1,54 9-6934,-31-10-1714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8.567"/>
    </inkml:context>
    <inkml:brush xml:id="br0">
      <inkml:brushProperty name="width" value="0.025" units="cm"/>
      <inkml:brushProperty name="height" value="0.025" units="cm"/>
    </inkml:brush>
  </inkml:definitions>
  <inkml:trace contextRef="#ctx0" brushRef="#br0">11 1 16207,'0'0'6230,"-1"11"-5312,-1 0-715,-1 2 84,1 0 1,1 1-1,0-1 1,0 1 0,2-1-1,2 20 1,-3-32-262,1 0 0,0 1-1,0-1 1,0 0 0,1 1 0,-1-1 0,0 0 0,0 0 0,1 0-1,-1 0 1,0 0 0,1 0 0,-1-1 0,1 1 0,-1 0 0,1-1-1,0 1 1,-1-1 0,1 1 0,-1-1 0,1 0 0,0 0 0,-1 0-1,1 0 1,2 0 0,45-4 354,-31-1-341,0-1 1,0-1-1,-1-1 1,0 0-1,25-18 1,19-8 11,-61 34-45,1-1 0,-1 1 0,1-1 1,-1 1-1,1-1 0,0 1 0,-1 0 0,1-1 1,0 1-1,-1 0 0,1-1 0,0 1 0,0 0 1,-1 0-1,1 0 0,0 0 0,0-1 0,-1 1 1,1 0-1,0 0 0,0 1 0,-1-1 0,1 0 1,0 0-1,-1 0 0,1 0 0,0 1 0,0-1 1,-1 0-1,1 1 0,0-1 0,-1 0 0,1 1 0,-1-1 1,1 1-1,0-1 0,-1 1 0,1-1 0,-1 1 1,1 0-1,-1-1 0,0 1 0,1-1 0,-1 1 1,0 0-1,1 0 0,-1-1 0,0 1 0,0 0 1,0-1-1,1 1 0,-1 1 0,-4 50 764,1-26-405,3-26-355,0 1 0,0-1 0,0 1 0,0-1 1,0 0-1,0 1 0,0-1 0,0 1 1,1-1-1,-1 0 0,0 1 0,0-1 0,0 0 1,1 1-1,-1-1 0,0 0 0,1 1 1,-1-1-1,0 0 0,1 1 0,-1-1 0,0 0 1,1 0-1,-1 0 0,0 1 0,1-1 1,-1 0-1,0 0 0,1 0 0,-1 0 0,1 0 1,-1 0-1,1 0 0,0 0 0,22-2 190,18-13-58,12-16-603,-17 9-1836,0 2-5254,-25 15 414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4.012"/>
    </inkml:context>
    <inkml:brush xml:id="br0">
      <inkml:brushProperty name="width" value="0.025" units="cm"/>
      <inkml:brushProperty name="height" value="0.025" units="cm"/>
    </inkml:brush>
  </inkml:definitions>
  <inkml:trace contextRef="#ctx0" brushRef="#br0">1 743 12579,'1'-8'1672,"7"-5"-968,7-12-200,7-6 1665,13-11-1329,8-7-112,10-11-128,4-3-48,4-4-176,0 3-72,-5 4-255,-8 3-130,-6 11-375,-9 2-200,-6 10-192,-8 4 608,-8 5-184,-2 1-176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0.603"/>
    </inkml:context>
    <inkml:brush xml:id="br0">
      <inkml:brushProperty name="width" value="0.05" units="cm"/>
      <inkml:brushProperty name="height" value="0.05" units="cm"/>
    </inkml:brush>
  </inkml:definitions>
  <inkml:trace contextRef="#ctx0" brushRef="#br0">147 14 18252,'-5'-1'138,"1"1"-1,-1 0 1,0 0 0,0 0-1,1 0 1,-1 1-1,0 0 1,1 0 0,-1 0-1,0 0 1,1 1 0,0-1-1,-1 1 1,1 0 0,0 1-1,0-1 1,-7 6 0,6-3-46,0 0 1,1 0-1,-1 1 1,1-1-1,0 1 0,1 0 1,-1 0-1,1 1 1,0-1-1,1 0 1,-4 12-1,3-4 6,0 1 0,1 0 0,0 0-1,1 0 1,1 0 0,3 23 0,-3-31-70,1 1 0,0 0 1,1-1-1,0 1 0,0-1 1,1 1-1,0-1 0,0 0 1,1 0-1,0 0 1,0-1-1,0 1 0,1-1 1,6 7-1,-9-12-18,0 1 0,0 0 0,0-1 1,0 1-1,0-1 0,0 1 0,0-1 0,0 0 0,0 0 0,1 0 1,-1 0-1,0-1 0,1 1 0,-1 0 0,1-1 0,-1 0 1,1 0-1,-1 1 0,0-1 0,1-1 0,-1 1 0,1 0 0,-1-1 1,1 1-1,-1-1 0,1 0 0,-1 1 0,0-1 0,0 0 1,1-1-1,-1 1 0,0 0 0,0-1 0,0 1 0,0-1 1,-1 0-1,4-2 0,2-4 31,-1 0 0,0-1 0,0 1 0,-1-1 0,0 0 1,0 0-1,5-17 0,-5 9-6,0 1 1,-1-1 0,-1 0-1,-1 1 1,0-21 0,-1 27-102,-1 1-1,-1-1 1,0 1 0,0-1 0,-1 1-1,0-1 1,0 1 0,-1 0-1,-1 0 1,-6-12 0,9 18 97,0 1-1,-1-1 1,0 1 0,0 0 0,1 0-1,-1 0 1,-1 0 0,1 0 0,0 0-1,0 0 1,-1 1 0,1-1-1,-1 1 1,1 0 0,-1 0 0,1 0-1,-1 0 1,0 0 0,0 0 0,0 1-1,1-1 1,-4 1 0,-3 2-130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9.071"/>
    </inkml:context>
    <inkml:brush xml:id="br0">
      <inkml:brushProperty name="width" value="0.025" units="cm"/>
      <inkml:brushProperty name="height" value="0.025" units="cm"/>
    </inkml:brush>
  </inkml:definitions>
  <inkml:trace contextRef="#ctx0" brushRef="#br0">118 2 9097,'0'0'11792,"-9"-1"-10767,4 1-883,1 0 0,-1 0 0,1 1 0,0-1 0,-1 1 0,1 0 0,0 0-1,0 1 1,0-1 0,0 1 0,0 0 0,0 0 0,0 0 0,0 1 0,1-1 0,-1 1 0,1 0 0,0 0 0,0 0 0,0 1 0,0-1-1,0 1 1,1-1 0,0 1 0,0 0 0,0 0 0,0 0 0,-2 7 0,3-9-101,0 0 0,0-1 1,1 1-1,-1-1 0,0 1 0,1 0 0,-1-1 1,1 1-1,0 0 0,0-1 0,-1 1 0,1 0 1,0 0-1,1-1 0,-1 1 0,0 0 0,0 0 0,1-1 1,-1 1-1,1 0 0,-1-1 0,1 1 0,0-1 1,1 3-1,0-3-22,-1 1 1,1-1-1,0 0 0,0 0 1,0 0-1,0 0 0,0 0 1,0-1-1,0 1 0,0-1 1,0 1-1,0-1 0,0 0 1,0 0-1,0 0 0,4 0 1,5-1-46,0 0 0,-1-1 1,0 0-1,1-1 0,-1 0 0,0-1 1,10-5-1,-6 1-214,-1-1 0,0 0-1,-1 0 1,0-2 0,0 1 0,14-19-1,-25 28 263,-15 48 955,19-47-954,1 1 1,-1-1 0,1 0-1,-1 0 1,1-1 0,4-1-1,20-5-806,-19 4 207,1 0 0,1 0 0,-1 1 1,13 0-1,-24 7 780,0 0 1,0 0-1,0 0 0,-1 0 0,0 1 1,0-1-1,-1 6 0,1-7-71,0-3-143,1 0 0,-1 0 0,1 0 0,-1 0 0,0 0 0,1 0 0,0 0-1,-1 0 1,1-1 0,-1 1 0,1 0 0,0 0 0,0-1 0,0 1 0,-1 0 0,1-1 0,0 1 0,0-1 0,0 1 0,0-1-1,0 1 1,0-1 0,0 0 0,0 0 0,0 1 0,0-1 0,0 0 0,0 0 0,0 0 0,0 0 0,0 0 0,2 0-1,20-1-2941,-2-1-4023,3-3-1994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29.413"/>
    </inkml:context>
    <inkml:brush xml:id="br0">
      <inkml:brushProperty name="width" value="0.025" units="cm"/>
      <inkml:brushProperty name="height" value="0.025" units="cm"/>
    </inkml:brush>
  </inkml:definitions>
  <inkml:trace contextRef="#ctx0" brushRef="#br0">105 47 14029,'0'0'9503,"8"1"-9413,-7-1-97,41 2 92,-41-2-90,1 0-1,-1 0 1,0 0 0,1-1 0,-1 1-1,1 0 1,-1-1 0,0 1 0,1-1-1,-1 0 1,0 1 0,0-1-1,0 0 1,1 0 0,-1 0 0,0 0-1,0 0 1,0 0 0,0 0 0,-1 0-1,1 0 1,0 0 0,0-1 0,-1 1-1,1 0 1,0 0 0,-1-1-1,1 1 1,-1-1 0,0 1 0,0 0-1,1-1 1,-1 1 0,0-3 0,-1 3-4,1 0 1,-1 0 0,0 0 0,1 0-1,-1 0 1,0 1 0,0-1 0,1 0-1,-1 0 1,0 0 0,0 1 0,0-1 0,0 1-1,0-1 1,0 0 0,0 1 0,0 0-1,0-1 1,-1 1 0,1 0 0,0-1-1,0 1 1,0 0 0,0 0 0,0 0 0,-1 0-1,1 0 1,0 0 0,-2 1 0,-38 1 260,34 0-123,0 0 0,0 0 0,0 1 0,1 0 0,0 0 0,-1 1 0,1 0 0,0 0 0,1 0 0,-6 5 0,7-6 48,1 0 0,-1 1 0,1-1 0,0 0 1,0 1-1,1 0 0,-1 0 0,1 0 0,-1 0 0,1 0 1,1 0-1,-1 0 0,1 1 0,-1-1 0,1 0 1,-1 7-1,3-9-163,-1 0 0,1 0 0,0-1 0,-1 1 1,1 0-1,0 0 0,0-1 0,0 1 0,0-1 1,0 1-1,0-1 0,1 1 0,-1-1 0,0 1 0,1-1 1,-1 0-1,1 0 0,-1 0 0,1 0 0,0 0 0,-1 0 1,1 0-1,0-1 0,0 1 0,0-1 0,0 1 0,-1-1 1,1 0-1,0 1 0,4-1 0,69 3-1888,-63-3 725,-4 0-377,0 0 0,0 0 0,0-1 0,-1 0 1,16-4-1,4-8-6231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30.518"/>
    </inkml:context>
    <inkml:brush xml:id="br0">
      <inkml:brushProperty name="width" value="0.025" units="cm"/>
      <inkml:brushProperty name="height" value="0.025" units="cm"/>
    </inkml:brush>
  </inkml:definitions>
  <inkml:trace contextRef="#ctx0" brushRef="#br0">79 1 12332,'0'0'11600,"-7"11"-10335,-3 12-700,2 1 0,0-1 0,1 2 1,2-1-1,0 1 0,-2 39 0,5 40-227,1-86-637,1-28-637,0-16 463,1 13-39,0 1 1,-1 0 0,-1 0-1,0-1 1,-1 1-1,0 0 1,-8-23 0,6 28 409,15 20 124,-2-9-276,-1 0 0,1-1 0,-1 0 1,1 0-1,0-1 0,0 0 1,0-1-1,12 1 0,-17-2-6,1 1 1,0-1-1,0 0 0,-1 0 0,1 0 0,0-1 1,0 0-1,-1 0 0,1 0 0,0 0 1,-1-1-1,1 0 0,-1 0 0,0 0 1,0 0-1,8-7 0,-7-2 2273,-17 13-725,-20 16 71,30-16-1197,-1 1-1,1 0 1,-1-1-1,1 1 1,0 0-1,0 0 0,0 1 1,0-1-1,1 0 1,-1 0-1,1 1 0,0-1 1,0 1-1,0-1 1,0 1-1,1 0 1,0-1-1,-1 1 0,1 0 1,1 5-1,0-8-148,0 0 0,0 0 0,1 0 0,-1 0 1,0 0-1,0-1 0,1 1 0,-1 0 0,0-1 0,1 1 0,-1-1 0,1 0 0,-1 1 0,0-1 0,1 0 0,-1 0 0,1 0 0,-1 0 0,2 0 0,38-1-153,-32 0-82,2 1-65,-1-1 0,0-1 0,1 0 1,-1 0-1,0-1 0,0 0 0,-1-1 0,1 0 0,-1-1 1,11-6-1,-20 10 434,0 1 0,1-1-1,-1 0 1,0 1 0,0-1 0,-1 0 0,1 1 0,0-1 0,0 0-1,0 1 1,0-1 0,-1 0 0,1 1 0,0-1 0,0 0 0,-1 1 0,1-1-1,-1 1 1,1-1 0,0 1 0,-1-1 0,1 1 0,-1-1 0,0 0-1,-10-19 770,11 19-931,0 0 0,0 1 0,0-1-1,0 0 1,1 1 0,-1-1 0,0 1 0,1-1-1,-1 0 1,0 1 0,1-1 0,-1 1-1,0-1 1,1 1 0,-1-1 0,1 1 0,-1 0-1,1-1 1,-1 1 0,1-1 0,0 1 0,-1 0-1,1 0 1,-1-1 0,1 1 0,0 0-1,-1 0 1,1 0 0,0 0 0,-1 0 0,1 0-1,-1-1 1,1 2 0,0-1 0,-1 0-1,1 0 1,1 0 0,70-8-2845,31-3 2506,28 23 45,-129-11 308,0-1 0,0 0 1,0 1-1,0-1 0,0 1 0,0-1 1,0 1-1,-1 0 0,1 0 0,0 0 1,0 0-1,-1 0 0,1 0 1,-1 1-1,1-1 0,-1 0 0,0 1 1,1-1-1,-1 1 0,0-1 1,0 1-1,0 0 0,0 0 0,0-1 1,0 1-1,0 2 0,16 64 1012,-7-26-566,-4-24-283,5 9 168,-2 2 0,-1-1-1,-1 1 1,-1 0 0,2 51-1,-8-78-279,0-1 0,0 1 0,0-1 0,0 1-1,-1-1 1,1 1 0,0-1 0,-1 0 0,1 1-1,-1-1 1,0 0 0,1 1 0,-1-1 0,0 0-1,0 0 1,0 0 0,0 0 0,0 0-1,0 0 1,0 0 0,0 0 0,0 0 0,-1 0-1,1 0 1,0-1 0,-1 1 0,1 0 0,0-1-1,-1 1 1,1-1 0,-1 0 0,1 1 0,-1-1-1,1 0 1,0 0 0,-1 0 0,1 0 0,-1 0-1,1 0 1,-3-1 0,0 1 41,-1-1-1,1 0 1,-1 0-1,1 0 1,0 0-1,0-1 1,-1 1 0,1-1-1,0 0 1,0 0-1,1-1 1,-6-3-1,0-4-45,0 0 0,1 0 0,0-1 0,0-1 0,1 1 0,-9-21 0,13 26-82,1 0 0,0 1 0,0-1 0,0 0 0,1 0 0,-1 0 0,2 0 0,-1 0 0,1 0 0,-1 0 0,2 0 0,-1 0-1,1 0 1,0 0 0,0 0 0,0 0 0,4-7 0,-2 9-10,0 0 0,0 0-1,0 0 1,1 0 0,-1 1-1,1-1 1,0 1 0,0 0 0,0 0-1,0 1 1,1-1 0,-1 1-1,1 0 1,0 0 0,6-1 0,78-19-1721,-80 21 1372,79-18-6160,-45 6-720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31.324"/>
    </inkml:context>
    <inkml:brush xml:id="br0">
      <inkml:brushProperty name="width" value="0.025" units="cm"/>
      <inkml:brushProperty name="height" value="0.025" units="cm"/>
    </inkml:brush>
  </inkml:definitions>
  <inkml:trace contextRef="#ctx0" brushRef="#br0">21 1 15599,'-9'159'8153,"7"78"-4061,2-165-2788,-9-183-594,9 92-900,0 0-1,2 0 1,0 0 0,1 0 0,0 0 0,2 0 0,8-22 0,-9 33 145,-1 1 0,1 0 1,0 0-1,1 1 0,-1-1 0,1 1 0,1 0 1,-1 0-1,1 1 0,0-1 0,0 1 1,1 1-1,0-1 0,-1 1 0,1 0 0,1 1 1,-1-1-1,0 1 0,1 1 0,10-3 1,2 1-282,0 1 0,0 1 1,0 1-1,37 2 0,-56-1 271,1 0-1,-1 0 1,1 0-1,-1 0 1,1 1-1,-1-1 1,1 1-1,-1-1 1,1 1-1,-1-1 1,1 1-1,-1 0 1,3 1-1,-4-1 44,0-1 0,0 0 0,1 1-1,-1-1 1,0 1 0,0-1 0,1 1 0,-1-1-1,0 1 1,0-1 0,0 1 0,0-1-1,0 0 1,1 1 0,-1-1 0,0 1 0,0-1-1,0 1 1,-1-1 0,1 1 0,0-1 0,0 1-1,0-1 1,0 1 0,0-1 0,0 1-1,-1 0 1,0 1 27,-1 0 0,0 0 0,1 0-1,-1 0 1,0 0 0,0 0 0,0-1 0,0 1 0,0-1-1,0 0 1,0 1 0,-1-1 0,1 0 0,-5 1 0,-22 7 418,0-2 0,-1-1 1,0-2-1,-51 2 1,89-7-1237,-1 0 0,0 0 0,1-1 0,-1 0 0,13-5 0,8-3-2333,14-2-2758,1 1-2076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31.953"/>
    </inkml:context>
    <inkml:brush xml:id="br0">
      <inkml:brushProperty name="width" value="0.025" units="cm"/>
      <inkml:brushProperty name="height" value="0.025" units="cm"/>
    </inkml:brush>
  </inkml:definitions>
  <inkml:trace contextRef="#ctx0" brushRef="#br0">113 139 11883,'0'0'9481,"-9"1"-7308,0 0-1840,0 1 0,0 0 0,0 0 0,0 1 0,-13 6 0,20-8-274,0 0-1,0-1 1,0 1-1,0 0 1,0 0-1,0 1 1,1-1-1,-1 0 1,0 1 0,0-1-1,1 1 1,-1-1-1,1 1 1,0 0-1,-1 0 1,1-1-1,0 1 1,0 0-1,0 0 1,0 0-1,0 0 1,1 1-1,-1-1 1,1 0-1,-1 0 1,1 0-1,0 0 1,0 1-1,0-1 1,0 0-1,0 0 1,0 0-1,1 1 1,0 3-1,1-4-45,-1 0 0,1 0 0,0-1-1,0 1 1,0-1 0,0 1 0,0-1-1,0 1 1,0-1 0,0 0-1,0 0 1,1 0 0,-1 0 0,0-1-1,1 1 1,-1 0 0,0-1 0,1 0-1,-1 0 1,1 1 0,2-2-1,55 0 152,-56 1-175,0-1 1,0 0-1,-1 0 1,1 0-1,0-1 1,-1 1 0,1-1-1,-1 0 1,1 0-1,-1 0 1,0 0 0,0-1-1,0 1 1,0-1-1,0 0 1,-1 0 0,1 0-1,-1 0 1,0 0-1,0-1 1,3-5 0,-1 1-194,-1-1 1,0 1-1,-1-1 1,0 0-1,0 0 0,0 1 1,-1-1-1,-1-12 1,0 21 179,0 0 1,0 0-1,0 0 0,0 0 1,0 0-1,-1 0 1,1 0-1,0 1 0,0-1 1,0 0-1,0 0 0,0 0 1,0 0-1,-1 0 1,1 0-1,0 0 0,0-1 1,0 1-1,0 0 0,0 0 1,0 0-1,-1 0 1,1 0-1,0 0 0,0 0 1,0 0-1,0 0 1,0 0-1,0 0 0,0 0 1,0 0-1,-1 0 0,1-1 1,0 1-1,0 1 25,0 0-1,0-1 0,0 1 1,0 0-1,0 0 0,0-1 1,0 1-1,0 0 0,1 0 1,-1-1-1,0 1 0,0 0 1,1-1-1,-1 1 0,0 0 1,1-1-1,-1 1 1,0 0-1,1-1 0,-1 1 1,1-1-1,0 1 0,-1-1 1,1 1-1,-1-1 0,1 1 1,1 0-1,3 1 57,1 1 0,0-1 0,0 0 0,-1-1 0,1 1 0,0-1 0,1 0 0,-1-1 0,0 0 0,0 0 0,0 0 0,0 0 0,0-1 0,0 0 0,0 0 0,12-5-1,-14 5-27,0-1 0,0 0 0,0 0 0,0 0 0,0-1-1,0 1 1,0-1 0,-1 0 0,1 0 0,-1 0 0,0 0-1,0-1 1,0 1 0,-1-1 0,1 0 0,-1 0 0,0 0-1,0 0 1,0 0 0,0 0 0,-1-1 0,0 1 0,1-6-1,-1 9-29,-1-1-1,1 1 0,-1-1 1,0 1-1,0-1 0,1 1 1,-1-1-1,0 1 0,0-1 0,0 0 1,-1 1-1,1-1 0,0 1 1,-1-1-1,1 1 0,-1-1 1,1 1-1,-1-1 0,0 1 0,1 0 1,-1-1-1,0 1 0,0 0 1,0 0-1,0 0 0,0-1 1,-2 0-1,1 2-9,1 0 0,-1 0 0,1 0 0,-1 1 0,0-1 1,1 1-1,-1-1 0,1 1 0,-1-1 0,1 1 0,0 0 0,-1 0 0,1 0 0,0 0 0,-1 0 1,1 0-1,0 0 0,0 0 0,0 0 0,0 0 0,0 1 0,0-1 0,0 0 0,1 1 0,-1-1 1,-1 3-1,-3 6 54,0-1 0,0 1 0,1 0 0,0 0 0,1 0 0,0 1 0,1-1 0,0 1 0,-1 17 1,3-24-30,0-1 0,0 1 1,0-1-1,1 0 0,-1 1 1,1-1-1,0 1 0,0-1 1,0 0-1,0 0 0,1 1 1,-1-1-1,1 0 0,0 0 1,0 0-1,0-1 0,0 1 1,0 0-1,0-1 0,1 1 1,0-1-1,-1 0 0,1 0 1,0 0-1,0 0 0,0-1 1,0 1-1,0-1 0,1 1 1,-1-1-1,0 0 0,1-1 1,3 2-1,-2-1-14,-1 0 0,0-1 1,0 1-1,1-1 0,-1 0 0,0 0 1,0-1-1,1 1 0,-1-1 0,0 0 1,0 0-1,0 0 0,0-1 0,0 1 1,0-1-1,0 0 0,0 0 0,-1 0 1,1-1-1,-1 1 0,6-6 0,-6 4 5,1-1 0,-1 0 0,0 0 0,0 0 0,0 0 0,-1-1 0,0 1 0,0-1 0,0 1 0,0-1 0,-1 0 0,0 0 0,-1 0 0,1 1 0,-1-9 0,0 13-3,0 1-1,0 0 0,1-1 0,-1 1 0,0 0 0,0-1 1,0 1-1,0 0 0,0-1 0,0 1 0,0 0 1,0-1-1,0 1 0,0 0 0,0-1 0,0 1 1,0-1-1,0 1 0,0 0 0,0-1 0,0 1 1,0 0-1,0-1 0,-1 1 0,1 0 0,0-1 1,0 1-1,0 0 0,0 0 0,-1-1 0,1 1 1,0 0-1,0 0 0,-1-1 0,1 1 0,0 0 1,-1 0-1,1 0 0,0-1 0,-1 1 0,1 0 1,0 0-1,-1 0 0,1 0 0,0 0 0,-1 0 1,1 0-1,0 0 0,-1 0 0,1 0 0,0 0 0,-1 0 1,1 0-1,-1 0 0,1 0 0,0 0 0,-1 0 1,1 0-1,0 0 0,-1 1 0,1-1 0,0 0 1,0 0-1,-1 0 0,1 1 0,0-1 0,-1 0 1,-15 20 2,15-16-3,-1-1 1,1 1-1,0-1 1,0 1-1,0-1 1,0 1-1,1 0 0,0-1 1,-1 1-1,1 0 1,1-1-1,-1 1 1,0 0-1,1-1 1,0 1-1,0 0 1,0-1-1,0 1 1,0-1-1,1 0 1,0 1-1,-1-1 1,1 0-1,0 0 0,1 0 1,-1 0-1,0 0 1,1-1-1,3 3 1,-2-2-366,0 0 1,0-1-1,0 0 1,1 0-1,-1 0 0,1 0 1,0-1-1,-1 1 1,7 0-1,-3-1-1119,-1-1-1,1 1 1,-1-2-1,1 1 1,-1-1-1,11-2 1,8-6-7838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32.318"/>
    </inkml:context>
    <inkml:brush xml:id="br0">
      <inkml:brushProperty name="width" value="0.025" units="cm"/>
      <inkml:brushProperty name="height" value="0.025" units="cm"/>
    </inkml:brush>
  </inkml:definitions>
  <inkml:trace contextRef="#ctx0" brushRef="#br0">1 1 14157,'0'0'10154,"0"48"-17105,11-36-4035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32.646"/>
    </inkml:context>
    <inkml:brush xml:id="br0">
      <inkml:brushProperty name="width" value="0.025" units="cm"/>
      <inkml:brushProperty name="height" value="0.025" units="cm"/>
    </inkml:brush>
  </inkml:definitions>
  <inkml:trace contextRef="#ctx0" brushRef="#br0">201 48 10634,'0'0'10292,"-5"-7"-10185,-22-33 16,26 42-80,-88 15 6672,85-16-6658,0-1-1,0 0 1,0 1-1,0 0 1,1 0-1,-1 0 1,0 1-1,0-1 1,1 1-1,-1 0 1,1 0-1,-1 0 0,1 0 1,-5 5-1,6-5-24,0-1 0,1 1 0,-1 0 0,1 0 0,-1 0 0,1 0 0,0 0 0,0 0 0,0 0-1,0 0 1,0 0 0,0 0 0,1 1 0,-1-1 0,1 0 0,-1 1 0,1-1 0,0 0 0,0 1-1,0-1 1,0 0 0,1 1 0,-1-1 0,1 0 0,-1 1 0,2 3 0,0-4-24,0 1 1,-1-1 0,1 0 0,0 1-1,0-1 1,0 0 0,1-1-1,-1 1 1,0 0 0,1 0-1,-1-1 1,1 0 0,-1 1 0,1-1-1,0 0 1,-1 0 0,1-1-1,0 1 1,3 0 0,62 7-421,-60-8 228,8 1-208,43 2-2889,-4-9-5399,-33-5 288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33.087"/>
    </inkml:context>
    <inkml:brush xml:id="br0">
      <inkml:brushProperty name="width" value="0.025" units="cm"/>
      <inkml:brushProperty name="height" value="0.025" units="cm"/>
    </inkml:brush>
  </inkml:definitions>
  <inkml:trace contextRef="#ctx0" brushRef="#br0">94 0 9225,'0'0'13783,"-5"8"-12939,-13 25-433,18-33-404,0 1 1,0 0-1,0 0 1,0 0-1,0 0 0,0-1 1,0 1-1,0 0 1,0 0-1,1 0 0,-1-1 1,0 1-1,1 0 1,-1 0-1,0-1 0,1 1 1,-1 0-1,1-1 1,-1 1-1,1 0 0,-1-1 1,1 1-1,0-1 1,-1 1-1,1-1 0,0 1 1,-1-1-1,1 1 1,0-1-1,0 0 0,-1 1 1,1-1-1,0 0 1,0 0-1,0 1 1,-1-1-1,1 0 0,0 0 1,0 0-1,0 0 1,0 0-1,-1 0 0,3-1 1,35 1 312,-34-1-352,-1 0 0,1 0 1,0 0-1,-1 0 0,0-1 0,1 0 1,-1 0-1,0 0 0,0 0 0,0 0 1,0-1-1,0 1 0,0-1 0,-1 0 1,1 1-1,-1-1 0,0-1 0,3-3 1,-5 6-97,-15 40-246,7-14 776,0 1 1,2 0-1,0 0 0,-1 33 1,6-45-352,1 1 0,0-1 1,1 0-1,0 1 0,1-1 1,1 0-1,0 0 0,1 0 1,9 20-1,-7-23-83,-1 1-1,0 0 1,-1 0 0,0 1-1,4 23 1,-8-34 91,0 1 0,0 0 0,0-1 0,0 1 0,0-1 0,0 1 0,-1 0 1,1-1-1,-1 1 0,0-1 0,0 1 0,0-1 0,0 0 0,0 1 0,-1-1 0,1 0 0,-1 0 0,1 0 0,-1 0 0,0 0 0,0 0 0,1 0 1,-1-1-1,-1 1 0,1-1 0,0 1 0,0-1 0,-1 0 0,1 0 0,0 0 0,-1 0 0,1 0 0,-1 0 0,1-1 0,-4 1 0,2 0 86,0 0 0,-1 0 0,1 0 0,-1 0 0,1-1 0,-1 0 0,1 0 0,-1 0 0,1-1 0,-1 1 0,1-1 0,-1 0 0,1-1-1,0 1 1,0-1 0,-1 1 0,1-1 0,0 0 0,1-1 0,-1 1 0,0-1 0,-5-4 0,5 1-130,-1 0 1,1 0-1,0 0 1,0-1-1,1 1 1,0-1-1,0 0 1,1 0-1,0 0 1,0 0-1,0 0 0,1 0 1,-1-10-1,1 4-329,0 1-1,1-1 1,0 1-1,1-1 1,0 1 0,1-1-1,6-23 1,-6 30 15,1 0 1,0 0 0,0 0 0,0 0-1,1 1 1,-1-1 0,1 1 0,1 0-1,-1 0 1,1 0 0,0 1 0,0 0 0,0 0-1,0 0 1,1 0 0,11-5 0,2 1-2760,0 1 1,26-6 0,-3 4-4246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33.747"/>
    </inkml:context>
    <inkml:brush xml:id="br0">
      <inkml:brushProperty name="width" value="0.025" units="cm"/>
      <inkml:brushProperty name="height" value="0.025" units="cm"/>
    </inkml:brush>
  </inkml:definitions>
  <inkml:trace contextRef="#ctx0" brushRef="#br0">4 1 19122,'0'0'2883,"0"73"-2531,-4-41-192,4-2-128,0 3 64,0 1-224,4-2-1025,0-2-1505,1-3-3556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34.126"/>
    </inkml:context>
    <inkml:brush xml:id="br0">
      <inkml:brushProperty name="width" value="0.025" units="cm"/>
      <inkml:brushProperty name="height" value="0.025" units="cm"/>
    </inkml:brush>
  </inkml:definitions>
  <inkml:trace contextRef="#ctx0" brushRef="#br0">0 1 16432,'0'0'6534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1.502"/>
    </inkml:context>
    <inkml:brush xml:id="br0">
      <inkml:brushProperty name="width" value="0.05" units="cm"/>
      <inkml:brushProperty name="height" value="0.05" units="cm"/>
    </inkml:brush>
  </inkml:definitions>
  <inkml:trace contextRef="#ctx0" brushRef="#br0">24 116 15323,'39'-23'1653,"1"2"0,1 2-1,81-27 1,-93 40-1201,-29 6-443,1 0 0,-1 0 0,0 0 1,0 0-1,1 0 0,-1 0 0,0 0 0,1-1 0,-1 1 0,0 0 0,0 0 1,1 0-1,-1 0 0,0 0 0,1 1 0,-1-1 0,0 0 0,1 0 0,-1 0 1,0 0-1,0 0 0,1 0 0,-1 0 0,0 0 0,0 1 0,1-1 0,-1 0 1,0 0-1,0 0 0,1 1 0,-1-1 0,0 0 0,0 0 0,0 1 0,0-1 0,1 0 1,-1 0-1,0 1 0,0-1 0,0 1 0,-7 10 205,-16 9 102,-49 33 0,9-8 16,40-28-209,-41 36 206,58-47-287,0 0 1,0 0-1,1 1 1,0 0 0,0 0-1,0 0 1,-4 10 0,8-16-38,1 0 0,-1 1 0,0-1 0,1 0 0,-1 0 0,1 1 0,0-1 0,-1 0-1,1 1 1,0-1 0,0 1 0,-1-1 0,1 0 0,0 1 0,1-1 0,-1 1 0,0-1 0,0 0 0,1 1 0,-1-1 0,0 0 0,1 1 0,-1-1 0,1 0 0,0 1 0,-1-1 0,1 0 0,0 0 0,0 0 0,0 0 0,0 0 0,0 0 0,0 0 0,0 0 0,0 0 0,0 0 0,1-1 0,-1 1 0,0 0 0,0-1 0,1 1 0,-1-1 0,0 1 0,1-1 0,-1 0 0,2 1 0,8 0-28,-1 0 1,0 0-1,1-1 1,18-2-1,-29 2 23,49-6-615,-1-2 0,-1-3 0,82-29-1,-84 24 134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40.394"/>
    </inkml:context>
    <inkml:brush xml:id="br0">
      <inkml:brushProperty name="width" value="0.025" units="cm"/>
      <inkml:brushProperty name="height" value="0.025" units="cm"/>
    </inkml:brush>
  </inkml:definitions>
  <inkml:trace contextRef="#ctx0" brushRef="#br0">0 17 14286,'0'0'6155,"13"0"-4837,200-8 2013,66-1-4510,-267 11 1210,0 5-4209,-12-1-599,-14-2 1321,-11-3-1349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40.735"/>
    </inkml:context>
    <inkml:brush xml:id="br0">
      <inkml:brushProperty name="width" value="0.025" units="cm"/>
      <inkml:brushProperty name="height" value="0.025" units="cm"/>
    </inkml:brush>
  </inkml:definitions>
  <inkml:trace contextRef="#ctx0" brushRef="#br0">0 169 12043,'0'0'8969,"81"46"-8136,-23-46-481,3 0-288,2 0-288,-2-1-1185,-5-5-1506,-13-3-1954,-3-4-1633</inkml:trace>
  <inkml:trace contextRef="#ctx0" brushRef="#br0" timeOffset="1">541 1 11627,'0'0'6854,"9"3"-5941,-1 0-634,1 1-1,0 0 0,-1 0 0,0 1 0,0 0 0,0 1 0,0-1 1,10 12-1,-15-13-210,0-1 1,0 0 0,0 1 0,0-1-1,-1 1 1,0 0 0,1 0 0,-2 0-1,1 0 1,0 0 0,-1 1 0,0-1-1,0 0 1,0 1 0,0-1 0,-1 1-1,0-1 1,0 1 0,0-1 0,0 1-1,-1-1 1,1 1 0,-3 7 0,-3 1 3,-1 0 1,0-1 0,0 0 0,-1 0-1,-1-1 1,0 0 0,-1 0-1,0-1 1,-18 14 0,-25 14-2621,35-29-2689,11-8-5936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41.630"/>
    </inkml:context>
    <inkml:brush xml:id="br0">
      <inkml:brushProperty name="width" value="0.025" units="cm"/>
      <inkml:brushProperty name="height" value="0.025" units="cm"/>
    </inkml:brush>
  </inkml:definitions>
  <inkml:trace contextRef="#ctx0" brushRef="#br0">0 1 15855,'0'0'10090,"25"47"-10026,-25-9-32,0 0-96,0 1-1154,0-3-447,0-6-65,6-5 161,-1-7-353,-5-9-1281,0-5-1025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42.007"/>
    </inkml:context>
    <inkml:brush xml:id="br0">
      <inkml:brushProperty name="width" value="0.025" units="cm"/>
      <inkml:brushProperty name="height" value="0.025" units="cm"/>
    </inkml:brush>
  </inkml:definitions>
  <inkml:trace contextRef="#ctx0" brushRef="#br0">10 346 12396,'0'0'6534,"63"4"-4612,-23-4-257,6-4-768,7-6-673,-1-6-96,-3-2-320,-4 0-769,-17-2-640,-4 0-801,-17 1-2563,-7 2-4164</inkml:trace>
  <inkml:trace contextRef="#ctx0" brushRef="#br0" timeOffset="1">1 74 13997,'0'0'7655,"77"25"-6373,-30-37-642,11-5-415,3-2-161,-1 2-353,-6 1-1857,-13 6-2818,-9 3-2532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42.461"/>
    </inkml:context>
    <inkml:brush xml:id="br0">
      <inkml:brushProperty name="width" value="0.025" units="cm"/>
      <inkml:brushProperty name="height" value="0.025" units="cm"/>
    </inkml:brush>
  </inkml:definitions>
  <inkml:trace contextRef="#ctx0" brushRef="#br0">25 1 1505,'0'0'18343,"-3"9"-16645,-2 6-867,1 1 1,0-1 0,1 1 0,-3 29-1,6-44-816,0 0-1,0 0 1,0 0-1,0 0 0,1 0 1,-1 0-1,0 0 1,0 0-1,1 0 1,-1 0-1,0 0 0,1 0 1,-1 0-1,1 0 1,-1-1-1,1 1 1,0 0-1,-1 0 1,1-1-1,0 1 0,0 0 1,-1-1-1,1 1 1,0 0-1,0-1 1,0 1-1,1-1 0,0 1 22,1 0-1,0 0 1,0-1-1,0 1 0,-1-1 1,1 0-1,0 0 0,0 0 1,5-1-1,1-1 56,0 0 0,0 0 0,-1-1-1,1 0 1,11-6 0,18-20 9,-33 23-116,1 1-1,0 0 1,0 1-1,0-1 1,1 1-1,-1 1 1,1-1-1,11-4 1,-15 59 309,0-21 365,5-26-1856,6-16-3445,-5 0-1635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42.953"/>
    </inkml:context>
    <inkml:brush xml:id="br0">
      <inkml:brushProperty name="width" value="0.025" units="cm"/>
      <inkml:brushProperty name="height" value="0.025" units="cm"/>
    </inkml:brush>
  </inkml:definitions>
  <inkml:trace contextRef="#ctx0" brushRef="#br0">209 27 17649,'0'0'9908,"-11"-6"-9385,8 4-504,0 0-20,0 0 1,0 0 0,0 0 0,0 0 0,-1 0 0,1 1 0,-1 0 0,1 0 0,-1 0 0,1 0 0,-1 0-1,0 1 1,1-1 0,-1 1 0,0 0 0,1 0 0,-1 1 0,0-1 0,0 1 0,1 0 0,-1-1 0,1 2-1,-1-1 1,1 0 0,-1 1 0,1 0 0,0-1 0,-5 5 0,-2 1-3,0 1 1,1 0 0,0 0-1,1 1 1,-13 16-1,18-22 4,1 1-1,-1-1 1,1 1-1,0 0 1,0 0-1,1 0 1,-1 0-1,1 0 0,0 0 1,0 0-1,0 1 1,0-1-1,1 0 1,0 0-1,0 1 1,0-1-1,0 0 1,1 1-1,1 6 1,-1-9-27,0 0 0,1 0 1,-1 0-1,1 0 1,0 0-1,-1 0 0,1-1 1,0 1-1,0 0 1,0-1-1,0 0 0,1 1 1,-1-1-1,0 0 1,0 0-1,1 0 0,-1-1 1,1 1-1,-1 0 1,1-1-1,-1 0 0,1 1 1,2-1-1,68 0-1833,-64 0 1423,30-6-4290,-13-4-1849,0-6-5159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43.473"/>
    </inkml:context>
    <inkml:brush xml:id="br0">
      <inkml:brushProperty name="width" value="0.025" units="cm"/>
      <inkml:brushProperty name="height" value="0.025" units="cm"/>
    </inkml:brush>
  </inkml:definitions>
  <inkml:trace contextRef="#ctx0" brushRef="#br0">26 0 17360,'0'0'6978,"-3"8"-6348,-4 18-83,2 1 1,0 0 0,2 0-1,1 47 1,1-74-545,1 0-1,0 1 0,0-1 0,0 0 1,0 0-1,0 0 0,0 0 1,0 0-1,0 1 0,0-1 0,0 0 1,0 0-1,0 0 0,0 0 1,0 0-1,0 1 0,0-1 0,0 0 1,0 0-1,0 0 0,0 0 1,1 0-1,-1 0 0,0 1 0,0-1 1,0 0-1,0 0 0,0 0 1,0 0-1,0 0 0,0 0 0,0 0 1,1 0-1,-1 1 0,0-1 1,0 0-1,0 0 0,0 0 0,0 0 1,0 0-1,1 0 0,-1 0 1,0 0-1,0 0 0,0 0 0,0 0 1,0 0-1,1 0 0,-1 0 1,0 0-1,0 0 0,0 0 0,0 0 1,1 0-1,8-8 254,6-14 110,-10 9-507,-1 0 1,0 0 0,-1 0-1,-1-1 1,0 1 0,0-17-1,-3 44-215,1-13 356,-1 0 0,1 0 1,0 0-1,0 0 0,-1 0 1,1 0-1,0 1 0,0-1 1,0 0-1,0 0 0,0 0 0,1 0 1,-1 0-1,0 0 0,0 0 1,1 0-1,-1 0 0,1 0 0,-1 0 1,1 0-1,-1 0 0,1 0 1,0 0-1,-1 0 0,1 0 1,0 0-1,0-1 0,-1 1 0,1 0 1,0-1-1,0 1 0,0-1 1,0 1-1,0 0 0,0-1 1,0 0-1,0 1 0,0-1 0,0 0 1,0 0-1,0 1 0,1-1 1,-1 0-1,0 0 0,0 0 0,0 0 1,0 0-1,0-1 0,1 1 1,8 1 16,-1-1 0,1 0 0,-1-1 0,1 0 0,-1 0 0,1-1 0,-1 0 0,0 0 0,0-1 1,0-1-1,0 0 0,-1 0 0,1 0 0,-1-1 0,0 0 0,0-1 0,-1 0 0,0 0 0,9-9 0,-10 2-72,-17 12-92,-20 13-8,23-6 228,1 0 0,0 1 0,0 0 0,-8 12 0,12-16-25,1 0-1,0 0 1,0 0-1,0 0 1,1 1-1,-1-1 1,1 1-1,0-1 1,0 1-1,0 0 1,0-1-1,1 1 1,-1 0-1,1 6 1,1-8-56,0-1-1,-1 1 1,1-1 0,0 1-1,0-1 1,0 1 0,0-1-1,0 1 1,0-1 0,1 0-1,-1 0 1,0 0 0,1 0-1,-1 0 1,1 0 0,-1 0-1,1 0 1,-1 0 0,1-1 0,0 1-1,-1-1 1,1 1 0,0-1-1,-1 1 1,1-1 0,3 0-1,53 3-2979,-50-3 1946,25-1-2999,2-3-2050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43.821"/>
    </inkml:context>
    <inkml:brush xml:id="br0">
      <inkml:brushProperty name="width" value="0.025" units="cm"/>
      <inkml:brushProperty name="height" value="0.025" units="cm"/>
    </inkml:brush>
  </inkml:definitions>
  <inkml:trace contextRef="#ctx0" brushRef="#br0">171 1 15439,'-9'1'3235,"-7"1"-2101,0 1 1,1 0 0,-30 12-1,41-14-990,0 0-1,0 0 0,0 1 0,1-1 1,-1 1-1,1 0 0,-1 0 0,1 0 0,0 0 1,0 1-1,0 0 0,0-1 0,0 1 1,1 0-1,-1 0 0,1 1 0,0-1 1,0 0-1,0 1 0,0-1 0,1 1 1,-1 0-1,1-1 0,-2 8 0,3-10-140,0 0 0,1 0 0,-1 0 0,0 0 0,0 0 0,1 0 0,-1-1 0,0 1 0,1 0 0,-1 0 0,1 0 0,-1-1 0,1 1 0,-1 0 0,1 0 0,0-1 0,-1 1 0,1 0 0,0-1 0,-1 1 0,1-1 0,0 1 0,0-1 0,0 1 0,1-1 0,31 7 175,-24-6-162,1-1 0,0-1 0,-1 1 0,18-5 1,-20 2-94,0-1 0,0 0 0,0 0 0,-1 0 0,0-1 0,0 0 0,0 0 0,-1 0 0,1-1 0,-1 0 0,0 0 0,-1 0 1,0-1-1,0 1 0,0-1 0,4-12 0,-8 19 78,0 0 1,0 1 0,0-1-1,0 0 1,0 0 0,0 0-1,0 0 1,0 0 0,0 0-1,0 1 1,0-1-1,0 0 1,0 0 0,0 0-1,-1 0 1,1 0 0,0 0-1,0 0 1,0 0 0,0 1-1,0-1 1,0 0 0,0 0-1,0 0 1,-1 0 0,1 0-1,0 0 1,0 0-1,0 0 1,0 0 0,0 0-1,0 0 1,-1 0 0,1 0-1,0 0 1,0 0 0,0 0-1,0 0 1,0 0 0,0 0-1,-1 0 1,1 0-1,0 0 1,0 0 0,0 0-1,0 0 1,0 0 0,0 0-1,-1 0 1,1 0 0,0-1-1,0 1 1,0 0 0,0 0-1,0 0 1,0 0 0,0 0-1,0 0 1,0 0-1,0 0 1,0-1 0,-1 1-1,1 0 1,0 0 0,0 0-1,0 0 1,0 0 0,0-1-1,-9 9-13,6-4-12,0 1-1,0 0 1,1 0-1,0 0 1,0 0-1,0 0 1,0 0-1,1 0 1,-1 7-1,2-11-90,0 0-1,0 0 0,0 1 1,0-1-1,0 0 0,0 0 1,0 0-1,0 0 0,1 0 1,-1 0-1,1 0 0,-1 0 1,1 0-1,-1 0 0,1 0 1,-1 0-1,1 0 0,0 0 1,0 1-1,1-1-240,-1 0 1,1 0-1,0 0 0,-1-1 0,1 1 1,0-1-1,-1 1 0,1-1 0,0 1 1,0-1-1,-1 0 0,1 0 1,0 0-1,0 0 0,0 0 0,1 0 1,15-3-5336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44.167"/>
    </inkml:context>
    <inkml:brush xml:id="br0">
      <inkml:brushProperty name="width" value="0.025" units="cm"/>
      <inkml:brushProperty name="height" value="0.025" units="cm"/>
    </inkml:brush>
  </inkml:definitions>
  <inkml:trace contextRef="#ctx0" brushRef="#br0">73 1 9705,'0'0'10554,"-8"3"-9753,6-2-800,-33 14 1612,33-15-1502,0 1 1,0 0-1,1 0 1,-1 0-1,1 0 1,-1 1 0,1-1-1,-1 0 1,1 0-1,0 1 1,0-1-1,-1 1 1,1 0-1,0-1 1,0 1-1,1 0 1,-1-1 0,0 1-1,0 0 1,1 0-1,-1 2 1,2-3-105,-1 0-1,1 0 1,-1 0 0,1-1-1,0 1 1,0 0 0,0 0 0,-1 0-1,1-1 1,0 1 0,0-1 0,0 1-1,0 0 1,0-1 0,0 1 0,0-1-1,0 0 1,1 1 0,-1-1 0,2 0-1,34 9-626,-23-6-150,-5 0 590,0 0 0,0 1 0,-1-1 0,1 2 1,7 5-1,-15-10 265,0 1 0,1 0 1,-1 0-1,0 0 0,0 0 0,0 0 1,0 0-1,-1 0 0,1 0 1,0 0-1,0 0 0,-1 0 1,1 0-1,0 1 0,-1-1 0,0 0 1,1 1-1,0 1 0,-2-2 33,1 0-1,0 0 1,-1 1 0,1-1-1,-1 0 1,1 0-1,-1 0 1,0 0-1,0 0 1,1 0-1,-1 0 1,0 0 0,0 0-1,0 0 1,0 0-1,0 0 1,0 0-1,0-1 1,0 1 0,0 0-1,0-1 1,-1 1-1,-1 0 1,-54 15 2216,54-15-2507,0-1 0,0 1 0,0-1 0,0 0 0,0 0 0,0 0 1,0-1-1,0 1 0,0-1 0,-5-1 0,8-5-7546,0 1-353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44.893"/>
    </inkml:context>
    <inkml:brush xml:id="br0">
      <inkml:brushProperty name="width" value="0.025" units="cm"/>
      <inkml:brushProperty name="height" value="0.025" units="cm"/>
    </inkml:brush>
  </inkml:definitions>
  <inkml:trace contextRef="#ctx0" brushRef="#br0">52 107 9865,'0'0'12375,"11"7"-10865,-4-1-1186,-4-4-243,-1 0 0,1 1 0,0-1 0,0 0-1,0 0 1,0-1 0,0 1 0,0-1 0,0 1 0,1-1 0,-1 0-1,0 0 1,1 0 0,-1-1 0,1 1 0,-1-1 0,1 0 0,-1 0-1,1 0 1,-1-1 0,1 1 0,5-2 0,3-3 169,0-1-1,0 0 1,0-1-1,15-11 1,-22 15-185,-1 0 0,0-1 0,0 1-1,-1-1 1,1 0 0,-1 0 0,0 0 0,0-1 0,0 1-1,0-1 1,-1 1 0,0-1 0,0 0 0,2-7 0,-4 11-60,0 0 0,0 0 0,0 0 0,0 0 1,0 0-1,0 0 0,0 0 0,-1 0 0,1 0 0,0 0 1,-1 0-1,1 0 0,-1 0 0,1 0 0,-1 0 0,1 0 1,-1 0-1,1 1 0,-1-1 0,0 0 0,0 0 1,1 1-1,-1-1 0,0 0 0,0 1 0,0-1 0,0 1 1,0-1-1,0 1 0,0 0 0,0-1 0,0 1 1,0 0-1,0 0 0,0 0 0,-1-1 0,-44-2-173,40 3 161,-4 1-11,-1-1 0,1 2 1,0-1-1,0 1 1,0 1-1,0 0 0,1 0 1,-1 1-1,1 0 1,-14 9-1,17-9 14,0 0-1,0 0 1,1 0 0,-1 1-1,1 0 1,0 0 0,1 0 0,-1 1-1,1 0 1,0 0 0,1 0-1,-1 0 1,1 0 0,0 1-1,1-1 1,-3 9 0,5-13 8,0 0 1,-1 0-1,1-1 0,0 1 1,0 0-1,0 0 1,1-1-1,-1 1 1,0 0-1,1 0 1,-1-1-1,1 1 0,-1 0 1,1-1-1,0 1 1,0 0-1,-1-1 1,1 1-1,1-1 1,-1 0-1,0 1 0,0-1 1,0 0-1,1 0 1,-1 1-1,0-1 1,1 0-1,-1 0 0,1-1 1,0 1-1,-1 0 1,1 0-1,-1-1 1,1 1-1,0-1 1,0 1-1,-1-1 0,1 0 1,2 0-1,11 3 41,0-2 0,0 0 0,26-2 0,-23 1-23,7-1-564,-1 0-1,43-9 1,9-11-5454,-19-2-3806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1.939"/>
    </inkml:context>
    <inkml:brush xml:id="br0">
      <inkml:brushProperty name="width" value="0.05" units="cm"/>
      <inkml:brushProperty name="height" value="0.05" units="cm"/>
    </inkml:brush>
  </inkml:definitions>
  <inkml:trace contextRef="#ctx0" brushRef="#br0">0 3 16732,'7'-1'307,"1"0"0,-1 1 0,0-1 0,0 2 0,1-1 0,-1 1 0,0 0 1,0 1-1,0 0 0,0 0 0,0 0 0,0 1 0,0 0 0,-1 0 0,10 7 1,-13-8-250,0 0-1,0 0 1,-1 1 0,1-1 0,-1 1 0,1 0 0,-1-1 0,0 1 0,0 0 0,0 0 0,0 1 0,0-1 0,-1 0-1,0 1 1,1-1 0,-1 1 0,-1-1 0,1 1 0,0-1 0,-1 1 0,0-1 0,1 1 0,-2 0 0,1-1 0,0 1 0,-1 0-1,1-1 1,-1 1 0,0-1 0,0 1 0,-1-1 0,-1 4 0,-6 10 280,-1-1 0,0 0 0,-20 23 0,19-26-191,1 0-1,1 0 0,0 1 0,0 0 1,-7 18-1,16-31-149,-1 0 0,1 0 0,-1 0 1,1 0-1,-1 0 0,1 0 0,-1 0 0,1 1 0,0-1 0,0 0 1,0 0-1,0 0 0,0 0 0,0 0 0,0 0 0,0 1 1,0-1-1,0 0 0,1 0 0,-1 0 0,0 0 0,1 0 1,-1 0-1,1 0 0,-1 0 0,1 0 0,-1 0 0,1 0 1,0 0-1,0 0 0,-1-1 0,1 1 0,0 0 0,0 0 1,0-1-1,0 1 0,0 0 0,0-1 0,0 1 0,0-1 1,0 0-1,0 1 0,0-1 0,0 0 0,2 1 0,2-1 41,1 1-1,-1-1 1,1 0-1,-1 0 1,1-1-1,-1 0 1,1 0-1,5-1 1,0-2-9,0-1 0,-1 0 1,1 0-1,-1-1 0,11-8 1,19-12 22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46.005"/>
    </inkml:context>
    <inkml:brush xml:id="br0">
      <inkml:brushProperty name="width" value="0.025" units="cm"/>
      <inkml:brushProperty name="height" value="0.025" units="cm"/>
    </inkml:brush>
  </inkml:definitions>
  <inkml:trace contextRef="#ctx0" brushRef="#br0">167 227 12364,'0'0'10810,"-8"-8"-9054,4 4-1601,-1 0 0,1 0 0,-1 1 0,0-1 0,0 1 0,0 1 0,-1-1-1,1 1 1,-1-1 0,-5 0 0,8 2-141,0 1 0,-1-1 0,1 1 0,0 0-1,0 0 1,-1 0 0,1 1 0,0-1 0,-1 1 0,1-1-1,0 1 1,0 0 0,0 1 0,0-1 0,0 0 0,0 1-1,0 0 1,1 0 0,-1-1 0,0 2 0,1-1 0,0 0-1,-1 0 1,-1 3 0,2-2-14,0-1-1,-1 1 1,2 0-1,-1-1 1,0 1-1,0 0 1,1 0-1,0 0 1,-1 0-1,1 0 0,1 1 1,-1-1-1,0 0 1,1 0-1,-1 7 1,1-8 6,1-1 0,-1 0 0,0 1 0,1-1 0,-1 1 0,1-1 0,0 1 0,-1-1 0,1 0 0,0 0 0,0 1 1,0-1-1,0 0 0,0 0 0,0 0 0,0 0 0,0 0 0,0 0 0,1 0 0,-1 0 0,0-1 0,1 1 0,-1 0 0,1-1 0,-1 1 0,0-1 0,1 1 0,-1-1 0,1 0 1,-1 0-1,1 0 0,-1 0 0,4 0 0,3 0 44,0-1 0,0 0 0,0 0-1,0-1 1,0 0 0,-1 0 0,1-1 0,-1 1 0,1-2 0,-1 1 0,0-1 0,0-1 0,7-5 0,-9 7-34,-1-1 0,1 1 0,-1-1 0,0 0 0,0-1 0,0 1 0,0-1 0,-1 0 0,0 0 0,0 0 0,0 0 0,0 0 0,-1-1 0,0 1 0,0-1 0,-1 1 0,1-1 0,0-11 0,-2 17-256,0 27-176,2-26 428,0 1 1,0-1 0,0 0 0,0 0-1,1 0 1,-1 0 0,0 0 0,0 0-1,1-1 1,-1 1 0,1-1 0,-1 1-1,1-1 1,-1 0 0,0 0 0,1 0-1,-1 0 1,1-1 0,4 0 0,0-1 57,0 1 1,-1-1-1,1 0 1,0 0-1,11-6 1,-6 0-5,-1 0 1,0-1 0,0 0 0,-1-1-1,0 0 1,0-1 0,-1 0 0,-1 0-1,0-1 1,0 0 0,-1 0-1,-1-1 1,9-23 0,-50 75-873,24-19 827,1 0 1,0 1-1,2 0 0,0 0 1,1 1-1,-6 40 1,10-47 7,1 1 0,1 0 0,1 0 0,0-1 0,1 1 0,1 0 0,0 0 0,1-1 0,1 0 0,9 25 1,1-9-3,-8-21-247,-1 1 1,0 1-1,0-1 0,-2 0 1,1 1-1,-1 0 1,1 16-1,-4-27 222,1 0-1,-1-1 1,0 1 0,0 0 0,0-1 0,0 1-1,-1 0 1,1-1 0,0 1 0,0 0-1,0-1 1,0 1 0,-1 0 0,1-1-1,0 1 1,-1-1 0,1 1 0,0-1-1,-1 1 1,1-1 0,-1 1 0,1-1 0,-1 1-1,1-1 1,-1 1 0,1-1 0,-1 0-1,1 1 1,-1-1 0,0 1 0,-22-5 184,17 1-147,0 0 0,1 0 0,-1-1 0,1 1 0,-8-8 0,1-2 13,1 0 0,1 0 0,0-1 0,-14-27 0,20 33-53,0 0 0,1 0-1,0 0 1,0-1 0,1 1 0,0-1 0,0 1-1,1-1 1,1 0 0,-1 1 0,2-11 0,-1 17-8,1-1 0,-1 1 0,1 0 0,0 0 0,0 0 0,0 0 0,1 0 0,-1 0 1,0 0-1,1 0 0,-1 1 0,1-1 0,-1 0 0,1 1 0,0-1 0,0 1 0,0 0 0,0 0 1,0-1-1,4 0 0,50-17-288,-43 15 87,95-25-5871,-46 13-1868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47.475"/>
    </inkml:context>
    <inkml:brush xml:id="br0">
      <inkml:brushProperty name="width" value="0.025" units="cm"/>
      <inkml:brushProperty name="height" value="0.025" units="cm"/>
    </inkml:brush>
  </inkml:definitions>
  <inkml:trace contextRef="#ctx0" brushRef="#br0">19 121 7527,'5'-14'2425,"8"-18"5846,-8 28-3972,-3 18-999,-4 5-3010,0 1 1,-2-1-1,0 0 1,-7 19-1,6-21 113,0 0 0,1 0 0,-2 33 0,7-65-245,1 0-1,1 0 1,6-23-1,4-18-88,2-64-779,-15 123 716,0 0-1,0 0 0,1 0 1,-1 0-1,1 0 0,0 0 0,0 0 1,0 0-1,0-1 0,1 1 1,-1 0-1,1-1 0,-1 1 1,1 0-1,0-1 0,0 0 1,0 0-1,0 1 0,1-1 1,-1 0-1,0-1 0,1 1 0,0 0 1,-1-1-1,1 1 0,0-1 1,0 0-1,0 0 0,0 0 1,0 0-1,0-1 0,0 1 1,5-1-1,1 1 82,0 0 0,0-1-1,-1 0 1,1-1 0,0 0 0,-1 0 0,1-1 0,-1 0-1,1-1 1,-1 0 0,9-4 0,1-3 86,-1-1 1,21-18 0,19-13 52,-55 41-226,-3 20-528,-26 76 370,20-73 209,0-1-1,2 1 0,0 0 0,1 1 1,-1 41-1,5-61-89,1 0 0,-1 0 0,0 0 0,1 0 0,0-1 0,-1 1 0,1 0 0,0 0 0,1-1 0,-1 1-1,0 0 1,1-1 0,-1 0 0,1 1 0,0-1 0,0 0 0,0 0 0,0 0 0,0 0 0,0 0 0,1 0 0,-1-1 0,0 1 0,1-1 0,0 1 0,-1-1 0,5 1 0,-3-1-446,-1 0 1,1 0-1,0-1 0,0 1 1,0-1-1,0 0 0,0 0 1,0 0-1,0-1 0,-1 1 1,1-1-1,7-2 0,16-14-8457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59.339"/>
    </inkml:context>
    <inkml:brush xml:id="br0">
      <inkml:brushProperty name="width" value="0.025" units="cm"/>
      <inkml:brushProperty name="height" value="0.025" units="cm"/>
    </inkml:brush>
  </inkml:definitions>
  <inkml:trace contextRef="#ctx0" brushRef="#br0">0 0 9321,'0'0'12876,"31"49"-11050,-8-35-97,6-2-544,2 0-640,6 2-481,-2-4-32,-1-3-480,-4-3-930,3-2-1344,-6-2-898,-7 0-1921,1-9-2274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5:59.684"/>
    </inkml:context>
    <inkml:brush xml:id="br0">
      <inkml:brushProperty name="width" value="0.025" units="cm"/>
      <inkml:brushProperty name="height" value="0.025" units="cm"/>
    </inkml:brush>
  </inkml:definitions>
  <inkml:trace contextRef="#ctx0" brushRef="#br0">244 1 14221,'0'0'7976,"-43"47"-7303,19-11 416,1 7-160,-4 7-417,-2 0-288,4-2-96,3-3-64,4-3-32,4-7-640,5-5-1122,5-11-1633,-1-5-4292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0.694"/>
    </inkml:context>
    <inkml:brush xml:id="br0">
      <inkml:brushProperty name="width" value="0.025" units="cm"/>
      <inkml:brushProperty name="height" value="0.025" units="cm"/>
    </inkml:brush>
  </inkml:definitions>
  <inkml:trace contextRef="#ctx0" brushRef="#br0">1 17 17489,'0'0'7527,"54"0"-6022,-18 0-544,5 0-737,10 0-160,-1 0-224,-3-4-897,-8-1-1025,-10 2-929,-12-2-1729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1.038"/>
    </inkml:context>
    <inkml:brush xml:id="br0">
      <inkml:brushProperty name="width" value="0.025" units="cm"/>
      <inkml:brushProperty name="height" value="0.025" units="cm"/>
    </inkml:brush>
  </inkml:definitions>
  <inkml:trace contextRef="#ctx0" brushRef="#br0">1 16 14446,'0'0'7206,"56"14"-5124,-15-14-352,8 0-865,3 0-609,-5-6-224,1-1-1665,-12 0-2499,-3-2-5381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1.495"/>
    </inkml:context>
    <inkml:brush xml:id="br0">
      <inkml:brushProperty name="width" value="0.025" units="cm"/>
      <inkml:brushProperty name="height" value="0.025" units="cm"/>
    </inkml:brush>
  </inkml:definitions>
  <inkml:trace contextRef="#ctx0" brushRef="#br0">227 32 12940,'0'0'12722,"-12"-6"-12450,4 0-235,4 4-28,1 0-1,0-1 1,-1 1-1,1 0 1,-1 1 0,0-1-1,0 1 1,1 0-1,-1 0 1,0 0-1,0 0 1,0 1-1,0-1 1,0 1-1,0 0 1,0 0-1,0 1 1,0-1 0,-7 2-1,0 3 94,-1-1 0,1 1-1,0 1 1,1 0 0,-16 12 0,23-16-63,-1 1 0,1-1 1,0 1-1,0 0 1,0 0-1,1 0 0,-1 1 1,1-1-1,0 1 1,-1-1-1,2 1 0,-1 0 1,0 0-1,1 0 1,0 0-1,-1 0 0,2 0 1,-1 0-1,0 7 1,1-9-34,1 0 0,-1 0-1,1 0 1,0 0 0,-1 0 0,1 0 0,0-1 0,0 1 0,0 0 0,1-1 0,-1 1 0,0-1-1,1 1 1,-1-1 0,1 1 0,-1-1 0,1 0 0,0 0 0,-1 0 0,1 0 0,0 0 0,0 0-1,0 0 1,-1-1 0,1 1 0,0-1 0,4 1 0,60 7-149,-62-7 94,96 0-3238,-34-8-3553,-17-3-3596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2.729"/>
    </inkml:context>
    <inkml:brush xml:id="br0">
      <inkml:brushProperty name="width" value="0.025" units="cm"/>
      <inkml:brushProperty name="height" value="0.025" units="cm"/>
    </inkml:brush>
  </inkml:definitions>
  <inkml:trace contextRef="#ctx0" brushRef="#br0">40 9 16464,'6'-8'6470,"-6"16"-6246,-2 10 160,-5 3 289,-2 5-385,2 2-224,3 0-32,-1-3-64,5-3-480,0-1-481,0-6-256,0-3-225,0-4-544,-2-4-1857,-7-4-1282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3.105"/>
    </inkml:context>
    <inkml:brush xml:id="br0">
      <inkml:brushProperty name="width" value="0.025" units="cm"/>
      <inkml:brushProperty name="height" value="0.025" units="cm"/>
    </inkml:brush>
  </inkml:definitions>
  <inkml:trace contextRef="#ctx0" brushRef="#br0">0 165 15535,'0'0'8199,"78"-9"-8070,-37 8-97,4-2 0,8-2-1346,-1-4-1825,2-4-2594,-9-3-4325</inkml:trace>
  <inkml:trace contextRef="#ctx0" brushRef="#br0" timeOffset="1">580 0 13453,'0'0'5893,"-23"65"-5284,19-41-129,4 2-287,0-2-33,6-3-64,3-2-128,2-3-1025,-2-3-1089,-6-6-1954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3.454"/>
    </inkml:context>
    <inkml:brush xml:id="br0">
      <inkml:brushProperty name="width" value="0.025" units="cm"/>
      <inkml:brushProperty name="height" value="0.025" units="cm"/>
    </inkml:brush>
  </inkml:definitions>
  <inkml:trace contextRef="#ctx0" brushRef="#br0">0 270 15599,'0'0'7591,"74"5"-5605,-32-6-929,6-8-737,-5-2-256,-3 0-352,-6 1-1089,-7-1-769,-16-1-673,-9-1-1569,-2-5-2339</inkml:trace>
  <inkml:trace contextRef="#ctx0" brushRef="#br0" timeOffset="1">29 1 15631,'0'0'5893,"70"5"-4611,-26 0-802,2 0-384,10-1-416,-5-3-1794,-5 2-2979,-6-3-4260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3.605"/>
    </inkml:context>
    <inkml:brush xml:id="br0">
      <inkml:brushProperty name="width" value="0.05" units="cm"/>
      <inkml:brushProperty name="height" value="0.05" units="cm"/>
    </inkml:brush>
  </inkml:definitions>
  <inkml:trace contextRef="#ctx0" brushRef="#br0">423 2 18972,'2'-1'1192,"-13"6"-1088,-10 4-64,-13 14 192,-4 7-152,-10 15-24,-1 4 8,-1 6-32,2 0-32,6-3 16,5-3-136,11-11-456,7-9 288,18-27 176,1-10-80,17-27-56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3.768"/>
    </inkml:context>
    <inkml:brush xml:id="br0">
      <inkml:brushProperty name="width" value="0.025" units="cm"/>
      <inkml:brushProperty name="height" value="0.025" units="cm"/>
    </inkml:brush>
  </inkml:definitions>
  <inkml:trace contextRef="#ctx0" brushRef="#br0">147 0 4164,'0'0'13293,"-22"67"-11660,11-42-352,6 1-512,3 0-321,2 0-319,0-2-65,0-6-289,0-1-832,0-5-640,0-8-2435</inkml:trace>
  <inkml:trace contextRef="#ctx0" brushRef="#br0" timeOffset="1">1 130 14157,'0'0'7303,"66"-9"-6886,-31 9-321,6-2-192,4 1-2178,7-5-2851,-3-2 1345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4.213"/>
    </inkml:context>
    <inkml:brush xml:id="br0">
      <inkml:brushProperty name="width" value="0.025" units="cm"/>
      <inkml:brushProperty name="height" value="0.025" units="cm"/>
    </inkml:brush>
  </inkml:definitions>
  <inkml:trace contextRef="#ctx0" brushRef="#br0">270 4 11435,'0'0'2189,"-9"-1"-75,-3 0-1655,-1 0 0,1 1-1,-1 0 1,1 1 0,0 0 0,-1 1 0,1 1 0,0 0 0,-18 6 0,22-6-271,0 1-1,1 0 0,-1 0 0,1 0 0,0 1 1,0 0-1,1 0 0,-1 0 0,1 1 1,1 0-1,-1 0 0,1 1 0,0 0 1,0 0-1,1 0 0,-5 10 0,7-14-130,1-1 0,0 1-1,0 0 1,0 1 0,0-1 0,0 0-1,0 0 1,1 0 0,0 0 0,0 1-1,-1-1 1,2 0 0,-1 0 0,0 1-1,1-1 1,-1 0 0,1 0 0,0 0 0,0 0-1,0 0 1,1 0 0,-1 0 0,1 0-1,0 0 1,-1-1 0,1 1 0,0-1-1,1 1 1,-1-1 0,0 0 0,1 0-1,-1 0 1,1 0 0,2 2 0,1-1-6,0 0 0,0-1 1,1 0-1,-1 0 1,1 0-1,-1 0 1,1-1-1,-1 0 1,1-1-1,0 1 1,-1-1-1,1 0 1,0-1-1,-1 0 1,1 0-1,7-2 1,-13 2-37,1 1-1,0-1 1,0 0 0,0 1 0,0-1 0,-1 0 0,1 0 0,0 0 0,-1-1 0,1 1 0,-1 0 0,1-1 0,-1 1 0,1 0 0,-1-1 0,0 0-1,0 1 1,0-1 0,0 0 0,0 1 0,0-1 0,-1 0 0,1 0 0,0 0 0,-1 0 0,1 0 0,-1 0 0,0-3 0,0 3-12,0 1 0,0-1 0,-1 1 0,1-1 0,-1 0 0,1 1 1,-1-1-1,0 1 0,1-1 0,-1 1 0,0-1 0,0 1 0,0 0 0,0 0 0,0-1 1,0 1-1,0 0 0,-1 0 0,1 0 0,0 0 0,-1 0 0,1 0 0,-1 0 1,1 1-1,-1-1 0,1 0 0,-1 1 0,1 0 0,-1-1 0,0 1 0,1 0 1,-1-1-1,-3 1 0,4 0 5,0 0 0,0 0 0,0 0 0,0 0 0,0 0 0,0 0 0,0 0 0,0 0 0,0 0 0,0 0 0,0 0 0,0 1 0,0-1 0,0 0 0,0 1 0,0-1 0,0 1 0,0-1 0,0 1 0,0-1 0,1 1 0,-1 0 0,0-1 0,-1 2 0,3-1 3,-1-1 1,0 1-1,0 0 1,1-1-1,-1 1 1,0 0-1,1-1 1,-1 1-1,1-1 1,-1 1 0,0-1-1,1 1 1,0-1-1,-1 1 1,1-1-1,-1 1 1,1-1-1,-1 0 1,1 1-1,0-1 1,-1 0-1,1 0 1,0 1-1,-1-1 1,1 0-1,0 0 1,-1 0-1,1 0 1,0 0-1,0 0 1,-1 0-1,1 0 1,0 0-1,0 0 1,23 1-71,0 0 1,0-1-1,0-2 0,29-5 0,-53 7 40,1 0-1,-1 0 0,0 0 0,0 0 0,1 0 0,-1 0 1,0 0-1,1 0 0,-1 0 0,0 0 0,0 0 0,1 0 1,-1 0-1,0 0 0,1 0 0,-1 1 0,0-1 0,0 0 1,1 0-1,-1 0 0,0 0 0,0 0 0,0 1 0,1-1 1,-1 0-1,0 0 0,0 1 0,0-1 0,0 0 0,1 0 1,-1 0-1,0 1 0,0-1 0,0 0 0,0 1 0,0-1 1,0 17-255,-13 25 357,8-27-136,5 13-729,0-28 569,1 1-1,0 0 1,-1-1 0,1 1-1,-1 0 1,1-1-1,0 1 1,0-1-1,-1 1 1,1-1 0,0 1-1,0-1 1,0 0-1,-1 1 1,1-1-1,0 0 1,0 0 0,0 0-1,0 0 1,0 1-1,-1-1 1,1 0-1,0-1 1,0 1 0,1 0-1,21 0-6534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4.589"/>
    </inkml:context>
    <inkml:brush xml:id="br0">
      <inkml:brushProperty name="width" value="0.025" units="cm"/>
      <inkml:brushProperty name="height" value="0.025" units="cm"/>
    </inkml:brush>
  </inkml:definitions>
  <inkml:trace contextRef="#ctx0" brushRef="#br0">114 0 15951,'0'0'8008,"-39"50"-6535,39-30-480,0 1-673,9 0-192,3-1-31,1 0-482,1-3-1152,-6-4-1122,-3-4-95,-5-6-1442</inkml:trace>
  <inkml:trace contextRef="#ctx0" brushRef="#br0" timeOffset="1">1 78 9769,'0'0'10410,"68"0"-9897,-24 0-385,-3 0-449,4 0-4707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4.921"/>
    </inkml:context>
    <inkml:brush xml:id="br0">
      <inkml:brushProperty name="width" value="0.025" units="cm"/>
      <inkml:brushProperty name="height" value="0.025" units="cm"/>
    </inkml:brush>
  </inkml:definitions>
  <inkml:trace contextRef="#ctx0" brushRef="#br0">1 1 11403,'0'0'2466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5.268"/>
    </inkml:context>
    <inkml:brush xml:id="br0">
      <inkml:brushProperty name="width" value="0.025" units="cm"/>
      <inkml:brushProperty name="height" value="0.025" units="cm"/>
    </inkml:brush>
  </inkml:definitions>
  <inkml:trace contextRef="#ctx0" brushRef="#br0">18 1 3555,'0'0'17457,"0"47"-16528,-3-23-289,-3 2-159,1-2-257,1-3-96,4-5-32,0-4 0,0-7 0,5-5 33,1 0-161,-2-1-705,-3-10-769,-1-3-1088,0 1-1314,-1-4-1121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5.659"/>
    </inkml:context>
    <inkml:brush xml:id="br0">
      <inkml:brushProperty name="width" value="0.025" units="cm"/>
      <inkml:brushProperty name="height" value="0.025" units="cm"/>
    </inkml:brush>
  </inkml:definitions>
  <inkml:trace contextRef="#ctx0" brushRef="#br0">0 63 12011,'0'0'11820,"69"-37"-10507,-31 32-320,3 1-321,4 0-415,-4 0-225,-1 2-128,-6-1-1026,-10 2-799,-10-1-834,-8 2-992</inkml:trace>
  <inkml:trace contextRef="#ctx0" brushRef="#br0" timeOffset="1">74 93 10314,'0'0'13292,"63"7"-11818,-23-11-866,-2 1-448,1 0-416,-10 2-1505,-11 1-1571,-11 0-2978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6.003"/>
    </inkml:context>
    <inkml:brush xml:id="br0">
      <inkml:brushProperty name="width" value="0.025" units="cm"/>
      <inkml:brushProperty name="height" value="0.025" units="cm"/>
    </inkml:brush>
  </inkml:definitions>
  <inkml:trace contextRef="#ctx0" brushRef="#br0">1 116 2114,'0'0'19731,"74"-3"-18963,-37-3-383,3 1-257,-4 1-128,-2 2-32,0 1-1089,-7-2-1506,-3 2-3362</inkml:trace>
  <inkml:trace contextRef="#ctx0" brushRef="#br0" timeOffset="1">402 14 17681,'0'0'4516,"58"0"-5669,-38-6-1185,1-2-3043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6.336"/>
    </inkml:context>
    <inkml:brush xml:id="br0">
      <inkml:brushProperty name="width" value="0.025" units="cm"/>
      <inkml:brushProperty name="height" value="0.025" units="cm"/>
    </inkml:brush>
  </inkml:definitions>
  <inkml:trace contextRef="#ctx0" brushRef="#br0">246 0 9513,'0'0'9123,"-10"4"-7500,-22 10 142,0 2-1,-35 24 1,-20 21-2767,80-59-1207,-1-7-5458,6-6 1960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6.666"/>
    </inkml:context>
    <inkml:brush xml:id="br0">
      <inkml:brushProperty name="width" value="0.025" units="cm"/>
      <inkml:brushProperty name="height" value="0.025" units="cm"/>
    </inkml:brush>
  </inkml:definitions>
  <inkml:trace contextRef="#ctx0" brushRef="#br0">1 1 11435,'0'0'9257,"55"4"-8617,-37 5-576,6 5 0,3 2-32,0 0-96,-2-2-1281,-2-1-1890,-1-4-2979</inkml:trace>
  <inkml:trace contextRef="#ctx0" brushRef="#br0" timeOffset="1">334 53 18257,'0'0'5798,"48"-7"-5702,-21 7-96,2 0-352,0 0-1827,-6 0-1440,1 0-3171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7.043"/>
    </inkml:context>
    <inkml:brush xml:id="br0">
      <inkml:brushProperty name="width" value="0.025" units="cm"/>
      <inkml:brushProperty name="height" value="0.025" units="cm"/>
    </inkml:brush>
  </inkml:definitions>
  <inkml:trace contextRef="#ctx0" brushRef="#br0">64 1 16464,'0'0'6886,"-45"62"-6598,37-39-160,7 0-63,-3 1-33,4 0-353,0 0-1152,0-3-705,-2-4-2403,-2-4-3746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011"/>
    </inkml:context>
    <inkml:brush xml:id="br0">
      <inkml:brushProperty name="width" value="0.05" units="cm"/>
      <inkml:brushProperty name="height" value="0.05" units="cm"/>
    </inkml:brush>
  </inkml:definitions>
  <inkml:trace contextRef="#ctx0" brushRef="#br0">56 0 18012,'-3'17'1328,"-9"10"-1032,-2 9-136,3 11 304,1 7-176,6 4-32,3 5-32,6-4-191,2-4-58,1-9-151,1-6-184,-3-11-320,-3-10 552,-7-16-120,-6-8-88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7.422"/>
    </inkml:context>
    <inkml:brush xml:id="br0">
      <inkml:brushProperty name="width" value="0.025" units="cm"/>
      <inkml:brushProperty name="height" value="0.025" units="cm"/>
    </inkml:brush>
  </inkml:definitions>
  <inkml:trace contextRef="#ctx0" brushRef="#br0">20 285 17072,'0'0'8168,"69"-14"-7335,-35 8-321,4 1-384,-4 0-96,-3 1-512,-3-1-1026,-2-1-1376,-12-3-962,-5-3-1569</inkml:trace>
  <inkml:trace contextRef="#ctx0" brushRef="#br0" timeOffset="1">0 39 15407,'0'0'7399,"63"0"-5990,-21-4 321,5 2-962,3-4-447,-1 4-289,-11-2-96,-8 0-1282,-6 0-1344,-10-1-1538,-3-3-3844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7.787"/>
    </inkml:context>
    <inkml:brush xml:id="br0">
      <inkml:brushProperty name="width" value="0.025" units="cm"/>
      <inkml:brushProperty name="height" value="0.025" units="cm"/>
    </inkml:brush>
  </inkml:definitions>
  <inkml:trace contextRef="#ctx0" brushRef="#br0">59 37 13869,'0'0'2579,"-4"11"-364,-7 13-1123,2 1 0,1 0 1,0 0-1,-4 33 0,5-24-857,7-33-5,0-12 1601,3-8-1670,0-1 0,11-37 1,-8 37-437,-1 1 0,-1-1-1,0 0 1,0-34 0,-5 76 624,1-18-288,-1 0 0,1 0 0,0 0 0,0 0 0,0 0 0,1 0 0,0 1 0,1 5 0,-1-8-43,0-1 0,0 1-1,0-1 1,1 0 0,-1 1-1,0-1 1,0 0 0,1 0-1,-1 0 1,1 0 0,-1 0-1,1 0 1,0 0 0,-1 0-1,1 0 1,0-1 0,-1 1-1,1-1 1,0 0 0,0 1-1,-1-1 1,1 0 0,0 0-1,3 0 1,1 0 27,-1-1 0,1 1 0,-1-1 0,0-1 0,0 1 1,1-1-1,-1 1 0,0-1 0,0-1 0,-1 1 0,1-1 0,0 0 0,-1 0 0,0 0 0,1-1 0,-1 1 0,-1-1 1,1 0-1,0 0 0,-1 0 0,0-1 0,0 1 0,0-1 0,-1 0 0,0 0 0,3-7 0,-17 40-36,0 0 0,-7 31 1,17-51-187,-1-1 0,2 1 1,-1 1-1,1-1 1,0 0-1,1 0 1,0 0-1,0 1 0,1-1 1,0 0-1,0 0 1,1 0-1,0 0 1,3 8-1,8 0-5279,4-5-4623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09.979"/>
    </inkml:context>
    <inkml:brush xml:id="br0">
      <inkml:brushProperty name="width" value="0.025" units="cm"/>
      <inkml:brushProperty name="height" value="0.025" units="cm"/>
    </inkml:brush>
  </inkml:definitions>
  <inkml:trace contextRef="#ctx0" brushRef="#br0">1 1 20435,'0'0'449,"0"63"-802,2-32 385,7 0-64,2-4-993,3-1-960,2-6-1571,-3-7-1312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0.360"/>
    </inkml:context>
    <inkml:brush xml:id="br0">
      <inkml:brushProperty name="width" value="0.025" units="cm"/>
      <inkml:brushProperty name="height" value="0.025" units="cm"/>
    </inkml:brush>
  </inkml:definitions>
  <inkml:trace contextRef="#ctx0" brushRef="#br0">196 31 11531,'0'0'7586,"-9"-7"-7063,4 3-466,4 2-42,-1 0 0,0 1 1,0-1-1,0 1 0,0-1 1,0 1-1,0 0 0,0-1 1,0 1-1,0 0 0,-1 1 0,1-1 1,0 0-1,-1 1 0,1-1 1,-1 1-1,1-1 0,-1 1 1,1 0-1,-1 0 0,1 1 1,0-1-1,-1 0 0,1 1 1,-1-1-1,1 1 0,-5 2 1,-63 46 413,66-46-405,0 0-1,1 0 0,-1 1 1,1-1-1,-1 1 0,1 0 1,0 0-1,1 0 0,-1 1 1,1-1-1,-1 1 0,1-1 0,1 1 1,-3 7-1,4-11-17,1 0 0,-1 0-1,1 0 1,-1 0 0,1 0 0,-1 0-1,1 0 1,-1 0 0,1 0-1,0 0 1,0 0 0,-1 0 0,1-1-1,0 1 1,0 0 0,0 0 0,0-1-1,0 1 1,0-1 0,0 1-1,0-1 1,0 1 0,0-1 0,0 0-1,1 1 1,-1-1 0,0 0 0,0 0-1,2 0 1,45 6 244,-34-5-218,-5 0 4,6 1-134,0 0-1,0 1 1,0 0-1,16 6 1,-29-8 123,1 0 0,0 0 1,-1 0-1,1 1 0,-1-1 1,0 1-1,1-1 0,-1 1 1,0 0-1,0-1 0,0 1 0,0 0 1,0 1-1,0-1 0,-1 0 1,1 0-1,-1 1 0,1-1 1,-1 1-1,0-1 0,0 1 0,0 0 1,0-1-1,-1 1 0,1 0 1,-1 0-1,0 0 0,1 5 0,-2-6 106,0 0-1,0 0 1,0 0-1,0 0 0,-1 0 1,1 0-1,0 0 0,-1-1 1,1 1-1,-1 0 0,0-1 1,1 1-1,-1-1 0,0 0 1,0 1-1,0-1 0,0 0 1,0 0-1,0 0 0,-1-1 1,1 1-1,-3 0 0,-53 14 1378,33-11-2239,-50 1-1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20.737"/>
    </inkml:context>
    <inkml:brush xml:id="br0">
      <inkml:brushProperty name="width" value="0.025" units="cm"/>
      <inkml:brushProperty name="height" value="0.025" units="cm"/>
    </inkml:brush>
  </inkml:definitions>
  <inkml:trace contextRef="#ctx0" brushRef="#br0">645 151 2274,'0'0'4137,"6"-8"-1959,-1 2-2502,-1 0 899,0 1 0,0 0 0,0-1 0,-1 0 0,5-11-1,-7 15-397,-1 0 0,1 1 0,-1-1-1,0 1 1,0-1 0,1 1-1,-1-1 1,0 0 0,0 1 0,-1-1-1,1 0 1,0 1 0,0-1 0,-1 1-1,1-1 1,-1 1 0,1-1 0,-1 1-1,0-1 1,0 1 0,1-1 0,-1 1-1,0 0 1,0 0 0,0-1 0,-1 1-1,1 0 1,0 0 0,0 0-1,-1 0 1,1 0 0,0 0 0,-3 0-1,-11-7 5,1 2-1,-1 0 0,0 1 0,-1 0 1,1 1-1,-1 1 0,0 0 0,0 1 0,0 1 1,0 0-1,0 2 0,-28 3 0,22 0-145,1 0-1,-1 2 1,1 1-1,0 0 1,0 2-1,1 0 0,0 2 1,-33 22-1,34-19-77,1 1-1,0 0 0,1 1 0,1 1 0,1 1 0,0 0 0,1 1 1,-16 29-1,22-34 63,1 2 0,0-1 0,1 1 0,1 0 0,1 0 0,0 1 1,1-1-1,0 1 0,1 0 0,2 0 0,1 32 0,0-42-18,0 0 0,0 0 0,1 0 0,0 0 0,1 0 0,-1-1 0,1 1 0,0-1 0,1 0 0,-1 0 0,1 0 0,1 0 0,-1-1 0,6 6 0,-2-4 14,0 0 1,1-1-1,0 0 1,0 0-1,0-1 0,1 0 1,0-1-1,15 6 1,-1-4 165,0-1 1,0 0 0,0-2-1,1-1 1,-1-1 0,1-1-1,34-4 1,-39 0 18,-1 0 0,1-1 0,-1 0 0,0-2-1,-1-1 1,0 0 0,0-1 0,0-1 0,-1 0 0,24-21 0,-30 22-24,0-1 1,0 0-1,-1 0 1,0-1-1,-1 0 1,0-1 0,-1 0-1,0-1 1,-1 1-1,-1-1 1,0-1-1,0 1 1,-2-1-1,0 0 1,3-16-1,-5 17-123,-1 0 0,0 0-1,-1 1 1,-1-1 0,0 0-1,-1 0 1,0 1 0,-1-1-1,0 1 1,-1 0 0,-10-23-1,9 25-267,-1 1-1,0 0 0,-1 1 0,1-1 0,-2 1 1,1 0-1,-1 1 0,0 0 0,-1 0 0,1 1 1,-1 0-1,-1 0 0,1 1 0,-17-7 0,-46-11-5327,48 16 703,0-1-3119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0.858"/>
    </inkml:context>
    <inkml:brush xml:id="br0">
      <inkml:brushProperty name="width" value="0.025" units="cm"/>
      <inkml:brushProperty name="height" value="0.025" units="cm"/>
    </inkml:brush>
  </inkml:definitions>
  <inkml:trace contextRef="#ctx0" brushRef="#br0">51 0 17424,'0'0'2461,"-4"11"-1430,-9 31-39,3 1 0,1 0-1,2 1 1,-1 44 0,8-87-967,1 1 0,-1-1 0,0 0 0,1 1 0,-1-1 0,1 0 1,-1 1-1,1-1 0,0 0 0,-1 0 0,1 1 0,0-1 0,0 0 0,0 0 0,0 0 0,0 0 0,0 0 0,0 0 0,0 0 0,1-1 0,-1 1 0,0 0 0,0-1 1,1 1-1,-1-1 0,0 1 0,1-1 0,-1 1 0,1-1 0,1 0 0,53 5 752,-39-4-799,-2 0-89,67 3-445,-27-5-4622,-35-4-1330,-6-8-5439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1.316"/>
    </inkml:context>
    <inkml:brush xml:id="br0">
      <inkml:brushProperty name="width" value="0.025" units="cm"/>
      <inkml:brushProperty name="height" value="0.025" units="cm"/>
    </inkml:brush>
  </inkml:definitions>
  <inkml:trace contextRef="#ctx0" brushRef="#br0">53 26 17072,'0'0'587,"-5"10"737,-4 9-710,1 0 0,1 1 0,1 0 0,1 0 0,1 0 0,0 1 0,-1 29 0,5-50-603,0 0 0,0 0 0,0 0 0,0 0 0,0 1 0,0-1 0,0 0 0,0 0 0,0 0 0,0 0 0,0 0 0,0 0 0,0 1 0,0-1 0,0 0 0,0 0 0,0 0 0,1 0 0,-1 0 0,0 0 0,0 1 0,0-1 0,0 0 0,0 0 0,0 0 1,0 0-1,0 0 0,0 0 0,0 0 0,1 0 0,-1 0 0,0 1 0,0-1 0,0 0 0,0 0 0,0 0 0,0 0 0,0 0 0,1 0 0,-1 0 0,0 0 0,0 0 0,0 0 0,0 0 0,0 0 0,1 0 0,-1 0 0,0 0 0,0 0 0,0 0 0,0 0 0,0 0 0,0 0 0,0 0 1,1-1-1,8-6 379,7-10-139,-9 3-477,0 0-1,0-1 1,-1 0-1,-1 0 0,0 0 1,-1 0-1,-1-1 0,-1 0 1,0 0-1,0-17 0,-5 22-245,-2 15 405,-3 19 473,7-22-352,1 0-1,0 1 1,0-1 0,0 1-1,1-1 1,-1 0 0,0 1 0,0-1-1,1 0 1,-1 1 0,1-1-1,-1 0 1,1 1 0,0-1-1,-1 0 1,1 0 0,0 0 0,0 0-1,0 0 1,0 1 0,0-2-1,0 1 1,0 0 0,0 0 0,0 0-1,2 1 1,0-2 18,0 1 0,0 0 0,0-1 0,-1 1 0,1-1 0,0 0 0,0 0 0,0 0 0,0 0 0,0-1-1,0 1 1,3-2 0,3 0 1,0-1-1,0-1 0,0 1 0,0-1 0,-1-1 0,0 0 1,12-9-1,-5-3 124,-3 6-1593,-11 11 1357,-1 1 1,1 0 0,-1-1-1,1 1 1,-1 0-1,1-1 1,-1 1 0,0 0-1,1-1 1,-1 1 0,0 0-1,0 0 1,0-1-1,1 1 1,-1 0 0,0 0-1,0 0 1,0-1 0,0 1-1,0 0 1,-1 0 0,1 0-1,0 1 1,-7 62 80,4-52-70,1 1 0,1-1 0,0 1 0,1-1-1,2 23 1,5-19-1826,4-10-3998,6-5-6095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2.300"/>
    </inkml:context>
    <inkml:brush xml:id="br0">
      <inkml:brushProperty name="width" value="0.025" units="cm"/>
      <inkml:brushProperty name="height" value="0.025" units="cm"/>
    </inkml:brush>
  </inkml:definitions>
  <inkml:trace contextRef="#ctx0" brushRef="#br0">19 124 18449,'0'0'913,"-1"9"-16,-5 30 155,-5 64 1852,11-103-2896,0 1 1,0-1-1,0 0 0,0 0 0,0 0 1,0 1-1,0-1 0,0 0 1,0 0-1,0 0 0,0 1 1,0-1-1,0 0 0,0 0 1,0 0-1,1 0 0,-1 1 0,0-1 1,0 0-1,0 0 0,0 0 1,0 0-1,1 0 0,-1 1 1,0-1-1,0 0 0,0 0 1,0 0-1,1 0 0,-1 0 1,0 0-1,0 0 0,0 0 0,0 0 1,1 0-1,-1 0 0,0 0 1,0 0-1,0 0 0,1 0 1,-1 0-1,0 0 0,0 0 1,0 0-1,1 0 0,-1 0 0,0 0 1,15-7 484,9-11 248,-15 8-703,0 0-1,0-1 1,-1 0-1,-1 0 0,0-1 1,0 1-1,-1-2 0,-1 1 1,0-1-1,-1 1 1,0-1-1,-1-1 0,0 1 1,-1 0-1,-1-1 0,0-24 1,-3 55-336,0 15 257,2-30 45,0-1 0,1 0 0,-1 0 0,1 0 0,-1 0 0,1 0 1,0 0-1,-1 0 0,1 0 0,0 0 0,0 0 0,0 0 0,0 0 0,-1 0 0,1-1 0,0 1 0,0 0 0,1-1 0,-1 1 0,0 0 0,0-1 0,0 0 0,0 1 0,0-1 0,1 0 0,1 1 0,5 0 20,0 0 0,0-1 0,0 0 0,0 0 0,0-1 0,0 0 0,-1 0 0,1-1-1,0 0 1,0 0 0,-1-1 0,0 0 0,1 0 0,-1-1 0,0 0 0,0 0 0,-1-1 0,0 0 0,1 0 0,-2 0 0,1-1-1,0 0 1,-1 0 0,0 0 0,-1-1 0,5-7 0,-8 13-179,-1 14-960,-2 3 1111,1 1 1,-2-1-1,0 0 1,-8 21 0,-7 43-706,17-72 32,0 0 0,1 0 0,0 0 0,3 14 0,-3-20 277,0-1-1,1 0 1,-1 0 0,1 0-1,-1 1 1,1-1-1,-1 0 1,1 0 0,0 0-1,0 0 1,-1 0-1,1 0 1,0 0 0,0 0-1,2 1 1,0 2-4239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2.705"/>
    </inkml:context>
    <inkml:brush xml:id="br0">
      <inkml:brushProperty name="width" value="0.025" units="cm"/>
      <inkml:brushProperty name="height" value="0.025" units="cm"/>
    </inkml:brush>
  </inkml:definitions>
  <inkml:trace contextRef="#ctx0" brushRef="#br0">1 11 14189,'0'0'7218,"11"6"-5958,5 0-912,1 0 0,0-1 0,0-1 0,0-1 0,1 0 0,-1-1 0,1-1 0,0-1 0,23-2 0,165-19 1099,-106 9-1443,-32 6-2760,46 1-10080,-109 5 5538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3.051"/>
    </inkml:context>
    <inkml:brush xml:id="br0">
      <inkml:brushProperty name="width" value="0.025" units="cm"/>
      <inkml:brushProperty name="height" value="0.025" units="cm"/>
    </inkml:brush>
  </inkml:definitions>
  <inkml:trace contextRef="#ctx0" brushRef="#br0">24 1 14958,'0'0'8328,"-23"69"-7175,23-40-448,0 1-193,10 3-352,-2-2-160,-1-1 129,4-3-97,-2-3-193,-6-5-639,-3-4-770,0-1-672,0-5-897,-1-5-2819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448"/>
    </inkml:context>
    <inkml:brush xml:id="br0">
      <inkml:brushProperty name="width" value="0.05" units="cm"/>
      <inkml:brushProperty name="height" value="0.05" units="cm"/>
    </inkml:brush>
  </inkml:definitions>
  <inkml:trace contextRef="#ctx0" brushRef="#br0">0 1 15843,'17'31'1569,"15"-12"-977,6-6-264,14-9 920,5-1-592,7-6-448,1-4-280,0-7 136,0-5-96,-12-7-136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3.385"/>
    </inkml:context>
    <inkml:brush xml:id="br0">
      <inkml:brushProperty name="width" value="0.025" units="cm"/>
      <inkml:brushProperty name="height" value="0.025" units="cm"/>
    </inkml:brush>
  </inkml:definitions>
  <inkml:trace contextRef="#ctx0" brushRef="#br0">15 314 10602,'-2'-10'1804,"-1"-1"-1398,0 3 482,1-1 0,1 1-1,-1-1 1,1-15-1,1 22-730,0 0-1,0 0 0,0 0 1,0 0-1,0 1 0,1-1 0,-1 0 1,1 0-1,0 0 0,-1 0 1,1 1-1,0-1 0,0 0 1,0 1-1,0-1 0,0 1 0,0-1 1,1 1-1,-1-1 0,0 1 1,1 0-1,-1 0 0,1 0 0,0 0 1,-1 0-1,1 0 0,0 0 1,-1 0-1,1 1 0,2-2 1,30-3-92,0 1 1,-1 1 0,1 2-1,35 4 1,-16-2-170,-50-1 92,0 0-1,0 1 1,0-1 0,0 0 0,-1 1-1,1 0 1,0 0 0,0 0 0,-1 0-1,1 0 1,0 0 0,-1 1 0,1-1-1,-1 1 1,0-1 0,1 1 0,-1 0-1,0 0 1,0 0 0,0 1 0,0-1-1,2 5 1,-3-5 77,-1 0-1,1 0 1,0-1 0,-1 1-1,0 1 1,1-1 0,-1 0-1,0 0 1,0 0 0,0 0-1,0 0 1,-1 0 0,1 0-1,0 0 1,-1 0 0,0 0 0,1 0-1,-1 0 1,0-1 0,0 1-1,0 0 1,0 0 0,0-1-1,-1 1 1,1 0 0,0-1-1,-1 1 1,1-1 0,-1 0-1,1 1 1,-1-1 0,-3 1-1,-6 5 110,0-1-1,0-1 1,-1 0-1,1 0 1,-1-1-1,-1-1 1,1 0-1,0-1 1,-1 0-1,1-1 1,-1 0-1,0-1 1,-19-2-1,30 2-238,0 0-1,0 0 1,0 0-1,0 0 1,0 0 0,1 0-1,-1-1 1,0 1-1,0-1 1,0 0 0,1 1-1,-1-1 1,0 0-1,1 0 1,-1 0-1,1 0 1,-1 0 0,1 0-1,-1-1 1,1 1-1,0 0 1,-1-1-1,1 1 1,0-1 0,0 1-1,0-1 1,0 0-1,1 1 1,-1-1-1,0 0 1,1 0 0,-1-2-1,1 1-447,0 1 0,1-1 0,-1 1 0,1-1 0,-1 0 0,1 1-1,0-1 1,0 1 0,0 0 0,1-1 0,-1 1 0,1 0 0,-1 0 0,1 0 0,0 0-1,-1 0 1,1 0 0,0 0 0,0 1 0,1-1 0,3-2 0,27-15-8253</inkml:trace>
  <inkml:trace contextRef="#ctx0" brushRef="#br0" timeOffset="1">800 8 9257,'0'0'13837,"65"3"-12684,-27-3-673,3-4-416,-1 0-32,-6 1-864,-5 3-1186,-8 0-1377,-13 0-994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3.715"/>
    </inkml:context>
    <inkml:brush xml:id="br0">
      <inkml:brushProperty name="width" value="0.025" units="cm"/>
      <inkml:brushProperty name="height" value="0.025" units="cm"/>
    </inkml:brush>
  </inkml:definitions>
  <inkml:trace contextRef="#ctx0" brushRef="#br0">0 35 12716,'0'0'8456,"60"14"-7335,-15-14-480,7-5-385,2-6-192,-6 1-929,-8-1-1986,-6-1-2786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4.205"/>
    </inkml:context>
    <inkml:brush xml:id="br0">
      <inkml:brushProperty name="width" value="0.025" units="cm"/>
      <inkml:brushProperty name="height" value="0.025" units="cm"/>
    </inkml:brush>
  </inkml:definitions>
  <inkml:trace contextRef="#ctx0" brushRef="#br0">1 0 16464,'0'0'3966,"0"12"-3149,3 280 3945,-2-290-4745,-1-1 0,0 0 1,0 1-1,1-1 0,-1 0 1,0 1-1,1-1 0,0 0 0,-1 1 1,1-1-1,0 0 0,-1 0 1,1 0-1,0 0 0,0 0 1,0 0-1,0 0 0,0 0 1,0 0-1,1 0 0,-1 0 1,0 0-1,0-1 0,0 1 1,1-1-1,-1 1 0,0-1 0,1 1 1,-1-1-1,1 0 0,-1 0 1,3 1-1,55 0 370,-40-2-304,54 3-55,44-1-2435,-41-10-6591,-40-1-4273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4.849"/>
    </inkml:context>
    <inkml:brush xml:id="br0">
      <inkml:brushProperty name="width" value="0.025" units="cm"/>
      <inkml:brushProperty name="height" value="0.025" units="cm"/>
    </inkml:brush>
  </inkml:definitions>
  <inkml:trace contextRef="#ctx0" brushRef="#br0">99 0 15567,'0'0'8264,"-6"11"-7837,-14 24 361,-20 50 0,34-69-612,0 1 0,1 0 0,0 0 0,1 0 0,2 0 0,-3 27 0,5-41-168,1 0 0,-1 0 0,0 0 0,1 0 0,0 0 0,-1 0 0,1 0 0,0 0 0,0-1 0,1 1 0,-1 0 0,1-1 0,-1 1 0,1-1 0,0 1 0,0-1 0,0 0 0,0 0 0,3 2 1,0 0 1,1 0 0,0 0 1,0-1-1,1 0 1,-1 0-1,1-1 0,12 4 1,56 6-1726,-12-10-3519,-16-1-3212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5.496"/>
    </inkml:context>
    <inkml:brush xml:id="br0">
      <inkml:brushProperty name="width" value="0.025" units="cm"/>
      <inkml:brushProperty name="height" value="0.025" units="cm"/>
    </inkml:brush>
  </inkml:definitions>
  <inkml:trace contextRef="#ctx0" brushRef="#br0">0 0 12204,'0'0'9801,"11"57"-8744,7-38-192,4-1-385,1-3-288,10-3-64,-3-4-64,3-4-832,-1-4-610,-7 0-800,2-11-1249,-7-6-2466,-6-2-4998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5.889"/>
    </inkml:context>
    <inkml:brush xml:id="br0">
      <inkml:brushProperty name="width" value="0.025" units="cm"/>
      <inkml:brushProperty name="height" value="0.025" units="cm"/>
    </inkml:brush>
  </inkml:definitions>
  <inkml:trace contextRef="#ctx0" brushRef="#br0">139 0 7623,'0'0'12012,"-29"58"-10955,14-22 96,-1 3-289,-2 4-159,-2 0-128,6-3-353,0-2-128,6-8-64,3-6-897,5-9-1249,0-8-1281,16-8-9737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6.221"/>
    </inkml:context>
    <inkml:brush xml:id="br0">
      <inkml:brushProperty name="width" value="0.025" units="cm"/>
      <inkml:brushProperty name="height" value="0.025" units="cm"/>
    </inkml:brush>
  </inkml:definitions>
  <inkml:trace contextRef="#ctx0" brushRef="#br0">40 0 4484,'0'0'17136,"-16"48"-16431,9-25-64,0 1-321,-2-1-288,9-2-32,0-3-544,0-5-770,5-4-447,2-5-2083,-1-4-2498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6.568"/>
    </inkml:context>
    <inkml:brush xml:id="br0">
      <inkml:brushProperty name="width" value="0.025" units="cm"/>
      <inkml:brushProperty name="height" value="0.025" units="cm"/>
    </inkml:brush>
  </inkml:definitions>
  <inkml:trace contextRef="#ctx0" brushRef="#br0">15 221 16143,'0'0'8024,"-1"10"-7154,0 4-661,-5 58 478,6-68-663,0 1 0,0 0-1,0-1 1,1 1 0,0-1-1,0 1 1,0-1 0,0 0-1,1 1 1,-1-1 0,1 0-1,0 0 1,4 6 0,-4-9-99,1 1 0,0 0 0,0-1 0,0 0 1,-1 0-1,1 1 0,0-2 0,1 1 0,-1 0 0,0-1 0,0 1 1,0-1-1,0 0 0,0 0 0,4 0 0,1-1-1082,-1 1 0,1-1-1,0 0 1,0-1 0,7-2 0,3-5-4667</inkml:trace>
  <inkml:trace contextRef="#ctx0" brushRef="#br0" timeOffset="1">1 1 16207,'0'0'5990,"63"40"-14286,-49-40-4068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6.974"/>
    </inkml:context>
    <inkml:brush xml:id="br0">
      <inkml:brushProperty name="width" value="0.025" units="cm"/>
      <inkml:brushProperty name="height" value="0.025" units="cm"/>
    </inkml:brush>
  </inkml:definitions>
  <inkml:trace contextRef="#ctx0" brushRef="#br0">157 0 13741,'0'0'5568,"8"8"-4298,1 0-1061,-1 2 0,0-1 0,0 1 0,-1 0-1,-1 1 1,1-1 0,-2 1 0,7 18 0,-2-3 76,-2 0 0,-1 1 0,-1 1 1,3 28-1,-8-45-94,0 1 0,-1-1 0,-1 1-1,1-1 1,-2 1 0,0-1 0,0 0 0,-1 0 0,0 0 0,-1 0 0,0 0-1,-10 16 1,-4 1 13,0-1-1,-2-1 1,-40 39 0,43-49-1621,-1 0 0,0-2 0,-27 17 1,17-17-4563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5.543"/>
    </inkml:context>
    <inkml:brush xml:id="br0">
      <inkml:brushProperty name="width" value="0.025" units="cm"/>
      <inkml:brushProperty name="height" value="0.025" units="cm"/>
    </inkml:brush>
  </inkml:definitions>
  <inkml:trace contextRef="#ctx0" brushRef="#br0">1 0 16528,'0'0'3203,"0"59"-4517,0-38-1857,7-5-928,-2-4-866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869"/>
    </inkml:context>
    <inkml:brush xml:id="br0">
      <inkml:brushProperty name="width" value="0.05" units="cm"/>
      <inkml:brushProperty name="height" value="0.05" units="cm"/>
    </inkml:brush>
  </inkml:definitions>
  <inkml:trace contextRef="#ctx0" brushRef="#br0">792 75 18516,'0'3'151,"-1"5"124,0 0-1,0 0 0,1 0 1,0 0-1,1 0 1,-1 0-1,3 8 0,-2-14-253,-1-1 0,1 1 0,0-1 0,0 1 0,0-1-1,-1 1 1,1-1 0,1 1 0,-1-1 0,0 0 0,0 0-1,0 1 1,1-1 0,-1 0 0,3 1 0,-1-1-18,-1 0 0,1 0 0,0 0 0,0 0 0,0-1 0,0 1 0,0-1 0,0 0 0,0 1 0,0-2 0,5 0 1,7-1-317,-1-1 1,0-1 0,0-1 0,-1 0-1,1 0 1,-1-1 0,20-14 0,-8 4-732,0-1 1,37-35 0,-23 9-155,-69 87 3067,-36 70 0,33-54-1103,-37 78 545,13-23-330,43-92-825,3-7-22</inkml:trace>
  <inkml:trace contextRef="#ctx0" brushRef="#br0" timeOffset="1">1 765 14947,'77'-12'1384,"24"-9"-959,12-2-177,17-2 368,8 4-24,3 6-128,-7 1-152,-17 8-456,-13 1-224,-26 2 312,-16 2-56,-19-1-32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5.887"/>
    </inkml:context>
    <inkml:brush xml:id="br0">
      <inkml:brushProperty name="width" value="0.025" units="cm"/>
      <inkml:brushProperty name="height" value="0.025" units="cm"/>
    </inkml:brush>
  </inkml:definitions>
  <inkml:trace contextRef="#ctx0" brushRef="#br0">1 71 11883,'0'0'4356,"5"-8"-2968,-3 4-1329,1 0 0,0 0 0,0 0-1,0 0 1,1 1 0,-1-1-1,1 1 1,0 0 0,-1 0 0,2 1-1,-1-1 1,0 1 0,0 0-1,1 0 1,-1 0 0,1 0 0,0 1-1,-1 0 1,1 0 0,0 0 0,9 0-1,90-5 67,-92 6-123,0 0 0,0 1 0,0 1 0,0 0 0,-1 0 0,22 8 0,-31-9-1,0 0 0,1 0 0,-1 0 0,0 0 0,0 1 0,0-1 0,0 0 0,0 1 0,0 0 0,0-1 0,0 1 0,-1 0 0,1 0 0,-1 0 0,1 0 0,-1 0 0,2 4 0,-3-5 37,1 1-1,-1 0 0,0 0 1,0 0-1,0 0 0,0 0 0,0 0 1,0-1-1,0 1 0,-1 0 0,1 0 1,-1 0-1,1 0 0,-1-1 0,0 1 1,0 0-1,-2 2 0,-1 3 122,-1-2-1,0 1 1,0 0-1,0-1 1,-1 0-1,0-1 1,0 1-1,0-1 1,-13 7-1,-8 1 351,0-1 0,-1-2 0,-38 9 0,3-9-4104,60-9-1828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47.982"/>
    </inkml:context>
    <inkml:brush xml:id="br0">
      <inkml:brushProperty name="width" value="0.025" units="cm"/>
      <inkml:brushProperty name="height" value="0.025" units="cm"/>
    </inkml:brush>
  </inkml:definitions>
  <inkml:trace contextRef="#ctx0" brushRef="#br0">1 0 1057,'0'0'641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04.031"/>
    </inkml:context>
    <inkml:brush xml:id="br0">
      <inkml:brushProperty name="width" value="0.025" units="cm"/>
      <inkml:brushProperty name="height" value="0.025" units="cm"/>
    </inkml:brush>
  </inkml:definitions>
  <inkml:trace contextRef="#ctx0" brushRef="#br0">26 68 8360,'0'0'10340,"-13"-5"-9069,18 5-1151,-1 0 0,1-1 0,0 0 0,-1 0 0,1 0 0,-1 0-1,1-1 1,-1 0 0,0 0 0,1 0 0,-1 0 0,0-1 0,-1 0 0,7-5 0,-9 8-88,-1 0 0,0-1-1,0 1 1,0 0 0,1-1 0,-1 1 0,0 0 0,0-1-1,0 1 1,0 0 0,0-1 0,0 1 0,0-1-1,0 1 1,0 0 0,0-1 0,0 1 0,0 0 0,0-1-1,0 1 1,0 0 0,0-1 0,0 1 0,0-1 0,0 1-1,-1 0 1,1 0 0,0-1 0,0 1 0,0 0 0,-1-1-1,1 1 1,0 0 0,-1 0 0,1-1 0,0 1-1,-1 0 1,-17-2 331,14 2-342,0 0 0,0 1 0,0 0 0,0 0 0,0 1 0,0-1 0,-6 3 0,8-2 6,0-1 0,0 0-1,1 1 1,-1 0 0,0-1 0,1 1-1,-1 0 1,1 0 0,-1 0 0,1-1-1,0 2 1,0-1 0,0 0 0,0 0-1,0 0 1,1 0 0,-1 1-1,0 2 1,1-4 0,0 0 0,1 1 1,-1-1-1,1 0 0,-1 0 0,1 0 0,-1 0 0,1 0 0,0 0 0,-1 0 0,1 0 1,0 0-1,0 0 0,0-1 0,0 1 0,0 0 0,0 0 0,0-1 0,0 1 0,0-1 1,0 1-1,0-1 0,0 1 0,0-1 0,1 0 0,-1 0 0,0 1 0,0-1 1,0 0-1,0 0 0,1 0 0,-1 0 0,0 0 0,0 0 0,3-1 0,0 1 54,1-1-1,0 1 0,0-1 1,0 0-1,0-1 1,-1 1-1,1-1 0,0 0 1,-1 0-1,9-5 0,-11 6-68,-1 0-1,1 0 0,0-1 1,-1 1-1,1-1 0,-1 1 1,1-1-1,-1 1 0,0-1 1,1 0-1,-1 0 0,0 0 1,0 1-1,0-1 0,-1 0 1,1 0-1,0 0 0,-1-1 1,1 1-1,-1 0 0,0 0 1,0 0-1,1 0 0,-1 0 1,-1 0-1,1-1 0,-1-3 0,0 5-11,0 0 0,0 0 0,0 0 0,0-1 0,0 1 0,0 0 0,0 0 0,0 1-1,0-1 1,-1 0 0,1 0 0,0 1 0,-1-1 0,1 0 0,0 1 0,-1-1 0,1 1-1,-1 0 1,1-1 0,-1 1 0,1 0 0,-1 0 0,1 0 0,-1 0 0,1 0 0,-1 1-1,1-1 1,0 0 0,-1 1 0,-2 0 0,-2 0 6,1 0 0,-1 1-1,1-1 1,-1 1 0,1 1 0,-9 4 0,13-7 2,0 1 0,0-1 0,0 1 1,0 0-1,0 0 0,0 0 0,0-1 1,0 1-1,0 0 0,1 0 0,-1 0 0,0 0 1,1 0-1,-1 1 0,0-1 0,1 0 1,0 0-1,-1 2 0,1-3 6,0 1 1,1-1-1,-1 1 0,0-1 1,1 1-1,-1-1 1,0 1-1,1-1 0,-1 1 1,1-1-1,-1 0 0,1 1 1,-1-1-1,1 0 0,-1 1 1,1-1-1,-1 0 0,1 0 1,-1 1-1,1-1 1,0 0-1,-1 0 0,1 0 1,-1 0-1,2 0 0,58 0-34,-44-1-777,-16 4-2937,-9 11 1045,-6-4-1693,4-1-1757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8.485"/>
    </inkml:context>
    <inkml:brush xml:id="br0">
      <inkml:brushProperty name="width" value="0.025" units="cm"/>
      <inkml:brushProperty name="height" value="0.025" units="cm"/>
    </inkml:brush>
  </inkml:definitions>
  <inkml:trace contextRef="#ctx0" brushRef="#br0">1 17 13164,'0'0'3647,"10"-3"-2121,6-1-847,0 1-1,1 0 1,-1 1 0,34 1-1,-45 1-565,0 1 1,0-1-1,0 1 0,0 0 1,0 1-1,0-1 0,-1 1 0,1 0 1,0 0-1,5 4 0,-7-4-116,-1 0-1,0 0 1,0 0-1,0 0 1,0 1 0,0-1-1,0 1 1,-1-1-1,1 1 1,-1-1-1,0 1 1,0 0-1,0-1 1,0 1-1,0 0 1,0 0-1,-1 0 1,0 0-1,1 5 1,-1-2 115,0-1 0,-1 1 1,1 0-1,-1-1 0,0 1 0,0-1 0,-1 0 0,0 1 1,0-1-1,0 0 0,-6 10 0,0-3 161,-1-1 0,-1 1 0,-12 10 1,-25 33 196,46-55-461,0 1-1,0 0 0,1-1 0,-1 1 0,0 0 0,1 0 0,-1 0 0,1 0 0,-1 0 0,1-1 1,-1 1-1,1 0 0,-1 0 0,1 0 0,0 0 0,0 0 0,0 0 0,-1 0 0,1 0 1,0 0-1,0 0 0,0 0 0,1 0 0,-1 0 0,0 0 0,0 0 0,0 0 0,1 0 0,-1 0 1,1 0-1,-1 0 0,0 0 0,1 0 0,0 0 0,-1 0 0,1-1 0,0 1 0,-1 0 1,1 0-1,0-1 0,0 1 0,-1 0 0,1-1 0,0 1 0,0-1 0,0 1 0,0-1 0,0 0 1,0 1-1,0-1 0,0 0 0,1 1 0,8 1 59,-1-1 0,1 1 0,0-2 0,14 0 0,-15 0-41,22 1-172,7 0-258,43-5 0,-69 3-1125,-1-1-1,1 0 1,-1-1 0,17-7-1,-19 3-4934,-7-2-3092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8.819"/>
    </inkml:context>
    <inkml:brush xml:id="br0">
      <inkml:brushProperty name="width" value="0.025" units="cm"/>
      <inkml:brushProperty name="height" value="0.025" units="cm"/>
    </inkml:brush>
  </inkml:definitions>
  <inkml:trace contextRef="#ctx0" brushRef="#br0">1 2 3716,'0'0'18481,"90"7"-18033,-38-7-319,6 0-322,1 0-2145,-5-8-3491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9.182"/>
    </inkml:context>
    <inkml:brush xml:id="br0">
      <inkml:brushProperty name="width" value="0.025" units="cm"/>
      <inkml:brushProperty name="height" value="0.025" units="cm"/>
    </inkml:brush>
  </inkml:definitions>
  <inkml:trace contextRef="#ctx0" brushRef="#br0">11 7 512,'0'0'14019,"7"-2"-9860,-3 1-3945,1 0 51,-1 0 0,1 0 0,0 1 0,-1-1 0,1 1 0,0 0 0,-1 0 0,7 2 0,-9-2-196,0 1 0,0 0 0,-1 0 0,1 0 0,0 0 0,-1 0 0,1 0 0,-1 1 0,1-1 0,-1 0 0,0 1 0,0-1 0,1 1 0,-1-1 0,0 1 0,0 0 0,0-1 0,-1 1 1,1 0-1,0 0 0,-1 0 0,1-1 0,-1 1 0,0 0 0,1 0 0,-1 0 0,0 3 0,0 2 159,0 1 0,0-1 1,-1 1-1,0-1 0,0 1 0,-1-1 1,0 0-1,0 0 0,-1 0 0,0 0 1,0 0-1,-1-1 0,1 1 0,-1-1 1,-1 0-1,1 0 0,-8 7 0,4-3-38,0 0 0,1 1 0,0 0 0,1 0 0,-6 15 0,12-26-184,-1 1 0,1 0 0,0-1 0,0 1 0,0 0 1,0 0-1,-1-1 0,1 1 0,0 0 0,0-1 0,0 1 0,0 0 1,1 0-1,-1-1 0,0 1 0,0 0 0,0-1 0,0 1 0,1 0 1,-1-1-1,0 1 0,1 0 0,-1-1 0,0 1 0,1-1 1,-1 1-1,1-1 0,0 2 0,23 6 210,42-7-207,-48-2-332,87-3-3787,-70-1-165,1 0-3927,-25 2 3542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19.573"/>
    </inkml:context>
    <inkml:brush xml:id="br0">
      <inkml:brushProperty name="width" value="0.025" units="cm"/>
      <inkml:brushProperty name="height" value="0.025" units="cm"/>
    </inkml:brush>
  </inkml:definitions>
  <inkml:trace contextRef="#ctx0" brushRef="#br0">0 43 15503,'0'0'7014,"50"4"-5765,-3-4-31,6-3-578,10-4-480,-4-1-320,-5-2-2082,-9 2-2274,-11-2-4357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23.375"/>
    </inkml:context>
    <inkml:brush xml:id="br0">
      <inkml:brushProperty name="width" value="0.025" units="cm"/>
      <inkml:brushProperty name="height" value="0.025" units="cm"/>
    </inkml:brush>
  </inkml:definitions>
  <inkml:trace contextRef="#ctx0" brushRef="#br0">26 0 17392,'0'0'6407,"-26"54"-6311,26-31-64,0 2-32,4 1-417,3-4-191,-1 0-417,-1-4-705,-1 1-256,-4-6-961,0-2-1473,-11-5-1762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23.737"/>
    </inkml:context>
    <inkml:brush xml:id="br0">
      <inkml:brushProperty name="width" value="0.025" units="cm"/>
      <inkml:brushProperty name="height" value="0.025" units="cm"/>
    </inkml:brush>
  </inkml:definitions>
  <inkml:trace contextRef="#ctx0" brushRef="#br0">1 45 6054,'0'0'13719,"3"9"-12736,7 13-313,0 1 1,1-2 0,21 30-1,-24-40-554,0 0-1,1-1 0,0 0 1,1 0-1,0-1 0,0-1 1,1 1-1,19 10 0,-29-18-71,0-1-1,0 1 0,0 0 1,0 0-1,0-1 0,0 1 1,1-1-1,-1 1 0,0-1 1,0 0-1,1 1 0,-1-1 0,0 0 1,0 0-1,1 0 0,-1 0 1,0 0-1,1 0 0,-1 0 1,0-1-1,0 1 0,1 0 1,-1-1-1,0 1 0,0-1 0,0 1 1,1-1-1,-1 1 0,0-1 1,0 0-1,0 0 0,0 1 1,0-1-1,0 0 0,0 0 1,-1 0-1,1 0 0,0 0 0,0 0 1,-1-1-1,1 1 0,-1 0 1,1 0-1,-1 0 0,1-1 1,-1 1-1,0 0 0,1 0 1,-1-2-1,2-9 145,-1-1 0,0 1 0,0-1 1,-2-15-1,0 11-38,2-19 39,1 24-184,-2 0 0,1 0 0,-2 0 0,1 0 0,-2 0 0,0 0 0,-4-16 0,6 28-74,0 0-1,0-1 0,0 1 0,0 0 0,-1 0 0,1 0 0,0 0 1,0-1-1,0 1 0,0 0 0,0 0 0,0 0 0,0 0 0,0 0 1,0 0-1,-1-1 0,1 1 0,0 0 0,0 0 0,0 0 0,0 0 0,0 0 1,0 0-1,-1 0 0,1 0 0,0 0 0,0 0 0,0 0 0,0 0 1,-1-1-1,1 1 0,0 0 0,0 0 0,0 0 0,0 0 0,-1 0 1,1 1-1,0-1 0,0 0 0,0 0 0,0 0 0,-1 0 0,1 0 0,0 0 1,0 0-1,0 0 0,0 0 0,0 0 0,-1 0 0,1 0 0,0 1 1,0-1-1,0 0 0,0 0 0,0 0 0,0 0 0,-1 1-137,1-1-1,0 0 0,0 1 0,0-1 1,0 0-1,0 1 0,0-1 0,0 1 1,0-1-1,0 0 0,0 1 0,0-1 1,0 0-1,0 1 0,0-1 1,0 0-1,0 1 0,0-1 0,0 0 1,0 1-1,1-1 0,-1 0 0,0 1 1,0-1-1,0 0 0,0 0 0,1 1 1,-1-1-1,0 0 0,0 1 1,1-1-1,-1 0 0,1 0 0,8 5-6267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24.066"/>
    </inkml:context>
    <inkml:brush xml:id="br0">
      <inkml:brushProperty name="width" value="0.025" units="cm"/>
      <inkml:brushProperty name="height" value="0.025" units="cm"/>
    </inkml:brush>
  </inkml:definitions>
  <inkml:trace contextRef="#ctx0" brushRef="#br0">71 1 15695,'0'0'6753,"4"8"-6374,0-1-328,-1-1 1,-1 1-1,1 0 0,-1 0 0,-1 1 1,1-1-1,-1 0 0,0 0 1,-1 1-1,0-1 0,0 1 1,0-1-1,-1 0 0,0 1 1,-1-1-1,0 0 0,-3 10 0,-3 3 431,-1 0-1,-18 28 0,-11 26 398,38-73-1830,0-30-9175,0 8 1824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5.571"/>
    </inkml:context>
    <inkml:brush xml:id="br0">
      <inkml:brushProperty name="width" value="0.05" units="cm"/>
      <inkml:brushProperty name="height" value="0.05" units="cm"/>
    </inkml:brush>
  </inkml:definitions>
  <inkml:trace contextRef="#ctx0" brushRef="#br0">0 64 21709,'17'34'2162,"-15"-29"-2053,0-1 0,0 1 0,0-1 0,0 0 0,1 1 0,0-1 0,0 0 0,0-1 0,0 1 1,6 4-1,-3-3-142,1-1 1,1 0-1,-1 0 0,0-1 1,1 0-1,0 0 1,0 0-1,0-1 0,0-1 1,0 1-1,0-1 1,0-1-1,0 0 0,0 0 1,1 0-1,-1-1 1,0 0-1,9-3 0,3 0-629,-1-2 0,1-1 0,-1 0 0,0-1 1,-1-1-1,20-13 0,42-37-3663,-14 9 458,-54 45 3321,-8 10 425,-10 20 822,-59 132 5324,-11 28-2084,68-159-3799,0 0-1,1 0 1,-5 46 0,12-51-89,0-21-56,0 0 0,0 0 0,0 1-1,0-1 1,0 0 0,0 0 0,0 0 0,1 0 0,-1 1 0,0-1-1,0 0 1,0 0 0,0 0 0,0 0 0,0 0 0,1 1 0,-1-1-1,0 0 1,0 0 0,0 0 0,0 0 0,0 0 0,1 0 0,-1 0-1,0 0 1,0 0 0,0 0 0,1 0 0,-1 0 0,0 0-1,0 0 1,0 0 0,0 0 0,1 0 0,-1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24.444"/>
    </inkml:context>
    <inkml:brush xml:id="br0">
      <inkml:brushProperty name="width" value="0.025" units="cm"/>
      <inkml:brushProperty name="height" value="0.025" units="cm"/>
    </inkml:brush>
  </inkml:definitions>
  <inkml:trace contextRef="#ctx0" brushRef="#br0">0 1 12139,'0'0'10314,"49"14"-9001,-31 1-127,2 2-225,1 2-577,3 2-256,-3-2-128,-3 0-673,2-4-1921,-6-4-1730,3-5-6791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25.718"/>
    </inkml:context>
    <inkml:brush xml:id="br0">
      <inkml:brushProperty name="width" value="0.025" units="cm"/>
      <inkml:brushProperty name="height" value="0.025" units="cm"/>
    </inkml:brush>
  </inkml:definitions>
  <inkml:trace contextRef="#ctx0" brushRef="#br0">1 35 12556,'0'0'11339,"50"0"-10026,-16 0-801,6-8-416,-1 1-32,-1-1-288,-7 0-1057,-8 7-897,-12-1-1217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26.078"/>
    </inkml:context>
    <inkml:brush xml:id="br0">
      <inkml:brushProperty name="width" value="0.025" units="cm"/>
      <inkml:brushProperty name="height" value="0.025" units="cm"/>
    </inkml:brush>
  </inkml:definitions>
  <inkml:trace contextRef="#ctx0" brushRef="#br0">1 48 15855,'0'0'3107,"52"0"-1474,-18-7 65,9-2-513,2 0-897,2 1-255,-5 4-1187,-3-1-1184,-10 3-2851,-4-1-2242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26.634"/>
    </inkml:context>
    <inkml:brush xml:id="br0">
      <inkml:brushProperty name="width" value="0.025" units="cm"/>
      <inkml:brushProperty name="height" value="0.025" units="cm"/>
    </inkml:brush>
  </inkml:definitions>
  <inkml:trace contextRef="#ctx0" brushRef="#br0">192 25 7687,'0'0'7720,"8"-5"-5356,23-15-266,-60 46 1374,-16 15-3442,30-30-11,-5 3-4,2 0-1,0 1 1,1 1 0,1 1-1,-25 32 1,39-49-17,2 1 0,-1 1 0,0-1 0,0 0 0,0 0 0,0 0 0,1 0 0,-1 1 0,0-1 0,1 0 0,-1 0 0,1 1 0,0-1 0,-1 0 0,1 1 0,0-1 0,0 1 0,0-1 0,0 0 0,0 1 0,0-1-1,0 1 1,1-1 0,-1 0 0,0 1 0,1-1 0,-1 0 0,1 1 0,-1-1 0,1 0 0,0 0 0,0 0 0,-1 1 0,1-1 0,0 0 0,0 0 0,0 0 0,0 0 0,0-1 0,0 1 0,0 0 0,1 0 0,-1 0 0,0-1 0,0 1 0,1-1 0,-1 1 0,0-1 0,1 0 0,-1 1 0,0-1-1,1 0 1,-1 0 0,3 0 0,12 2-28,1 0-1,0-2 1,29-2-1,-23 1-103,118 1-4916,-100 0-486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26.966"/>
    </inkml:context>
    <inkml:brush xml:id="br0">
      <inkml:brushProperty name="width" value="0.025" units="cm"/>
      <inkml:brushProperty name="height" value="0.025" units="cm"/>
    </inkml:brush>
  </inkml:definitions>
  <inkml:trace contextRef="#ctx0" brushRef="#br0">320 0 16944,'0'0'5402,"-9"4"-4830,-15 8-529,0 1 0,1 1 1,0 1-1,-31 28 0,-84 84 162,113-97-205,44-29-1025,-3-7-213,-1-1-1,0 0 1,-1-1-1,0-1 1,0 0-1,-1-1 1,0 0-1,21-23 1,9-7-3492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27.342"/>
    </inkml:context>
    <inkml:brush xml:id="br0">
      <inkml:brushProperty name="width" value="0.025" units="cm"/>
      <inkml:brushProperty name="height" value="0.025" units="cm"/>
    </inkml:brush>
  </inkml:definitions>
  <inkml:trace contextRef="#ctx0" brushRef="#br0">202 59 3876,'18'-58'11418,"-21"62"-7576,-8 5-3195,1 0-630,-7 11 241,1 1 0,-23 40 0,34-51-89,-1 0 0,2 0 1,0 0-1,0 1 0,1-1 0,0 1 1,1 0-1,0 0 0,0 13 0,2-22-153,0 0-1,0-1 1,0 1-1,0 0 0,1-1 1,-1 1-1,1 0 0,-1-1 1,1 1-1,0 0 1,-1-1-1,1 1 0,0-1 1,0 0-1,0 1 1,0-1-1,0 0 0,1 1 1,-1-1-1,0 0 1,1 0-1,-1 0 0,1 0 1,-1 0-1,3 1 0,47 11 307,-10-2-4076</inkml:trace>
  <inkml:trace contextRef="#ctx0" brushRef="#br0" timeOffset="1">0 197 13357,'0'0'9993,"81"22"-8616,-34-22-512,7 0-448,-10 0-257,-1 0-128,-9 0-1506,-14-3-3266,-9-11-6279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29.919"/>
    </inkml:context>
    <inkml:brush xml:id="br0">
      <inkml:brushProperty name="width" value="0.025" units="cm"/>
      <inkml:brushProperty name="height" value="0.025" units="cm"/>
    </inkml:brush>
  </inkml:definitions>
  <inkml:trace contextRef="#ctx0" brushRef="#br0">172 76 10570,'0'0'2552,"3"-8"320,-1 6-2804,0-3 508,0 1-1,0-1 0,-1 1 0,1-1 0,-1 0 0,0 0 0,1-8 0,-2 13-471,0-1 0,0 0 0,0 0 0,0 0 0,0 1 0,-1-1 0,1 0 0,0 0 0,0 1 0,-1-1 0,1 0 0,0 1 0,-1-1 0,1 0 0,-1 1 0,1-1 0,-1 0 0,1 1 0,-1-1 0,0 1 0,1-1 0,-1 1 0,-1-1 0,0 0-58,0 1 0,0-1 0,0 0 0,-1 1 0,1 0 0,0 0-1,0 0 1,-1 0 0,1 0 0,0 0 0,0 0 0,-4 2 0,-4 1-49,1 1 0,0 0 0,1 0 0,-1 1 0,1 1 0,0-1-1,0 1 1,0 1 0,1-1 0,0 1 0,0 0 0,1 1 0,0 0 0,0 0 0,1 0 0,0 1 0,1-1 0,0 1 0,0 0 0,-5 17 0,9-25 0,0 0-1,0 0 1,-1 0 0,1 0 0,0 0-1,0 1 1,0-1 0,0 0 0,0 0-1,0 0 1,1 0 0,-1 0 0,0 0-1,1 0 1,-1 0 0,0 0 0,1 0-1,-1 0 1,1 0 0,-1 0 0,1 0-1,0 0 1,-1-1 0,1 1 0,0 0-1,0 0 1,0-1 0,1 2 0,0-2 13,0 1 0,0-1 1,0 1-1,0-1 1,0 0-1,0 0 1,0 0-1,0 0 0,0 0 1,0 0-1,0 0 1,1-1-1,2 0 1,4-2 39,0-1 0,0 1 0,0-1 0,-1-1 0,13-8 0,-11 5-25,0 0 0,0-1 0,12-15 0,-19 21-14,0-1 0,0 0 1,-1 0-1,1 0 0,-1 0 0,0 0 0,0 0 0,-1 0 1,1-1-1,-1 1 0,0-1 0,0 1 0,0-9 0,-1 13-12,0 0 0,0 1 0,0-1 0,0 0 0,0 0 0,-1 0-1,1 0 1,0 0 0,0 0 0,0 0 0,0 0 0,0 0 0,0 0 0,0 0-1,0 0 1,0 0 0,0 0 0,0 0 0,-1 0 0,1 0 0,0 0-1,0 0 1,0 0 0,0 0 0,0 0 0,0 0 0,0 0 0,0 0 0,0 0-1,-1 0 1,1 0 0,0 0 0,0 0 0,0 0 0,0 0 0,0 0 0,0 0-1,0 0 1,0 0 0,0 0 0,0 0 0,0 0 0,0 0 0,-1 0 0,1 0-1,0-1 1,0 1 0,0 0 0,0 0 0,0 0 0,0 0 0,0 0-1,0 0 1,0 0 0,0 0 0,0 0 0,0 0 0,0-1 0,0 1 0,0 0-1,0 0 1,0 0 0,0 0 0,0 0 0,0 0 0,0 0 0,0 0 0,0 0-1,0-1 1,-8 11-152,-5 12-63,12-20 235,1 0 1,-1 0-1,0 0 0,1 0 0,-1 1 1,1-1-1,0 0 0,0 0 1,0 1-1,0-1 0,0 0 1,0 0-1,1 1 0,-1-1 1,2 4-1,-2-5 12,1 0 1,0 0-1,0 0 0,-1-1 1,1 1-1,0 0 0,0 0 1,0 0-1,0-1 0,0 1 1,0 0-1,0-1 0,0 1 1,0-1-1,0 1 0,0-1 1,0 1-1,1-1 0,-1 0 1,0 0-1,1 1 0,4-1 69,0-1-1,0 1 1,0-1-1,0 0 1,-1 0-1,1 0 1,0-1-1,-1 0 1,1 0-1,6-4 1,12-8 23,42-31 1,-41 26-62,-25 19-72,0 0 1,1-1-1,-1 1 0,0 0 1,1 0-1,-1-1 0,0 1 0,1 0 1,-1 0-1,0 0 0,1-1 1,-1 1-1,0 0 0,1 0 0,-1 0 1,1 0-1,-1 0 0,0 0 1,1 0-1,-1 0 0,1 0 0,-1 0 1,0 0-1,1 0 0,-1 0 1,1 0-1,-1 0 0,0 0 0,1 0 1,-1 1-1,1-1 0,-1 0 1,0 0-1,1 0 0,-1 1 0,0-1 1,1 0-1,-1 1 0,0-1 1,1 1-1,4 21-133,-8 26 209,3-24-39,0-23-12,0-1-1,0 1 1,0-1-1,0 0 1,0 1-1,1-1 1,-1 0 0,0 1-1,0-1 1,0 0-1,1 1 1,-1-1-1,0 0 1,1 1 0,-1-1-1,0 0 1,1 0-1,-1 1 1,0-1 0,1 0-1,-1 0 1,0 0-1,1 0 1,-1 0-1,1 1 1,-1-1 0,0 0-1,1 0 1,0 0-1,2-1 53,1 0 0,0 0 0,-1-1-1,1 1 1,-1-1 0,1 0 0,-1 0-1,0 0 1,4-2 0,18-16 3,-20 15-75,0 1-1,-1 0 1,2 0 0,-1 1-1,0-1 1,1 1-1,-1 0 1,1 1-1,0-1 1,0 1 0,10-2-1,-16 4 2,1 0 0,0 1 0,-1-1-1,1 0 1,-1 0 0,1 1 0,0-1 0,-1 0-1,1 1 1,-1-1 0,1 1 0,-1-1 0,0 1-1,1-1 1,-1 1 0,1-1 0,-1 1 0,0-1-1,1 1 1,-1 0 0,0-1 0,0 1 0,1-1-1,-1 1 1,0 0 0,0-1 0,0 1 0,0 0-1,0 0 1,3 30-171,0-4 70,-2-26-53,-1-1-1,1 0 0,-1 0 0,0 1 1,1-1-1,-1 0 0,0 0 0,1 0 0,-1 1 1,1-1-1,-1 0 0,1 0 0,-1 0 1,1 0-1,-1 0 0,0 0 0,1 0 0,-1 0 1,1 0-1,-1 0 0,1 0 0,-1 0 1,1 0-1,-1 0 0,0 0 0,1 0 1,-1-1-1,1 1 0,-1 0 0,1-1 0,5-8-5926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30.362"/>
    </inkml:context>
    <inkml:brush xml:id="br0">
      <inkml:brushProperty name="width" value="0.025" units="cm"/>
      <inkml:brushProperty name="height" value="0.025" units="cm"/>
    </inkml:brush>
  </inkml:definitions>
  <inkml:trace contextRef="#ctx0" brushRef="#br0">179 59 9545,'0'0'3043,"2"-8"-422,1-25 38,-3 33-2578,0-1 0,0 1 0,0-1 0,0 0 1,-1 1-1,1-1 0,0 0 0,0 1 0,-1-1 1,1 1-1,0-1 0,-1 1 0,1-1 1,-1 1-1,1-1 0,-1 1 0,1-1 0,-1 1 1,1 0-1,-1-1 0,1 1 0,-1 0 0,1-1 1,-1 1-1,1 0 0,-1 0 0,0-1 1,1 1-1,-1 0 0,0 0 0,1 0 0,-1 0 1,0 0-1,1 0 0,-1 0 0,1 0 0,-1 0 1,0 0-1,1 1 0,-2-1 0,-22 6 860,12 1-773,1 1 0,0-1-1,1 2 1,0 0-1,1 0 1,-1 1 0,2 0-1,-1 0 1,2 1 0,-1 0-1,2 0 1,-1 1-1,1 0 1,-7 22 0,12-32-154,1-1 0,0 0 0,-1 1 0,1-1 1,0 0-1,0 1 0,0-1 0,0 0 0,0 1 1,0-1-1,0 0 0,0 1 0,1-1 1,-1 0-1,1 0 0,-1 1 0,0-1 0,1 0 1,0 0-1,-1 0 0,1 1 0,0-1 0,0 0 1,-1 0-1,1 0 0,0 0 0,1 0 0,1 1 11,-1-1 0,0 0 0,1-1 0,-1 1 0,0 0 0,1-1 0,-1 1 0,1-1 0,-1 0 0,1 0 0,-1 0 0,1 0 0,3-1-1,3 0 19,0-1 0,0 0 0,-1-1 0,1 0-1,-1 0 1,0-1 0,11-6 0,-5 0-34,0-2 0,-1 0 1,0-1-1,-1 0 0,0-1 1,-1 0-1,-1-1 0,0 0 1,-1 0-1,-1-1 0,11-30 1,-20 55-50,-1 0 0,2 0 0,-1 0 0,2 17 0,-1-9 10,0-7-21,0-7-201,-1 0 0,1 0 0,0 0 0,0 0 0,1 0 0,-1 0 0,0 0 0,1 0 0,0 0 0,0-1 0,0 1 0,0 0 0,0 0-1,0-1 1,3 5 0,9 4-6330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31.061"/>
    </inkml:context>
    <inkml:brush xml:id="br0">
      <inkml:brushProperty name="width" value="0.025" units="cm"/>
      <inkml:brushProperty name="height" value="0.025" units="cm"/>
    </inkml:brush>
  </inkml:definitions>
  <inkml:trace contextRef="#ctx0" brushRef="#br0">75 0 15983,'0'0'7944,"-7"10"-7736,-4 4-86,2 0-1,0 1 1,-11 23 0,17-31-15,0-1 0,1 2 0,-1-1 0,1 0 0,1 0 0,-1 1 0,1-1 1,0 1-1,1-1 0,0 1 0,0-1 0,2 13 0,-1-19-78,-1 0 1,1 1-1,-1-1 1,1 1-1,-1-1 1,1 0-1,0 1 1,0-1-1,0 0 0,0 0 1,0 0-1,0 1 1,0-1-1,0 0 1,0-1-1,0 1 1,1 0-1,-1 0 1,0 0-1,1-1 0,2 2 1,-1-1 51,1 0-1,0 0 1,0-1 0,0 1 0,0-1 0,0 0-1,0 0 1,5-1 0,2-1 87,0 0-1,0-1 1,0 0 0,-1 0-1,13-7 1,-9 3-123,0-1-1,-1 0 1,0-1-1,-1 0 1,0-1 0,0-1-1,-1 0 1,-1 0 0,0-1-1,15-22 1,-32 53-287,1 1 0,0 0 0,2 1 0,0-1 0,-1 33 0,5-52 135,0 0 0,0 0 0,1 0 0,-1 0 0,0 0 0,1 0 0,-1-1 0,1 1 1,-1 0-1,1 0 0,0 0 0,-1-1 0,1 1 0,0 0 0,-1-1 0,1 1 0,0-1 0,0 1 0,0-1 0,-1 1 0,1-1 0,0 1 1,0-1-1,0 0 0,0 0 0,0 1 0,0-1 0,0 0 0,0 0 0,0 0 0,0 0 0,0 0 0,0 0 0,0 0 0,0 0 0,0 0 0,-1-1 1,3 1-1,0-1-697,0 1 1,1-1 0,-1 0-1,0 0 1,1 0 0,-1-1-1,0 1 1,0-1 0,5-3-1,9-12-7187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31.455"/>
    </inkml:context>
    <inkml:brush xml:id="br0">
      <inkml:brushProperty name="width" value="0.025" units="cm"/>
      <inkml:brushProperty name="height" value="0.025" units="cm"/>
    </inkml:brush>
  </inkml:definitions>
  <inkml:trace contextRef="#ctx0" brushRef="#br0">72 43 16111,'0'0'5541,"-38"65"-4035,24-38-257,3-1-800,4-2-353,5-5-225,2-5-1568,0-7-385,4-4-352,6-3-609,-4 0-1570</inkml:trace>
  <inkml:trace contextRef="#ctx0" brushRef="#br0" timeOffset="1">195 0 13613,'0'0'6022,"-17"55"-4453,12-27-160,0 3-223,3 2-258,-2 1-543,-1-5-225,3-3-64,2-4-160,0-7-641,0-8-544,0-5-897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5.871"/>
    </inkml:context>
    <inkml:brush xml:id="br0">
      <inkml:brushProperty name="width" value="0.05" units="cm"/>
      <inkml:brushProperty name="height" value="0.05" units="cm"/>
    </inkml:brush>
  </inkml:definitions>
  <inkml:trace contextRef="#ctx0" brushRef="#br0">0 0 18084,'0'0'2248,"4"11"-2016,3 7 1425,9 8-1377,3 5-112,9 6-144,4 2-128,3 3-480,2-4-240,-5-4 647,-1-8-143,-14-9-104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31.801"/>
    </inkml:context>
    <inkml:brush xml:id="br0">
      <inkml:brushProperty name="width" value="0.025" units="cm"/>
      <inkml:brushProperty name="height" value="0.025" units="cm"/>
    </inkml:brush>
  </inkml:definitions>
  <inkml:trace contextRef="#ctx0" brushRef="#br0">1 80 14990,'0'0'4912,"6"-9"-3135,-2 3-1554,1 0-1,0 1 0,0 0 1,1 0-1,-1 0 1,1 0-1,0 1 1,1 0-1,-1 0 1,1 1-1,-1 0 0,1 0 1,0 0-1,0 1 1,1 0-1,-1 0 1,0 1-1,1 0 0,-1 0 1,10 1-1,-6 0-114,-1 0-1,1 1 1,-1 0-1,1 0 1,-1 2-1,12 2 1,-20-4-98,0 0 1,0-1 0,0 1-1,0 0 1,0 0-1,0 0 1,0 0-1,0 0 1,-1 1-1,1-1 1,0 1-1,-1-1 1,1 1-1,-1-1 1,0 1-1,1 0 1,-1 0 0,0 0-1,0 0 1,0 0-1,0 0 1,-1 0-1,1 0 1,0 0-1,-1 0 1,1 0-1,-1 0 1,0 0-1,0 1 1,0-1-1,0 0 1,0 0 0,0 0-1,-1 0 1,1 1-1,-2 3 1,0-3 65,1 0-1,-1 0 1,0-1 0,0 1 0,0 0 0,-1-1 0,1 1 0,-1-1 0,1 0 0,-1 0-1,0 0 1,0 0 0,0 0 0,0-1 0,0 1 0,-6 1 0,-54 17 977,26-14-1902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35.745"/>
    </inkml:context>
    <inkml:brush xml:id="br0">
      <inkml:brushProperty name="width" value="0.025" units="cm"/>
      <inkml:brushProperty name="height" value="0.025" units="cm"/>
    </inkml:brush>
  </inkml:definitions>
  <inkml:trace contextRef="#ctx0" brushRef="#br0">1 73 5894,'3'-4'8622,"6"1"-3869,26 2-1653,-31 1-2364,74-5 1058,109-20 1,-15-9-9335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36.126"/>
    </inkml:context>
    <inkml:brush xml:id="br0">
      <inkml:brushProperty name="width" value="0.025" units="cm"/>
      <inkml:brushProperty name="height" value="0.025" units="cm"/>
    </inkml:brush>
  </inkml:definitions>
  <inkml:trace contextRef="#ctx0" brushRef="#br0">0 74 11883,'0'0'10218,"70"11"-9610,-28-19-415,3-1-129,3 0-353,1-2-1536,5-2-1250,-7-2-2082,-2-5-769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36.489"/>
    </inkml:context>
    <inkml:brush xml:id="br0">
      <inkml:brushProperty name="width" value="0.025" units="cm"/>
      <inkml:brushProperty name="height" value="0.025" units="cm"/>
    </inkml:brush>
  </inkml:definitions>
  <inkml:trace contextRef="#ctx0" brushRef="#br0">52 5 12332,'0'0'6646,"-8"-1"-5472,-25-2-384,33 3-774,0 0-1,0 0 1,-1 0-1,1 0 1,0 0-1,-1 0 1,1 0-1,0 0 1,-1 0-1,1 0 1,0 0-1,0 0 1,-1 0-1,1 0 1,0 0-1,-1 0 1,1 0-1,0 1 1,0-1-1,-1 0 0,1 0 1,0 0-1,0 0 1,-1 1-1,1-1 1,0 0-1,0 0 1,0 0-1,0 1 1,-1-1-1,1 0 1,0 1-1,0-1 1,0 0-1,0 0 1,0 1-1,0-1 1,0 0-1,-1 1 1,1-1-1,0 0 0,0 0 1,0 1-1,0-1 1,0 0-1,0 1 1,1-1-1,-1 0 1,0 0-1,0 1 1,0-1-1,9 13 280,2-8-209,0 1 0,0-2-1,1 1 1,0-2 0,16 4-1,-19-6-81,0 1-1,0 0 0,0 1 0,-1 0 0,1 0 0,-1 1 0,0-1 1,0 2-1,0-1 0,-1 2 0,1-1 0,8 8 0,-15-10-2,1-1-1,-1 1 0,1-1 0,-1 1 0,0 0 0,0-1 0,0 1 1,0 0-1,-1 0 0,1 0 0,-1 0 0,1 0 0,-1 0 0,0 0 1,0 0-1,-1 0 0,1 0 0,0 0 0,-1-1 0,0 1 1,0 0-1,0 0 0,0 0 0,0-1 0,0 1 0,-1 0 0,1-1 1,-1 1-1,0-1 0,-2 3 0,-8 9 53,0 1 1,-1-1-1,-22 18 0,25-24-62,-14 15-369,-35 28 910,18-24-6500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38.287"/>
    </inkml:context>
    <inkml:brush xml:id="br0">
      <inkml:brushProperty name="width" value="0.025" units="cm"/>
      <inkml:brushProperty name="height" value="0.025" units="cm"/>
    </inkml:brush>
  </inkml:definitions>
  <inkml:trace contextRef="#ctx0" brushRef="#br0">62 1 10442,'-3'6'9294,"-4"8"-6860,-11 23-2647,11-16 495,0 0 0,2 1 1,0 0-1,1 0 0,2 0 1,0 1-1,1-1 1,3 33-1,-2-54-263,0 0-1,0 0 1,0 0 0,0 0 0,1 0 0,-1 0 0,0 0-1,1 0 1,-1 0 0,0 0 0,1 0 0,0 0-1,-1 0 1,1 0 0,-1 0 0,1-1 0,0 1-1,0 0 1,-1 0 0,1-1 0,0 1 0,0 0 0,0-1-1,0 1 1,0-1 0,0 1 0,0-1 0,0 1-1,1-1 1,1 0 44,-1 0-1,1 0 1,-1 0-1,1 0 1,-1-1-1,1 1 0,-1-1 1,1 0-1,-1 0 1,1 0-1,3-2 1,6-4 98,-1 0 0,0-1 1,15-14-1,22-32-82,-35 38-52,1 0 0,18-16 0,-32 32-27,1 0 0,-1-1 0,0 1 0,0 0 0,1 0 0,-1 0 0,0-1 0,0 1 0,1 0 0,-1 0 0,0 0-1,0-1 1,1 1 0,-1 0 0,0 0 0,1 0 0,-1 0 0,0 0 0,0 0 0,1 0 0,-1 0 0,0 0 0,1 0 0,-1 0 0,0 0 0,1 0 0,-1 0 0,0 0-1,1 0 1,-1 0 0,0 0 0,1 0 0,-1 0 0,0 0 0,0 1 0,1-1 0,-1 0 0,0 0 0,0 0 0,1 1 0,-1-1 0,0 0 0,0 0 0,1 1 0,-1-1-1,0 0 1,0 0 0,0 1 0,0-1 0,1 0 0,-1 1 0,3 26-5,-9 32 13,-4 8 78,10-67-147,0 0 1,0 0 0,0 1-1,0-1 1,0 0 0,1 0 0,-1 1-1,0-1 1,0 0 0,0 0 0,1 1-1,-1-1 1,0 0 0,0 0-1,1 0 1,-1 1 0,0-1 0,0 0-1,1 0 1,-1 0 0,0 0 0,0 0-1,1 0 1,-1 0 0,0 0-1,1 0 1,-1 0 0,0 0 0,1 0-1,-1 0 1,0 0 0,1 0 0,-1 0-1,0 0 1,0 0 0,1 0-1,-1 0 1,0 0 0,1 0 0,-1 0-1,0-1 1,0 1 0,1 0-1,-1 0 1,0 0 0,0-1 0,0 1-1,1 0 1,-1 0 0,0-1 0,0 1-1,0 0 1,0 0 0,1-1-1,-1 1 1,0-1 0,15-13-4186,-4-6-3148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38.936"/>
    </inkml:context>
    <inkml:brush xml:id="br0">
      <inkml:brushProperty name="width" value="0.025" units="cm"/>
      <inkml:brushProperty name="height" value="0.025" units="cm"/>
    </inkml:brush>
  </inkml:definitions>
  <inkml:trace contextRef="#ctx0" brushRef="#br0">117 97 11050,'0'0'8681,"4"-9"-7496,1-2-898,-3 8-200,0 0 0,0-1 0,-1 0 0,1 1-1,-1-1 1,0 0 0,0 0 0,0 0 0,0 1-1,-1-1 1,0-4 0,0 7-45,0 0-1,-1 1 0,1-1 1,-1 1-1,1-1 1,-1 1-1,1-1 1,-1 1-1,0-1 1,1 1-1,-1 0 0,1-1 1,-1 1-1,0 0 1,1 0-1,-1-1 1,0 1-1,1 0 1,-1 0-1,0 0 1,0 0-1,1 0 0,-1 0 1,0 0-1,1 0 1,-1 0-1,0 0 1,0 0-1,1 0 1,-1 0-1,0 1 1,1-1-1,-1 0 0,-1 1 1,-27 10 77,21-5 33,0 0 1,1 1-1,0 1 1,0-1-1,0 1 1,1 0-1,0 0 1,1 1-1,0 0 1,0 0-1,1 0 1,0 0-1,-5 19 1,10-27-142,-1 0 1,0 0-1,0-1 0,0 1 1,1 0-1,-1 0 0,0-1 1,1 1-1,-1 0 0,0 0 1,1-1-1,-1 1 0,1 0 1,-1-1-1,1 1 1,0 0-1,-1-1 0,1 1 1,0-1-1,-1 1 0,1-1 1,0 0-1,-1 1 0,1-1 1,0 0-1,0 1 0,0-1 1,-1 0-1,1 0 0,0 0 1,0 0-1,0 1 1,-1-1-1,1 0 0,0-1 1,0 1-1,0 0 0,0 0 1,0 0-1,39-5 234,21-19-135,-52 19-117,-1 1 0,1 0 1,0 0-1,0 1 0,1 1 0,-1-1 0,1 2 0,10-2 0,-19 4 19,0 1 0,0-1 1,1 0-1,-1 1 0,0-1 0,0 1 0,0-1 0,-1 1 0,1 0 0,0-1 0,-1 1 0,1 0 0,-1 0 0,1-1 1,-1 1-1,0 0 0,0 3 0,11 29 838,-1-32-424,4-19-110,-10 8-285,0 0 1,-1 0-1,1 0 1,-2 0-1,3-12 1,-3 11-116,0 1 0,1-1 1,0 1-1,7-16 0,-9 24-92,12 21-235,-10-19 420,0 1 0,1-1-1,-1 1 1,0-1 0,1 0 0,-1 0 0,1 0-1,0-1 1,-1 0 0,1 1 0,-1-1-1,1 0 1,0 0 0,-1-1 0,1 1-1,-1-1 1,1 0 0,4-2 0,-1 1 9,-1-1 1,0 0 0,1 0 0,-1-1 0,-1 1 0,1-1 0,-1-1 0,9-7 0,-6 3 32,13-12-159,-14 22-28,-6 16-34,-12 43 367,7-45-534,1 1-1,1-1 0,-1 20 0,10-36-7306,-3-8-332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39.297"/>
    </inkml:context>
    <inkml:brush xml:id="br0">
      <inkml:brushProperty name="width" value="0.025" units="cm"/>
      <inkml:brushProperty name="height" value="0.025" units="cm"/>
    </inkml:brush>
  </inkml:definitions>
  <inkml:trace contextRef="#ctx0" brushRef="#br0">0 0 15727,'0'0'4484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39.648"/>
    </inkml:context>
    <inkml:brush xml:id="br0">
      <inkml:brushProperty name="width" value="0.025" units="cm"/>
      <inkml:brushProperty name="height" value="0.025" units="cm"/>
    </inkml:brush>
  </inkml:definitions>
  <inkml:trace contextRef="#ctx0" brushRef="#br0">24 1 13004,'0'0'1986,"12"1"577,-10-1-2500,9 1 499,0 1 1,0 0-1,-1 0 0,1 1 0,-1 0 1,11 6-1,-18-8-484,-1 0-1,0 1 1,1-1 0,-1 1-1,0-1 1,0 1 0,0 0-1,0 0 1,0 0 0,0 0 0,0 0-1,-1 0 1,1 1 0,-1-1-1,0 0 1,1 1 0,-1-1-1,0 1 1,-1 0 0,1-1-1,0 1 1,-1 0 0,1-1-1,-1 1 1,0 0 0,0-1-1,0 1 1,0 0 0,-1 0-1,1-1 1,-1 1 0,1 0-1,-1-1 1,0 1 0,-2 2-1,-1 5 119,-2 0 0,1-1 0,-1 0 0,-1-1-1,1 1 1,-2-1 0,1 0 0,-1-1 0,-15 11-1,13-10 159,0 1 0,1 0 1,0 0-1,0 1 0,1 0 0,-9 13 0,17-22-336,0-1 0,0 0 0,0 1 0,-1-1 0,1 1 0,0-1 0,0 0 0,0 1 0,0-1 0,0 1 0,0-1 0,0 0 0,0 1 0,0-1 0,0 1 0,0-1 0,0 0 0,0 1 0,0-1 0,0 1 0,0-1 0,0 0 0,0 1 0,1-1 0,-1 1 0,0-1 0,0 0 0,0 1 0,1-1 0,-1 0 0,0 1 0,1-1 0,-1 0 0,0 0 0,0 1 0,1-1 0,-1 0 0,1 0 0,-1 1 0,0-1 0,1 0 0,27 5 229,28-8-183,-35-1-56,-1-1 0,0-1 0,26-10 0,6-12-2614,-12-6-5966,-28 17 1269</inkml:trace>
  <inkml:trace contextRef="#ctx0" brushRef="#br0" timeOffset="1">35 128 15439,'0'0'7591,"69"6"-6438,-35-6-769,4 0-288,-2 0-96,-2-5-1281,-5 0-1890,-4-2-2979,-7 2-4003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39.983"/>
    </inkml:context>
    <inkml:brush xml:id="br0">
      <inkml:brushProperty name="width" value="0.025" units="cm"/>
      <inkml:brushProperty name="height" value="0.025" units="cm"/>
    </inkml:brush>
  </inkml:definitions>
  <inkml:trace contextRef="#ctx0" brushRef="#br0">100 0 11915,'0'0'6999,"-8"1"-5670,-1 1-945,1 0 0,0 0 0,-1 1 0,1 0 0,-9 5 0,15-8-297,0 1-1,0 0 1,0 0 0,1 0 0,-1 0 0,0 0 0,0 0 0,1 0-1,-1 1 1,1-1 0,-1 1 0,1-1 0,0 1 0,0-1 0,0 1 0,-1 0-1,1-1 1,1 1 0,-1 0 0,0 0 0,0 0 0,1 0 0,-1 0-1,1 0 1,-1 0 0,1 0 0,0 0 0,0 0 0,0 0 0,0 0-1,0 0 1,1 0 0,-1 0 0,1 2 0,2-3-50,0 1-1,1-1 1,-1 0-1,0 0 1,0-1 0,1 1-1,-1-1 1,0 1 0,1-1-1,-1 0 1,0-1 0,1 1-1,4-1 1,0 0-6,0 0-77,1 0-1,-1-1 1,0 0-1,0 0 1,0-1-1,0 0 0,8-4 1,-9 3 14,0 1 1,1 0-1,-1 0 1,1 1-1,0 0 1,0 0-1,12-1 1,11 39 666,-25-34-689,0-1 0,0 0 1,0 0-1,1 0 0,-1-1 0,0 0 0,0 0 0,1-1 1,-1 1-1,0-2 0,11-2 0,36-18-6822,-31 8 363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40.709"/>
    </inkml:context>
    <inkml:brush xml:id="br0">
      <inkml:brushProperty name="width" value="0.025" units="cm"/>
      <inkml:brushProperty name="height" value="0.025" units="cm"/>
    </inkml:brush>
  </inkml:definitions>
  <inkml:trace contextRef="#ctx0" brushRef="#br0">108 1 14542,'0'0'5915,"-8"3"-4340,3-1-1387,1 0 1,0 0-1,0 0 1,0 1 0,0-1-1,0 1 1,0 0-1,1 0 1,-1 1 0,1-1-1,0 1 1,0 0 0,0-1-1,1 1 1,-1 0-1,1 1 1,0-1 0,0 0-1,1 1 1,-1-1 0,1 1-1,0-1 1,-1 8-1,-2 12 92,1 0 0,2 1 0,1 40-1,1-49-877,1 0-1,1 0 0,8 25 1,-8-37-4253,-5-20 3809,-9-28 1372,1 25-89,7 14 122,1 1 0,-1-1 0,1 1 0,0-1-1,0 0 1,1 0 0,-1 0 0,0-5 0,42 8 774,-3 3-1943,-27 1 312,-1-1 0,1-1 1,0 1-1,0-2 0,-1 1 0,1-2 1,0 1-1,-1-1 0,19-6 0,-15-5 2575,-19 5 251,4 7-2237,0 1 0,-1-1 0,1 1 0,0-1 0,0 1 1,0 0-1,0 0 0,-1 0 0,1 0 0,0 0 0,0 1 0,0-1 0,-3 1 0,1 2 16,0-1-1,0 0 0,1 1 0,-1 0 0,1-1 0,0 2 1,-1-1-1,2 0 0,-1 0 0,0 1 0,-2 4 1,3-5-9,0-1 1,1 0 0,-1 1-1,1 0 1,0-1-1,0 1 1,0 0 0,0 0-1,0-1 1,1 1 0,-1 0-1,1 0 1,0 0 0,0 0-1,0 0 1,0 0 0,0 0-1,1 3 1,1-4-83,-1 0 0,1-1 0,0 1 0,-1-1 0,1 1 0,0-1 0,0 0 0,0 1 0,0-1 0,0 0 0,0 0 1,1-1-1,-1 1 0,0 0 0,0-1 0,1 1 0,-1-1 0,0 0 0,0 0 0,1 0 0,-1 0 0,0 0 0,4-1 0,1 1-25,0-1 1,0 0-1,0 0 0,0 0 1,0-1-1,10-4 0,-9 2-143,-1-1 0,1 0-1,-1-1 1,0 0 0,0 0 0,-1 0-1,0-1 1,10-13 0,-17 21 189,0 0 0,1 0 1,-1 1-1,0-1 0,1 0 1,-1 1-1,1-1 1,-1 0-1,1 0 0,0 1 1,0-1-1,0 1 0,-1-1 1,1 0-1,0 1 1,1-1-1,-1 0 0,0 1 1,0-1-1,1 1 0,-1-1 1,0 0-1,1 0 1,-1 1-1,2 1 0,0-1 16,0 0 0,0 0 1,0 0-1,0 0 0,1-1 0,-1 1 0,0-1 0,1 1 0,-1-1 0,1 0 0,5 2 0,4 0 48,0 0 0,1-1 0,-1 0 0,18 0-1,-21-2-124,-1 1-1,1-1 1,-1-1-1,1 0 1,-1 0-1,1 0 1,-1-1-1,0 0 1,0-1-1,0 0 1,0 0-1,0-1 1,-1 0-1,1 0 0,-1-1 1,0 0-1,0 0 1,-1-1-1,0 1 1,0-2-1,0 1 1,-1 0-1,1-1 1,-2 0-1,9-15 1,-10 16-38,0 0 1,0-1 0,0 1-1,-1-1 1,0 0 0,0 0 0,-1 0-1,0 0 1,0 0 0,0 0-1,-1 0 1,0 0 0,-1 0-1,-2-13 1,3 18 48,-1 1-1,0-1 1,0 1-1,0 0 1,0-1-1,0 1 1,0 0 0,0 0-1,0 0 1,-1 0-1,1 0 1,0 0-1,-1 0 1,1 0-1,-1 0 1,1 1 0,-1-1-1,1 1 1,-1-1-1,1 1 1,-1-1-1,0 1 1,1 0-1,-1 0 1,0 0 0,1 0-1,-1 0 1,1 0-1,-1 0 1,0 0-1,1 1 1,-1-1-1,1 1 1,-1-1 0,0 1-1,1 0 1,-2 0-1,-4 2 13,1 0 0,0 0 0,-1 0 0,1 1-1,0-1 1,1 1 0,-8 8 0,6-6 118,2 1-1,-1 0 1,1 0 0,0 0-1,0 1 1,1 0 0,0 0-1,-4 13 1,7-18-103,0 0 0,0 0 0,1 0 0,-1 0 0,1 0 0,0 0 0,0 0 0,0 0 0,0 0-1,0 0 1,1 0 0,-1 0 0,1 0 0,0-1 0,0 1 0,0 0 0,0 0 0,0 0 0,1-1 0,-1 1 0,1-1 0,0 1 0,-1-1 0,1 0 0,0 1 0,1-1 0,-1 0 0,4 2 0,2 2-298,0-2 0,0 1 1,0-1-1,1-1 0,17 6 1,24 0-4108,-3-5-2094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6.290"/>
    </inkml:context>
    <inkml:brush xml:id="br0">
      <inkml:brushProperty name="width" value="0.05" units="cm"/>
      <inkml:brushProperty name="height" value="0.05" units="cm"/>
    </inkml:brush>
  </inkml:definitions>
  <inkml:trace contextRef="#ctx0" brushRef="#br0">0 292 17100,'2'3'1624,"11"-9"-992,4-11-248,9-14 784,9-7-511,10-9-689,1-4 392,10-1-216,3 0-104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41.682"/>
    </inkml:context>
    <inkml:brush xml:id="br0">
      <inkml:brushProperty name="width" value="0.025" units="cm"/>
      <inkml:brushProperty name="height" value="0.025" units="cm"/>
    </inkml:brush>
  </inkml:definitions>
  <inkml:trace contextRef="#ctx0" brushRef="#br0">79 7 11723,'-3'-6'5918,"-5"10"-3748,-5 11-1001,4 2-452,1 0 0,1 0 0,0 0 0,-7 32 0,11-37-473,1-1 1,0 1 0,1 0-1,0 0 1,1 0 0,0 0-1,1 0 1,3 18 0,-3-29-226,0 1 0,-1 0 0,1-1 0,0 1 0,0-1 0,0 1 0,0-1 0,0 1 0,0-1 0,1 0 0,-1 0 0,0 0 0,1 1 0,-1-1 0,1-1 0,-1 1 0,1 0 0,-1 0 0,1 0 0,0-1 0,-1 1 1,1-1-1,0 1 0,0-1 0,-1 0 0,1 0 0,0 0 0,0 0 0,0 0 0,-1 0 0,1 0 0,0 0 0,0-1 0,-1 1 0,1-1 0,0 1 0,2-2 0,3 0 28,0-1 0,0 1 0,0-1 0,-1-1 0,1 1 0,-1-1 0,9-7 0,11-20 55,-14 15-295,-15 41 39,2-21 207,-1 0 0,1 0 0,0 1 0,1-1 1,-1 0-1,1 0 0,-1 1 0,1-1 0,1 0 0,-1 0 1,1 5-1,1-7-1,-1-1 0,0 1 0,1-1 0,-1 0 0,1 1 0,-1-1 0,1 0 1,-1 0-1,1 0 0,0-1 0,0 1 0,-1 0 0,1-1 0,0 1 0,0-1 0,0 1 0,0-1 1,0 0-1,0 0 0,-1 0 0,1 0 0,0 0 0,0 0 0,0 0 0,0-1 0,2 0 0,5 0 2,-1-1 0,0 0 0,0-1 0,0 1 0,0-2 0,0 1 0,-1-1 0,0 0 0,10-7-1,36-17 1,-52 28-69,-1 0 0,0 0 0,0 0 0,1-1 0,-1 1 0,0 0 1,1 0-1,-1 0 0,0 0 0,0 0 0,1 0 0,-1 0 0,0 1 0,0-1 0,1 0 0,-1 0 0,0 0 1,0 0-1,1 0 0,-1 0 0,0 0 0,0 0 0,1 1 0,-1-1 0,0 0 0,0 0 0,0 0 0,1 1 1,-1-1-1,0 0 0,0 0 0,0 0 0,0 1 0,0-1 0,1 0 0,-1 0 0,0 1 0,0-1 0,0 0 1,0 0-1,0 1 0,3 18-196,-3-17 231,-1-1 0,1 1 0,0 0-1,0-1 1,0 1 0,0 0 0,1-1 0,-1 1-1,0-1 1,1 1 0,-1 0 0,1-1 0,0 1-1,-1-1 1,1 1 0,0-1 0,0 0 0,0 1 0,0-1-1,0 0 1,0 0 0,0 1 0,1-1 0,1 1-1,33-5 2028,-19-5-4144,-14 2-2838,-4-2-3773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42.028"/>
    </inkml:context>
    <inkml:brush xml:id="br0">
      <inkml:brushProperty name="width" value="0.025" units="cm"/>
      <inkml:brushProperty name="height" value="0.025" units="cm"/>
    </inkml:brush>
  </inkml:definitions>
  <inkml:trace contextRef="#ctx0" brushRef="#br0">0 6 17200,'0'0'7688,"51"-6"-7656,-37 14-801,-1 0-1185,-6 1-865,2-3-2370,-3 0-3331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6:42.389"/>
    </inkml:context>
    <inkml:brush xml:id="br0">
      <inkml:brushProperty name="width" value="0.025" units="cm"/>
      <inkml:brushProperty name="height" value="0.025" units="cm"/>
    </inkml:brush>
  </inkml:definitions>
  <inkml:trace contextRef="#ctx0" brushRef="#br0">43 178 15246,'0'0'11062,"11"-1"-9253,4-1-1430,0-1 0,0-1 1,0-1-1,0 0 0,26-13 0,-36 15-352,1 1 0,0-1 0,-1 0 1,0-1-1,0 1 0,0-1 0,0 0 0,0 0 0,-1-1 1,0 1-1,0-1 0,0 0 0,0 0 0,-1 0 1,0-1-1,0 1 0,0-1 0,-1 0 0,0 0 0,2-6 1,-4 11-35,0 0 0,0-1 0,0 1 1,0 0-1,0-1 0,0 1 0,0 0 1,0-1-1,-1 1 0,1 0 0,0-1 1,-1 1-1,1 0 0,-1 0 0,0 0 1,1-1-1,-1 1 0,0 0 0,0 0 1,0 0-1,1 0 0,-1 0 0,0 0 1,0 1-1,-2-3 0,0 2-19,0 0-1,0 0 1,0 0-1,0 0 1,-1 0-1,1 0 1,0 1-1,0 0 1,0-1-1,-6 2 0,0-1-24,0 1 0,-1 1 0,1-1 0,0 2 0,0-1 0,0 1 0,-10 5 0,8-1 25,0 0 0,1 0 0,0 1 0,0 1 0,1 0 0,-16 19 0,21-23 29,1-1 1,-1 1-1,1-1 0,0 1 1,1 0-1,-1 0 1,1 0-1,0 0 1,0 1-1,1-1 0,-1 0 1,1 1-1,0-1 1,1 1-1,-1-1 0,1 1 1,0 0-1,2 8 1,-1-11 7,0 0 0,1 0 0,0-1 1,-1 1-1,1-1 0,0 1 0,0-1 1,0 0-1,0 0 0,1 0 0,-1 0 1,0 0-1,1 0 0,0-1 0,-1 1 1,1-1-1,0 0 0,0 0 0,0 0 1,0 0-1,0 0 0,4 0 0,9 2-43,1 0-1,28 0 0,-44-3 22,94 0-3167,-33-9-3883,-17-6-3498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2.800"/>
    </inkml:context>
    <inkml:brush xml:id="br0">
      <inkml:brushProperty name="width" value="0.025" units="cm"/>
      <inkml:brushProperty name="height" value="0.025" units="cm"/>
    </inkml:brush>
  </inkml:definitions>
  <inkml:trace contextRef="#ctx0" brushRef="#br0">60 7 15567,'0'0'8456,"-54"-6"-7079,48 6-672,6 6-705,0-2-1153,6 0-1570,5-4-2146,-1-3-7783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39.490"/>
    </inkml:context>
    <inkml:brush xml:id="br0">
      <inkml:brushProperty name="width" value="0.025" units="cm"/>
      <inkml:brushProperty name="height" value="0.025" units="cm"/>
    </inkml:brush>
  </inkml:definitions>
  <inkml:trace contextRef="#ctx0" brushRef="#br0">138 0 13933,'-3'9'3673,"-16"59"-2089,2 0-1,3 1 1,-6 93 0,3 225-942,10-148 276,-10 49 367,-5 98 682,20-330-1966,3 0 0,2 0 0,2-1 0,17 73 0,-18-110-3525,-8-36 732,-9-36-4585,2 17-962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0.040"/>
    </inkml:context>
    <inkml:brush xml:id="br0">
      <inkml:brushProperty name="width" value="0.025" units="cm"/>
      <inkml:brushProperty name="height" value="0.025" units="cm"/>
    </inkml:brush>
  </inkml:definitions>
  <inkml:trace contextRef="#ctx0" brushRef="#br0">0 38 14862,'0'0'6465,"13"1"-5397,132 3 987,226 18-160,-289-13-1605,0-5 1,0-2-1,1-5 1,108-16-1,-52 5 467,177 6 0,87-7 195,-117-5 100,-240 20-918,1 2 1,-1 2-1,0 2 1,52 15 0,-85-18-177,28 9-102,1-2-1,53 5 0,-81-14-508,1-1 0,0 0 0,-1-1 0,17-3 0,-22 2-336,0 0 0,0-1 0,-1 0 0,1 0-1,-1-1 1,1 0 0,11-8 0,14-15-4995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0.736"/>
    </inkml:context>
    <inkml:brush xml:id="br0">
      <inkml:brushProperty name="width" value="0.025" units="cm"/>
      <inkml:brushProperty name="height" value="0.025" units="cm"/>
    </inkml:brush>
  </inkml:definitions>
  <inkml:trace contextRef="#ctx0" brushRef="#br0">48 27 15278,'0'0'2445,"11"-2"-1350,23-6-301,0 2 0,0 1 1,36 0-1,-58 5-711,0 0 1,0 0-1,0 1 1,0 1-1,0 0 1,-1 0-1,1 1 1,0 1-1,-1 0 0,0 0 1,0 1-1,0 1 1,12 7-1,-21-11 18,0 0 0,0 0 0,0 0 1,0 0-1,0 0 0,0 1 0,0-1 0,-1 1 0,1-1 0,-1 1 0,0 0 0,0-1 0,0 1 0,0 0 0,0 0 0,0 0 1,-1 0-1,0-1 0,1 1 0,-1 0 0,0 0 0,0 0 0,-1 0 0,1 0 0,-1 0 0,1 0 0,-1 0 0,0-1 0,0 1 0,0 0 1,0 0-1,-1-1 0,1 1 0,-1-1 0,-2 4 0,-8 10 184,0-1-1,0-1 1,-1 0 0,-20 16-1,20-19-82,-106 89 1020,68-60-853,3 2-1,-44 49 0,81-74-1659,15-13-1211,9-6-703,18-13-2870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1.493"/>
    </inkml:context>
    <inkml:brush xml:id="br0">
      <inkml:brushProperty name="width" value="0.025" units="cm"/>
      <inkml:brushProperty name="height" value="0.025" units="cm"/>
    </inkml:brush>
  </inkml:definitions>
  <inkml:trace contextRef="#ctx0" brushRef="#br0">1 479 12908,'0'0'5627,"12"-11"-4164,54-61-225,-2-2 1,-4-3-1,94-160 1,-154 236-1244,0 1 0,0 0 0,0-1 0,0 1 0,0 0 0,0 0 0,0-1 0,1 1 0,-1 0 0,0-1 0,0 1 0,0 0 0,0 0 0,1-1 0,-1 1 0,0 0 0,0 0 0,1-1 0,-1 1 1,0 0-1,0 0 0,1 0 0,-1 0 0,0-1 0,1 1 0,-1 0 0,0 0 0,1 0 0,-1 0 0,0 0 0,1 0 0,-1 0 0,0 0 0,0 0 0,1 0 0,-1 0 0,0 0 0,1 0 0,4 15-114,-3 46 45,-2-29 103,2-12-125,1 0 1,0-1 0,2 1-1,0-1 1,12 30-1,-13-41-305,-1 0 0,2 0 0,-1 0 0,1 0 0,0-1 0,1 0 0,-1 0 0,2 0 0,-1-1 0,1 0 0,-1 0 0,2-1 0,-1 0 0,15 8 0,29 3-5754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2.467"/>
    </inkml:context>
    <inkml:brush xml:id="br0">
      <inkml:brushProperty name="width" value="0.025" units="cm"/>
      <inkml:brushProperty name="height" value="0.025" units="cm"/>
    </inkml:brush>
  </inkml:definitions>
  <inkml:trace contextRef="#ctx0" brushRef="#br0">38 0 256,'0'0'24082,"-4"14"-23965,-4 11 72,1 1 0,1-1 0,1 2 0,-2 40 0,7-65-162,-1-1 1,2 1-1,-1-1 0,0 1 0,0-1 1,0 0-1,1 1 0,-1-1 0,0 1 1,1-1-1,0 0 0,-1 1 0,1-1 1,0 0-1,-1 0 0,1 0 0,0 1 1,0-1-1,0 0 0,0 0 0,0 0 1,0 0-1,1-1 0,-1 1 0,2 1 1,0-1 43,0 0 1,0 0 0,0 0 0,0-1 0,1 1 0,-1-1 0,0 0 0,0 1-1,1-2 1,5 0 0,1 0 11,1-1-1,-2-1 1,1 0-1,0 0 1,0-1-1,14-8 1,-13 5-421,0 0 0,-1-1 1,0-1-1,13-13 0,-18 17-356,-1-1-1,1 0 1,-1 0 0,0-1-1,-1 1 1,0-1 0,0 0-1,0 0 1,2-9 0,3-29-6332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3.775"/>
    </inkml:context>
    <inkml:brush xml:id="br0">
      <inkml:brushProperty name="width" value="0.025" units="cm"/>
      <inkml:brushProperty name="height" value="0.025" units="cm"/>
    </inkml:brush>
  </inkml:definitions>
  <inkml:trace contextRef="#ctx0" brushRef="#br0">7 110 1602,'0'0'4217,"0"0"-4211,-1-1 1,1 1 0,-1 0-1,1 0 1,0 0 0,-1-1-1,1 1 1,0 0-1,-1 0 1,1-1 0,0 1-1,-1 0 1,1-1 0,0 1-1,0 0 1,-1-1-1,1 1 1,0-1 0,0 1-1,0 0 1,0-1 0,-1 1-1,1-1 1,0 1 0,0-1-1,0 1 1,0 0-1,0-2 1,14-68 1851,-12 42-4853,-2 28 3123,-1 0 0,1 0 0,-1 0 0,1 0 1,-1 0-1,1 1 0,-1-1 0,1 0 0,0 0 0,-1 1 0,1-1 0,-1 0 1,1 0-1,0 1 0,-1-1 0,1 1 0,0-1 0,0 0 0,-1 1 0,1-1 0,0 1 1,0-1-1,-1 0 0,1 1 0,0-1 0,0 1 0,0-1 0,0 1 0,0-1 1,0 1-1,0-1 0,0 1 0,0-1 0,0 1 0,0-1 0,0 1 0,-4 37-2994,4-46-1832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9.800"/>
    </inkml:context>
    <inkml:brush xml:id="br0">
      <inkml:brushProperty name="width" value="0.05" units="cm"/>
      <inkml:brushProperty name="height" value="0.05" units="cm"/>
    </inkml:brush>
  </inkml:definitions>
  <inkml:trace contextRef="#ctx0" brushRef="#br0">1 4 16740,'2'-3'1897,"4"8"-1027,9 16-554,-10-15-140,68 87 111,124 122 1,42 51-400,-237-264 100,5 6-188,-1 1 1,0-1-1,0 1 0,-1 0 0,0 1 1,6 15-1,-11-24 182,0-1-1,1 1 1,-1-1-1,0 1 1,0-1-1,0 1 1,0-1-1,0 1 1,0-1-1,0 1 1,0-1-1,0 1 1,0-1-1,-1 1 1,1-1-1,0 1 1,0-1-1,0 1 1,-1-1-1,1 1 1,0-1 0,0 0-1,-1 1 1,1-1-1,0 1 1,-1-1-1,1 0 1,0 1-1,-1-1 1,1 0-1,-1 1 1,1-1-1,-1 0 1,1 0-1,-1 0 1,1 1-1,-1-1 1,1 0-1,-1 0 1,1 0-1,-1 0 1,1 0-1,-1 0 1,1 0-1,-1 0 1,1 0 0,-1 0-1,0 0 1,-10-1-413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6.716"/>
    </inkml:context>
    <inkml:brush xml:id="br0">
      <inkml:brushProperty name="width" value="0.05" units="cm"/>
      <inkml:brushProperty name="height" value="0.05" units="cm"/>
    </inkml:brush>
  </inkml:definitions>
  <inkml:trace contextRef="#ctx0" brushRef="#br0">1 25 20844,'13'21'1937,"4"1"-1537,2-10-248,4 3 1184,4-1-1752,5 1-264,-3-1-440,2 3-449,-5 3 1081,-5 1-336,-5 8-264</inkml:trace>
  <inkml:trace contextRef="#ctx0" brushRef="#br0" timeOffset="0.99">62 323 17548,'17'-30'1656,"7"-2"-1296,16-2-208,6-3 528,14-6-720,2-2 240,7-4-200,2-4-120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4.138"/>
    </inkml:context>
    <inkml:brush xml:id="br0">
      <inkml:brushProperty name="width" value="0.025" units="cm"/>
      <inkml:brushProperty name="height" value="0.025" units="cm"/>
    </inkml:brush>
  </inkml:definitions>
  <inkml:trace contextRef="#ctx0" brushRef="#br0">114 0 9545,'0'0'14045,"-1"12"-12977,-6 21-798,-1-1 0,-2-1 0,-1 0 0,-25 50 1,25-58-242,6-15-14,1 0 0,0 0 0,0 0 0,1 1 0,0 0 0,1-1 0,-3 16 0,6-23 10,0 0 0,0 0 0,-1 0 0,1 0 0,0-1 0,0 1 0,0 0 0,0-1 0,0 1 0,0 0 0,0-1-1,0 1 1,0-1 0,0 0 0,1 1 0,-1-1 0,0 0 0,0 0 0,0 0 0,0 0 0,0 1 0,1-2 0,-1 1 0,0 0 0,0 0 0,0 0 0,2-1 0,2 1 82,38 1 229,75-1 788,-103-1-2012,0 0 1,-1-1-1,1-1 1,-1 0 0,24-10-1,-22 3-3649,-5-3-2590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4.484"/>
    </inkml:context>
    <inkml:brush xml:id="br0">
      <inkml:brushProperty name="width" value="0.025" units="cm"/>
      <inkml:brushProperty name="height" value="0.025" units="cm"/>
    </inkml:brush>
  </inkml:definitions>
  <inkml:trace contextRef="#ctx0" brushRef="#br0">0 1 14638,'0'0'10250,"0"58"-11147,0-39-417,0 0-575,0-4-257,0-7-961,0-3-1346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4.848"/>
    </inkml:context>
    <inkml:brush xml:id="br0">
      <inkml:brushProperty name="width" value="0.025" units="cm"/>
      <inkml:brushProperty name="height" value="0.025" units="cm"/>
    </inkml:brush>
  </inkml:definitions>
  <inkml:trace contextRef="#ctx0" brushRef="#br0">10 61 13421,'0'0'9006,"12"-7"-8046,-2 0-855,0 0-1,1 1 0,0 1 0,0 0 0,0 0 0,1 1 0,0 0 0,0 1 0,18-2 0,-19 4-105,-1 0-1,1 1 0,0 0 1,-1 1-1,21 3 0,-29-3 3,1 0 0,-1 0-1,1 0 1,0 0 0,-1 1 0,0-1-1,1 0 1,-1 1 0,0 0 0,0 0-1,0-1 1,0 1 0,0 0 0,0 1-1,-1-1 1,1 0 0,-1 0 0,1 1-1,-1-1 1,0 1 0,0-1 0,0 1-1,0 0 1,-1-1 0,1 1 0,-1 0-1,1 4 1,0-1 32,-1-1 0,0 1-1,0-1 1,0 1 0,-1 0-1,0-1 1,0 1 0,0-1-1,0 0 1,-1 1 0,0-1 0,0 0-1,-1 0 1,1 0 0,-1 0-1,0-1 1,-1 1 0,1-1-1,-5 5 1,1-3 184,-1 1 0,1-1 1,-2-1-1,1 0 0,0 0 0,-1 0 0,0-1 0,0 0 1,-1-1-1,-9 3 0,7-4 3,-1 1-1,1-1 1,-1-1-1,0 0 1,-14-2-1,23 1-261,1 0 1,0-1-1,-1 1 0,1-1 1,0 0-1,0 0 0,-1 0 0,1 0 1,0-1-1,-5-3 0,7 4-67,0 0-1,0 0 0,0 0 0,0 0 0,0 0 0,0-1 1,0 1-1,0 0 0,1-1 0,-1 1 0,1 0 1,-1-1-1,1 1 0,-1-1 0,1 1 0,0-1 1,0 1-1,-1-1 0,1 1 0,0-1 0,1 1 1,-1-1-1,0 1 0,0 0 0,1-3 0,0 3-210,0 0 0,0-1-1,0 1 1,0 0 0,1 0-1,-1 0 1,0 0 0,1 0-1,-1 0 1,0 0 0,1 0-1,-1 1 1,1-1 0,0 0-1,-1 1 1,1-1 0,-1 1 0,1 0-1,0 0 1,-1-1 0,1 1-1,0 0 1,-1 0 0,1 1-1,0-1 1,-1 0 0,3 1-1,3-1-1098,21 0-4037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6.519"/>
    </inkml:context>
    <inkml:brush xml:id="br0">
      <inkml:brushProperty name="width" value="0.025" units="cm"/>
      <inkml:brushProperty name="height" value="0.025" units="cm"/>
    </inkml:brush>
  </inkml:definitions>
  <inkml:trace contextRef="#ctx0" brushRef="#br0">1 1 19699,'0'0'8199,"18"63"-8135,-11-39-96,2 1-416,-2-5-737,-1-7-737,-3-4-768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7.055"/>
    </inkml:context>
    <inkml:brush xml:id="br0">
      <inkml:brushProperty name="width" value="0.025" units="cm"/>
      <inkml:brushProperty name="height" value="0.025" units="cm"/>
    </inkml:brush>
  </inkml:definitions>
  <inkml:trace contextRef="#ctx0" brushRef="#br0">83 81 13741,'0'0'6903,"-9"4"-6626,5-3-272,0 1-1,1 0 1,-1 0-1,1 0 1,-1 0 0,1 0-1,0 1 1,-1-1-1,2 1 1,-1 0-1,0 0 1,0 0 0,1 1-1,0-1 1,0 1-1,0-1 1,0 1-1,0-1 1,1 1 0,-1 0-1,1 0 1,0 0-1,0 0 1,1 0 0,-1 0-1,1 0 1,0 4-1,0 23 57,1-26-30,-1 0-1,0 0 1,0 0 0,0 0-1,0-1 1,-1 1 0,1 0-1,-1 0 1,-1 0-1,1-1 1,-1 1 0,-3 7-1,18-46 548,-1-2-1,-2 1 1,-2-1-1,-1-1 1,4-50-1,-20 116 432,8-25-1006,1 0 1,0 1-1,1-1 1,-1 0-1,1 0 0,0 0 1,0 1-1,0-1 1,0 0-1,1 0 0,-1 0 1,1-1-1,3 6 0,-3-7 8,0 0-1,0-1 1,1 1-1,-1 0 1,0-1-1,1 0 1,-1 1-1,0-1 1,1 0-1,0 0 1,-1-1-1,1 1 1,-1 0-1,1-1 0,0 1 1,0-1-1,-1 0 1,1 0-1,0 0 1,-1-1-1,1 1 1,4-1-1,-3 0 69,1 0-1,0 0 1,-1-1-1,1 1 1,-1-1-1,1 0 0,-1 0 1,0-1-1,0 1 1,0-1-1,0 0 1,0 0-1,0 0 1,3-5-1,5-7 312,0 0 1,15-28-1,-22 34-373,-4 62-161,-6 5 254,2-34-59,1-1 1,1 1 0,1-1 0,4 27-1,-4-47-178,1-1 0,-1 0-1,1 0 1,0 1 0,-1-1 0,1 0-1,0 0 1,0 0 0,1 0-1,-1 0 1,0 0 0,1 0 0,-1 0-1,1 0 1,-1-1 0,1 1-1,0-1 1,0 1 0,0-1 0,0 0-1,0 0 1,0 0 0,3 2-1,-3-3-137,0 1 0,0-1 0,0 0 0,0 0-1,-1 0 1,1 0 0,0 0 0,0 0-1,0-1 1,0 1 0,0-1 0,-1 1 0,1-1-1,0 0 1,0 1 0,-1-1 0,1 0 0,-1 0-1,1 0 1,0 0 0,-1-1 0,0 1-1,1 0 1,-1-1 0,0 1 0,0 0 0,0-1-1,2-3 1,14-26-11730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7:48.623"/>
    </inkml:context>
    <inkml:brush xml:id="br0">
      <inkml:brushProperty name="width" value="0.025" units="cm"/>
      <inkml:brushProperty name="height" value="0.025" units="cm"/>
    </inkml:brush>
  </inkml:definitions>
  <inkml:trace contextRef="#ctx0" brushRef="#br0">14 6 9289,'0'0'100,"0"-1"0,0 1 0,0 0 0,0-1 1,0 1-1,0 0 0,-1 0 0,1-1 0,0 1 0,0 0 1,0 0-1,-1-1 0,1 1 0,0 0 0,0 0 0,-1 0 1,1-1-1,0 1 0,0 0 0,-1 0 0,1 0 0,0 0 1,-1 0-1,1 0 0,0-1 0,0 1 0,-1 0 0,1 0 0,0 0 1,-1 0-1,1 0 0,0 0 0,-1 0 0,1 0 0,0 0 1,-1 1-1,1-1 0,0 0 0,0 0 0,-1 0 0,1 0 1,-3 15 1199,8 23 314,35 46 1688,-5-9-1718,2-1-1,4-2 1,56 74-1,108 141 435,-72-91-555,-123-183-1469,12 14 280,2-2 0,0 0 0,2-2 0,1 0-1,44 27 1,17 16-96,-3 7-29,-55-44-35,2-2 1,2 0-1,0-3 0,45 25 0,-9-15-59,116 64 83,-156-79-87,1-1 0,0-2 0,1-1 1,1-2-1,0-1 0,1-1 0,0-2 1,1-2-1,52 5 0,-82-12-51,0 1 0,0-1 0,0 1 0,-1 0 0,1 0 0,0 1 0,-1-1 0,1 1 0,7 3 0,-10-2 0,0-1 0,1 0 0,-1 0 0,0 1 0,0-1 0,0 1 0,-1 0 0,1-1 0,-1 1 0,1 0 0,-1 0 0,0 0 0,0 0 0,0 0 0,0 4 0,-1-7-27,0 0 0,0 1 0,0-1 0,0 1 0,0-1 0,0 0 0,0 1 0,0-1 0,0 1 0,1-1 0,-1 0 0,0 1 0,0-1 0,0 0-1,0 1 1,1-1 0,-1 0 0,0 1 0,0-1 0,1 0 0,-1 1 0,0-1 0,1 0 0,-1 0 0,0 1 0,0-1 0,1 0 0,-1 0 0,1 0 0,-1 1 0,0-1 0,1 0 0,-1 0 0,1 0 0,8-11-2449,2-21-4886,-5 11-2417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02.728"/>
    </inkml:context>
    <inkml:brush xml:id="br0">
      <inkml:brushProperty name="width" value="0.025" units="cm"/>
      <inkml:brushProperty name="height" value="0.025" units="cm"/>
    </inkml:brush>
  </inkml:definitions>
  <inkml:trace contextRef="#ctx0" brushRef="#br0">18 67 9129,'0'0'1516,"0"-9"245,1-2-951,-1-13 167,-7 2 2842,2 53-1059,2 517 2307,5-294-4348,14 408-233,-25 73 2696,-4-635-2114,30-151-5659,-7 7-177,3-8-2946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06.063"/>
    </inkml:context>
    <inkml:brush xml:id="br0">
      <inkml:brushProperty name="width" value="0.025" units="cm"/>
      <inkml:brushProperty name="height" value="0.025" units="cm"/>
    </inkml:brush>
  </inkml:definitions>
  <inkml:trace contextRef="#ctx0" brushRef="#br0">15 116 7591,'0'0'15919,"0"8"-15860,-2 19 649,0 1 0,-8 29 1,11-70-108,0 1 0,-1-1 0,-1-24-1,0-35-703,2 62 116,-1 8-17,0-1 1,0 0-1,0 0 0,1 0 0,-1 1 0,1-1 0,0 0 0,0 0 1,0 1-1,0-1 0,0 1 0,2-3 0,-1 8-10,-1 0 0,1 0 0,0 0 0,1-1 0,-1 1 0,0-1 0,1 1 0,-1-1 0,1 0 0,0 1 1,0-2-1,4 3 0,-4-3 19,-1-1 1,1 1-1,0-1 1,0 0-1,0 0 1,0 0-1,-1 0 1,1-1 0,0 1-1,0-1 1,0 0-1,-1 1 1,1-1-1,0-1 1,-1 1-1,1 0 1,2-2-1,-1-1 32,1 0-1,-1-1 0,0 1 0,0-1 0,6-11 0,12-13 123,-20 66-432,-3-8 235,1 39 232,0-65-273,0 1 0,1 0-1,-1-1 1,1 1-1,0-1 1,0 1-1,0-1 1,1 0-1,-1 1 1,1-1 0,0 0-1,0 0 1,0 0-1,4 4 1,6 0-2798,-6-7-3119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06.473"/>
    </inkml:context>
    <inkml:brush xml:id="br0">
      <inkml:brushProperty name="width" value="0.025" units="cm"/>
      <inkml:brushProperty name="height" value="0.025" units="cm"/>
    </inkml:brush>
  </inkml:definitions>
  <inkml:trace contextRef="#ctx0" brushRef="#br0">0 177 7976,'0'0'16751,"11"1"-15784,2-1-744,0 0 1,0-1-1,1-1 1,-1 0-1,0-1 1,21-7-1,90-39 353,-65 25-581,-35 16-458,35-17 142,-36 7-3027,-11-7-4553,-12 15 817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06.818"/>
    </inkml:context>
    <inkml:brush xml:id="br0">
      <inkml:brushProperty name="width" value="0.025" units="cm"/>
      <inkml:brushProperty name="height" value="0.025" units="cm"/>
    </inkml:brush>
  </inkml:definitions>
  <inkml:trace contextRef="#ctx0" brushRef="#br0">35 0 16432,'0'0'4260,"-20"70"-2531,15-37-223,-1 1-610,3 1-511,3-4-225,0 1-128,0-4 0,0-3 32,5-6-128,-1-4-352,1-5-417,-5-6-705,0-17-9928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156"/>
    </inkml:context>
    <inkml:brush xml:id="br0">
      <inkml:brushProperty name="width" value="0.05" units="cm"/>
      <inkml:brushProperty name="height" value="0.05" units="cm"/>
    </inkml:brush>
  </inkml:definitions>
  <inkml:trace contextRef="#ctx0" brushRef="#br0">0 0 20484,'20'5'1273,"-2"13"-1161,2 5-56,8 6 72,1 8-448,8 4-296,-1 0 543,0-4-135,-1-3-64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07.152"/>
    </inkml:context>
    <inkml:brush xml:id="br0">
      <inkml:brushProperty name="width" value="0.025" units="cm"/>
      <inkml:brushProperty name="height" value="0.025" units="cm"/>
    </inkml:brush>
  </inkml:definitions>
  <inkml:trace contextRef="#ctx0" brushRef="#br0">1 207 9897,'1'-9'2659,"0"1"-2001,1-1 1,0 1-1,1 0 1,0 0-1,0 0 1,1 0-1,0 0 1,0 1-1,1 0 1,0 0-1,0 0 1,1 1-1,0-1 1,0 1-1,0 0 1,11-7-1,-6 5-463,0 0-1,0 1 0,1 0 0,0 1 0,0 1 1,1-1-1,0 2 0,-1 0 0,2 1 0,-1 0 0,0 0 1,0 2-1,1 0 0,-1 0 0,19 2 0,-30-1-199,0 1 0,-1-1-1,1 0 1,-1 1-1,1-1 1,-1 1 0,1-1-1,-1 1 1,1 0-1,-1 0 1,1-1 0,-1 1-1,0 0 1,1 0-1,-1 1 1,0-1 0,0 0-1,0 0 1,0 0-1,0 1 1,0-1 0,0 1-1,-1-1 1,1 1-1,0-1 1,-1 1 0,1-1-1,-1 1 1,0-1-1,1 1 1,-1 0 0,0-1-1,0 1 1,0-1-1,0 1 1,0 0 0,0-1-1,-1 1 1,1-1-1,0 1 1,-1 0 0,0-1-1,0 2 1,-1 5 56,-1-1 0,1 0 1,-1 0-1,-1-1 0,1 1 1,-1-1-1,0 1 0,-6 6 1,0-3 109,-1 0 1,0-1 0,0 0 0,-22 14-1,27-20-173,-1 0 0,1 1 0,-1-2-1,1 1 1,-1-1 0,0 0 0,0-1 0,0 1-1,0-1 1,0-1 0,-11 0 0,17 0-225,0 0 1,0-1 0,0 1 0,0 0 0,0-1 0,1 1 0,-1-1 0,0 1 0,0-1 0,1 0 0,-1 1-1,0-1 1,1 0 0,-1 0 0,1 1 0,-1-1 0,1 0 0,-1 0 0,1 0 0,0 1 0,-1-1 0,1 0-1,0 0 1,0 0 0,0 0 0,-1 0 0,1 0 0,0 0 0,0 0 0,0 0 0,0 1 0,1-1-1,-1 0 1,0 0 0,0 0 0,0 0 0,1 0 0,-1 0 0,1-1 0,0-2-1323,3-19-8584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14.214"/>
    </inkml:context>
    <inkml:brush xml:id="br0">
      <inkml:brushProperty name="width" value="0.025" units="cm"/>
      <inkml:brushProperty name="height" value="0.025" units="cm"/>
    </inkml:brush>
  </inkml:definitions>
  <inkml:trace contextRef="#ctx0" brushRef="#br0">6 1 14926,'-5'3'1602,"5"3"159,0 3-832,3 2 609,5 6-417,8 0-353,2 1-415,2-2-257,3-2-64,1-5-64,1-2-609,-4-6-640,-3-1-1185,-1 0-2115,-3-1-1600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14.608"/>
    </inkml:context>
    <inkml:brush xml:id="br0">
      <inkml:brushProperty name="width" value="0.025" units="cm"/>
      <inkml:brushProperty name="height" value="0.025" units="cm"/>
    </inkml:brush>
  </inkml:definitions>
  <inkml:trace contextRef="#ctx0" brushRef="#br0">135 0 11211,'0'0'7399,"-38"56"-5926,22-26-288,2 3-256,-6 4-320,7 1-385,1 4-192,1-3-32,2-5-1345,7-8-2595,2-12-6118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09.127"/>
    </inkml:context>
    <inkml:brush xml:id="br0">
      <inkml:brushProperty name="width" value="0.025" units="cm"/>
      <inkml:brushProperty name="height" value="0.025" units="cm"/>
    </inkml:brush>
  </inkml:definitions>
  <inkml:trace contextRef="#ctx0" brushRef="#br0">12 59 7271,'0'0'3523,"1"-9"-1638,7-28 36,-1 24 804,-1 20-1880,0 16-480,-6 58 2264,-11 86 1,-1 37-709,16 859 1090,-24-722-2525,20 98 1110,14-331-1356,-11-119-736,-1 1 0,2 0 1,0 0-1,0 0 0,5-9 0,-4 9-1024,7-16-4256,-6 2-3822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10.098"/>
    </inkml:context>
    <inkml:brush xml:id="br0">
      <inkml:brushProperty name="width" value="0.025" units="cm"/>
      <inkml:brushProperty name="height" value="0.025" units="cm"/>
    </inkml:brush>
  </inkml:definitions>
  <inkml:trace contextRef="#ctx0" brushRef="#br0">58 107 8040,'-15'2'4364,"11"-2"-3425,1 1 0,-1-1-1,0 1 1,1 0 0,-1 0-1,0 0 1,1 0 0,-1 1 0,-5 3 1238,30-5-784,255-19 636,612-4-1287,-520-12-745,61-4 443,-314 34 75,198 17 1,101 19 841,-264-22-686,-101-4-128,-9 0-1063,-14-4-3186,-26-4-1429,0-11 1295,0 14 2773,0-14-5584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10.472"/>
    </inkml:context>
    <inkml:brush xml:id="br0">
      <inkml:brushProperty name="width" value="0.025" units="cm"/>
      <inkml:brushProperty name="height" value="0.025" units="cm"/>
    </inkml:brush>
  </inkml:definitions>
  <inkml:trace contextRef="#ctx0" brushRef="#br0">50 6 12684,'0'0'13015,"12"-2"-12465,3 0-418,1 1 0,-1 1 0,1 0 0,-1 1 0,1 1 1,-1 1-1,19 4 0,104 26 44,-137-32-177,0-1 0,0 0 1,0 1-1,1-1 0,-1 1 0,0-1 0,0 1 1,0-1-1,0 1 0,0 0 0,0 0 0,0-1 0,0 1 1,-1 0-1,1 0 0,0 0 0,0 0 0,0 2 1,0-2 3,-1-1 0,0 1 0,0 0 0,0 0 1,-1-1-1,1 1 0,0 0 0,0-1 0,0 1 1,0 0-1,-1 0 0,1-1 0,0 1 0,-1 0 1,1-1-1,0 1 0,-1-1 0,1 1 0,-1-1 1,1 1-1,-1 0 0,0 0 0,-42 25 519,40-25-451,-11 6 147,-27 11 247,0 3 0,1 1-1,1 2 1,-61 50-1,95-68-408,0-1 0,1 0 0,0 1 0,1 0 0,-6 10 0,5 6-1468,4-21 1228,1-1 0,-1 1-1,0-1 1,0 1 0,1-1 0,-1 1 0,0-1 0,1 1 0,-1-1-1,1 0 1,-1 1 0,1-1 0,-1 0 0,1 1 0,-1-1 0,1 0-1,-1 1 1,1-1 0,-1 0 0,1 0 0,-1 0 0,1 1-1,0-1 1,-1 0 0,1 0 0,-1 0 0,1 0 0,0 0 0,-1 0-1,1 0 1,-1 0 0,2-1 0,20-1-8315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11.243"/>
    </inkml:context>
    <inkml:brush xml:id="br0">
      <inkml:brushProperty name="width" value="0.025" units="cm"/>
      <inkml:brushProperty name="height" value="0.025" units="cm"/>
    </inkml:brush>
  </inkml:definitions>
  <inkml:trace contextRef="#ctx0" brushRef="#br0">0 366 7623,'0'0'15476,"12"1"-14611,-7-1-762,0 0 1,0 0-1,0 0 0,0-1 0,-1 0 1,1 1-1,0-2 0,0 1 1,0 0-1,-1-1 0,7-3 1,-4 0-4,0 1 1,0-2-1,-1 1 1,0-1 0,0 0-1,0 0 1,9-13 0,8-16-28,-1-2 1,-2 0 0,-1-1 0,-3-1 0,19-60 0,-35 99-76,0-1 1,0 1-1,0-1 1,0 1-1,0-1 1,0 1-1,1-1 1,-1 1-1,0-1 1,0 1-1,1-1 1,-1 1-1,0-1 1,1 1-1,-1 0 1,0-1-1,1 1 1,-1 0-1,0-1 1,1 1-1,-1 0 1,1-1-1,-1 1 1,1 0-1,-1 0 1,1 0-1,-1-1 1,1 1-1,-1 0 1,1 0-1,-1 0 1,2 0-1,13 12-120,12 32-107,-24-39 219,2 4-3,12 23-744,1-2 1,23 29 0,-35-51 331,1-1 0,-1 1-1,2-1 1,-1 0 0,1-1 0,0 0 0,0 0 0,1-1 0,-1 0 0,1 0 0,18 6 0,8-2-7503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15.355"/>
    </inkml:context>
    <inkml:brush xml:id="br0">
      <inkml:brushProperty name="width" value="0.025" units="cm"/>
      <inkml:brushProperty name="height" value="0.025" units="cm"/>
    </inkml:brush>
  </inkml:definitions>
  <inkml:trace contextRef="#ctx0" brushRef="#br0">98 0 14189,'0'0'5611,"-10"7"-4469,4-4-974,0 0 0,0 1 0,1 0-1,-1 0 1,1 1 0,0 0 0,0 0-1,1 0 1,-1 0 0,1 0 0,0 1-1,1 0 1,-1 0 0,1 0 0,0 0-1,1 1 1,0-1 0,-3 9-1,4-9-21,0 0-1,0 0 1,0 0-1,1 0 0,-1 0 1,2 0-1,-1 0 1,1 0-1,-1 0 0,2 0 1,1 6-1,-2-10-123,0 1 0,1-1 0,-1 0-1,1 0 1,0 0 0,-1 0 0,1 0 0,0 0-1,0-1 1,0 1 0,0 0 0,1-1-1,-1 0 1,0 0 0,1 1 0,-1-1 0,1-1-1,-1 1 1,1 0 0,-1 0 0,1-1-1,-1 0 1,1 1 0,0-1 0,-1 0 0,6-1-1,0 1-153,0-1 0,1 1 0,-1-2 0,0 1 0,0-1-1,0-1 1,0 1 0,0-1 0,0-1 0,11-6-1,-13 6-802,-1 1-1,0-1 1,0 0-1,0-1 0,-1 1 1,0-1-1,1 0 0,-2 0 1,4-6-1,9-23-11641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15.683"/>
    </inkml:context>
    <inkml:brush xml:id="br0">
      <inkml:brushProperty name="width" value="0.025" units="cm"/>
      <inkml:brushProperty name="height" value="0.025" units="cm"/>
    </inkml:brush>
  </inkml:definitions>
  <inkml:trace contextRef="#ctx0" brushRef="#br0">9 0 18802,'0'0'6118,"-9"6"-15760,18-6-4355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58.632"/>
    </inkml:context>
    <inkml:brush xml:id="br0">
      <inkml:brushProperty name="width" value="0.025" units="cm"/>
      <inkml:brushProperty name="height" value="0.025" units="cm"/>
    </inkml:brush>
  </inkml:definitions>
  <inkml:trace contextRef="#ctx0" brushRef="#br0">0 107 5830,'0'0'18727,"4"-6"-17980,7-6-621,1-1 0,0 2 0,0 0 0,1 0 1,1 1-1,0 0 0,24-11 0,-36 20-78,-3 5 5,0 0 1,-1-1-1,1 1 1,0 0-1,-1-1 1,0 1-1,0-1 1,0 1-1,0-1 1,-4 4-1,-12 22 64,16-25-121,1-1 1,0 1 0,0-1 0,0 1 0,0 0-1,0-1 1,1 1 0,0 0 0,-1 5 0,11 2-2102,13-7-3803,-13-4-2735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542"/>
    </inkml:context>
    <inkml:brush xml:id="br0">
      <inkml:brushProperty name="width" value="0.05" units="cm"/>
      <inkml:brushProperty name="height" value="0.05" units="cm"/>
    </inkml:brush>
  </inkml:definitions>
  <inkml:trace contextRef="#ctx0" brushRef="#br0">1 251 15419,'21'-9'2009,"7"-5"-1257,8-9-320,7-3 1760,6-7-375,2-7-1425,-2-9 176,-7-8 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53.834"/>
    </inkml:context>
    <inkml:brush xml:id="br0">
      <inkml:brushProperty name="width" value="0.025" units="cm"/>
      <inkml:brushProperty name="height" value="0.025" units="cm"/>
    </inkml:brush>
  </inkml:definitions>
  <inkml:trace contextRef="#ctx0" brushRef="#br0">1 1 7399,'0'0'10474,"19"12"-10282,10-4-160,7-3 0,6-2-1665,3-3-2724,3 0-2881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54.247"/>
    </inkml:context>
    <inkml:brush xml:id="br0">
      <inkml:brushProperty name="width" value="0.025" units="cm"/>
      <inkml:brushProperty name="height" value="0.025" units="cm"/>
    </inkml:brush>
  </inkml:definitions>
  <inkml:trace contextRef="#ctx0" brushRef="#br0">1 21 11307,'0'0'7415,"8"1"-7132,123 0-1307,61 2-6887,-63 1 8096,19 0 943,73-7-4285,-156-5 3765,-28-8 7150,-33 15-6820,1 0-4204,-5-3-1453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55.412"/>
    </inkml:context>
    <inkml:brush xml:id="br0">
      <inkml:brushProperty name="width" value="0.025" units="cm"/>
      <inkml:brushProperty name="height" value="0.025" units="cm"/>
    </inkml:brush>
  </inkml:definitions>
  <inkml:trace contextRef="#ctx0" brushRef="#br0">76 1 8296,'0'0'11568,"-8"8"-11232,-2 3-247,1 0-1,0 1 0,-10 18 0,17-25-33,-1 0 1,0-1-1,1 1 1,0 0-1,0 0 0,1 0 1,-1 0-1,1 1 0,0-1 1,0 0-1,1 1 0,0-1 1,0 0-1,0 1 1,2 8-1,-1-13 1,0 0 1,1 0 0,-1 0-1,1 0 1,-1 0-1,1 0 1,-1-1-1,1 1 1,-1 0-1,1-1 1,0 1-1,-1-1 1,1 0-1,0 1 1,-1-1-1,1 0 1,0 0 0,0 0-1,-1 0 1,4-1-1,37-4-149,-39 3-318,0 1 0,0-1-1,0 0 1,0 0 0,0-1-1,-1 1 1,1-1 0,-1 1-1,1-1 1,-1 0 0,0 0-1,0 0 1,0 0 0,0 0-1,-1 0 1,1 0 0,-1-1-1,1-3 1,5-22-5146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55.789"/>
    </inkml:context>
    <inkml:brush xml:id="br0">
      <inkml:brushProperty name="width" value="0.025" units="cm"/>
      <inkml:brushProperty name="height" value="0.025" units="cm"/>
    </inkml:brush>
  </inkml:definitions>
  <inkml:trace contextRef="#ctx0" brushRef="#br0">0 0 10218,'0'0'8328,"58"32"-11147,-33-26-1601,-5-3-3139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56.118"/>
    </inkml:context>
    <inkml:brush xml:id="br0">
      <inkml:brushProperty name="width" value="0.025" units="cm"/>
      <inkml:brushProperty name="height" value="0.025" units="cm"/>
    </inkml:brush>
  </inkml:definitions>
  <inkml:trace contextRef="#ctx0" brushRef="#br0">0 165 9417,'0'0'12134,"10"-7"-11830,35-36-133,59-72 0,-100 117-403,-3 10 172,-2 12 74,-5 8-2,-7 53 92,13-80-147,0 1-1,0 0 1,0-1-1,0 1 1,1 0 0,0-1-1,0 1 1,0-1-1,1 1 1,0-1-1,4 9 1,-5-12-136,0-1 0,1 1 0,-1-1 1,0 1-1,1-1 0,-1 0 0,0 0 1,1 1-1,-1-1 0,1 0 0,0 0 1,3 1-1,14 2-4320,7-3-5964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07.788"/>
    </inkml:context>
    <inkml:brush xml:id="br0">
      <inkml:brushProperty name="width" value="0.025" units="cm"/>
      <inkml:brushProperty name="height" value="0.025" units="cm"/>
    </inkml:brush>
  </inkml:definitions>
  <inkml:trace contextRef="#ctx0" brushRef="#br0">541 112 2819,'-5'-8'2231,"-2"-3"-1180,-1 0 0,0 1 0,0 0 1,-18-15-1,21 21-817,0 0 0,0 0 0,0 1 0,-1-1 0,1 2 0,-1-1 0,0 0 0,0 1 0,0 0 0,0 0 0,0 1 0,0 0 0,0 0 0,-9 0 0,7 2-217,0 0 0,0 0 0,0 1 1,1 0-1,-1 1 0,0-1 0,1 1 0,0 1 1,0 0-1,0 0 0,-8 6 0,-12 10 44,-32 30 0,47-40-58,-8 9 20,1 0-1,1 1 1,0 0 0,2 2 0,0 0 0,2 1 0,-17 34 0,24-42-10,1-1 1,1 1 0,0 0 0,1 0 0,1 0-1,0 1 1,1 0 0,1-1 0,0 1-1,2 0 1,-1-1 0,2 1 0,0 0 0,5 17-1,-2-20 23,0 1-1,2-1 1,-1 0-1,2 0 0,-1-1 1,2 0-1,0-1 0,0 1 1,1-2-1,0 1 1,24 17-1,3-1 156,2 0 0,60 29 1,-82-46-171,1-2 1,1 0 0,0-1 0,0-1 0,0 0 0,1-2-1,24 3 1,-33-6 61,-1 0 1,0-2-1,0 1 0,0-1 1,0 0-1,0-1 0,-1 0 1,1-1-1,0 0 0,-1-1 1,0 0-1,0 0 0,0-1 1,0 0-1,-1 0 0,11-9 1,2-5 210,0-1 1,-1-1 0,0 0 0,-2-2 0,-1 0 0,-1-1 0,17-35 0,-25 43-243,0 0-1,-2 0 1,0 0 0,-1-1 0,-1 0 0,0 0 0,-1-1 0,-1 1 0,-1-1 0,0 1-1,-2-1 1,0 1 0,-4-25 0,0 26-21,0 0 0,-1 0 0,-1 1 0,-1 0 0,0 0-1,0 1 1,-2 0 0,0 0 0,-11-12 0,-9-6-143,-1 0 0,-43-32 0,16 25-2275,15 22-2496,19 12 777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04.419"/>
    </inkml:context>
    <inkml:brush xml:id="br0">
      <inkml:brushProperty name="width" value="0.025" units="cm"/>
      <inkml:brushProperty name="height" value="0.025" units="cm"/>
    </inkml:brush>
  </inkml:definitions>
  <inkml:trace contextRef="#ctx0" brushRef="#br0">30 79 12684,'2'-8'2205,"-1"8"-2113,6-34 2064,-7 31-1736,1 1 1,-1-1 0,1 1-1,-1 0 1,1-1 0,0 1 0,0 0-1,0 0 1,1-1 0,-1 1-1,0 0 1,1 0 0,0 0 0,-1 1-1,3-3 1,-3 7-284,0 1 0,1-1 1,-2 0-1,1 0 0,0 1 0,-1-1 0,1 1 1,-1-1-1,0 0 0,0 1 0,-1 5 1,1-5 35,-2 18 110,0-1 1,-1 0-1,-1 0 0,-1 0 0,-14 37 0,-10 39 1755,29-96-2025,-1 0-1,1 0 1,0-1-1,0 1 1,0 0-1,0 0 1,0 0-1,0-1 1,0 1-1,1 0 1,-1 0-1,0-1 1,0 1-1,1 0 1,-1-1-1,0 1 1,1 0-1,-1-1 1,0 1 0,1 0-1,-1-1 1,1 1-1,-1-1 1,1 1-1,0 0 1,-1-1-1,2 1 1,27 8 164,46-7-55,-55-3-62,14 4-63,15 0-353,-21-7-2990,-26 4 2859,-1-1-1,0 0 1,1 0-1,-1 0 0,0 0 1,0 0-1,0 0 1,0 0-1,0 0 1,0 0-1,0 0 0,0-1 1,-1 1-1,1 0 1,0-1-1,-1 1 1,1-3-1,7-17-8005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04.752"/>
    </inkml:context>
    <inkml:brush xml:id="br0">
      <inkml:brushProperty name="width" value="0.025" units="cm"/>
      <inkml:brushProperty name="height" value="0.025" units="cm"/>
    </inkml:brush>
  </inkml:definitions>
  <inkml:trace contextRef="#ctx0" brushRef="#br0">1 51 4260,'0'0'13036,"25"-48"-10505,-19 45 896,-6 8-2754,0 11-289,-6 2-128,-3 8-192,4-4-32,-1-2-96,6-3-608,0-5-481,0-7-609,9-4-993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05.081"/>
    </inkml:context>
    <inkml:brush xml:id="br0">
      <inkml:brushProperty name="width" value="0.025" units="cm"/>
      <inkml:brushProperty name="height" value="0.025" units="cm"/>
    </inkml:brush>
  </inkml:definitions>
  <inkml:trace contextRef="#ctx0" brushRef="#br0">0 99 15919,'0'0'4709,"6"-10"-2649,-2 4-1852,-1 0 0,1 1 0,0-1 0,1 1 0,-1-1-1,1 1 1,0 1 0,0-1 0,0 1 0,1 0 0,0 0 0,-1 0 0,2 1-1,-1 0 1,0 0 0,11-3 0,-7 3-172,0 1-1,0 0 1,0 1 0,0 0-1,1 0 1,-1 1 0,0 1-1,14 1 1,-21-1-34,1 0 0,-1 0-1,0 0 1,0 0 0,0 0 0,0 1 0,0-1 0,-1 1-1,1 0 1,0 0 0,-1 0 0,1 0 0,-1 0 0,0 1-1,1-1 1,-1 1 0,-1-1 0,1 1 0,0 0-1,0 0 1,-1 0 0,0 0 0,0 0 0,0 0 0,0 0-1,0 0 1,0 1 0,0 5 0,-1 0 126,-1-1 0,0 0 1,0 1-1,0-1 0,-1 0 0,-1 0 1,1 1-1,-1-2 0,-1 1 0,1 0 0,-1-1 1,-1 1-1,1-1 0,-1-1 0,0 1 1,-11 10-1,10-10-32,0-1-1,-1 1 1,0-2-1,0 1 1,0-1 0,0 0-1,-1 0 1,0 0 0,0-1-1,0-1 1,0 0-1,-1 0 1,0 0 0,1-1-1,-18 2 1,25-4-142,-1 0 0,1-1 0,0 1 0,-1 0 0,1-1 0,0 1 0,0-1 0,-1 1 0,1-1 0,0 0 0,0 0 0,0 1 0,0-1 0,0 0 0,0 0 0,0 0 0,0 0 0,0 0 0,0 0 0,1-1 0,-1 1 1,0 0-1,1 0 0,-1 0 0,1-1 0,-1 1 0,1 0 0,0-1 0,-1 1 0,1 0 0,0-1 0,0 1 0,0 0 0,0-1 0,0 1 0,0 0 0,1-3 0,-1-1-732,1 0-1,-1 1 1,1-1 0,0 0-1,0 1 1,1-1 0,-1 0-1,1 1 1,0 0 0,4-6 0,9-8-6760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16.866"/>
    </inkml:context>
    <inkml:brush xml:id="br0">
      <inkml:brushProperty name="width" value="0.025" units="cm"/>
      <inkml:brushProperty name="height" value="0.025" units="cm"/>
    </inkml:brush>
  </inkml:definitions>
  <inkml:trace contextRef="#ctx0" brushRef="#br0">65 114 5765,'0'0'1922,"6"-9"-235,31-37 521,8-12 4483,-68 92-4602,2 1-1,-32 72 0,42-82-1828,2-1-1,0 1 1,2 1 0,1 0-1,0-1 1,-2 46 0,8-66-307,0 0 0,0-1 1,1 1-1,-1-1 0,1 1 1,0-1-1,0 0 0,1 1 1,-1-1-1,1 0 0,0 0 1,0 0-1,0 0 0,1 0 1,-1 0-1,1 0 0,0-1 1,0 0-1,5 4 0,-3-3-514,0-1 0,0 0-1,1 0 1,0 0 0,0-1-1,-1 0 1,1 0-1,0-1 1,1 1 0,-1-1-1,0 0 1,0-1 0,10 0-1,13 0-5919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978"/>
    </inkml:context>
    <inkml:brush xml:id="br0">
      <inkml:brushProperty name="width" value="0.05" units="cm"/>
      <inkml:brushProperty name="height" value="0.05" units="cm"/>
    </inkml:brush>
  </inkml:definitions>
  <inkml:trace contextRef="#ctx0" brushRef="#br0">44 1 18708,'6'31'1160,"4"-5"-1104,4-2-168,6 1-224,3-6-280,2-2 520,-1-1-104,-3-1-104</inkml:trace>
  <inkml:trace contextRef="#ctx0" brushRef="#br0" timeOffset="1">1 224 16420,'21'-12'1472,"8"-5"-1032,5-3-200,10-1 136,7 0 664,-2 1-728,-2 6 32,-4 3-264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17.333"/>
    </inkml:context>
    <inkml:brush xml:id="br0">
      <inkml:brushProperty name="width" value="0.025" units="cm"/>
      <inkml:brushProperty name="height" value="0.025" units="cm"/>
    </inkml:brush>
  </inkml:definitions>
  <inkml:trace contextRef="#ctx0" brushRef="#br0">59 0 12364,'0'0'5402,"-8"8"-3325,4-3-1796,0-2-68,0 1 0,0 0-1,0 0 1,1 0-1,-1 0 1,1 1 0,0-1-1,1 1 1,-1 0 0,1-1-1,0 1 1,0 0-1,0 1 1,1-1 0,-1 6-1,2-9-174,-1 0-1,1 0 0,0 0 1,0 0-1,0 0 1,0 0-1,0 0 0,1 0 1,-1 0-1,1 0 1,-1 0-1,1 0 1,0 0-1,0 0 0,0 0 1,0-1-1,0 1 1,0 0-1,0 0 0,2 1 1,0-1-33,0-1 0,0 0 1,0 1-1,0-2 0,1 1 0,-1 0 1,0 0-1,0-1 0,1 0 1,-1 0-1,0 0 0,0 0 0,5-1 1,1 0-259,0-1 1,1 0 0,-1 0 0,0-1-1,0 0 1,0-1 0,-1 0-1,1 0 1,-1-1 0,10-7 0,-12 8-675,0-1 0,-1 0 1,1 0-1,-1 0 1,1-1-1,-2 0 0,1 0 1,4-8-1,-3-4-2736,-6 17 3773,0 0-1,0 1 1,1-1 0,-1 0-1,0 1 1,-1-1-1,1 0 1,0 1-1,0-1 1,0 0-1,0 0 1,0 1-1,-1-1 1,1 0-1,0 1 1,-1-1-1,1 1 1,0-1-1,-1 0 1,1 1 0,-1-1-1,1 1 1,-2-1-1,1 0 96,0 1 0,0 0-1,0 0 1,0 0 0,0 0 0,0 0-1,0 0 1,0 0 0,0 1 0,0-1-1,0 0 1,0 0 0,-1 1 0,1-1-1,1 1 1,-1-1 0,0 1 0,0-1-1,0 1 1,0 0 0,0-1 0,0 1-1,1 0 1,-1 0 0,0 0 0,1 0-1,-1-1 1,0 1 0,1 0 0,-1 0-1,1 0 1,-1 2 0,-6 11 320,0-1 0,1 1 0,0 0 0,1 0 0,1 1 0,-3 16 0,3-3-996,0 0 1,1 37-1,3-63 271,0-1-139,0 1-1,0-1 1,0 0 0,0 0 0,0 0-1,0 0 1,0 0 0,0 1 0,1-1-1,-1 0 1,0 0 0,1 0 0,-1 0-1,1 0 1,-1 0 0,1 0 0,-1 0-1,2 1 1,5 0-5111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8:17.678"/>
    </inkml:context>
    <inkml:brush xml:id="br0">
      <inkml:brushProperty name="width" value="0.025" units="cm"/>
      <inkml:brushProperty name="height" value="0.025" units="cm"/>
    </inkml:brush>
  </inkml:definitions>
  <inkml:trace contextRef="#ctx0" brushRef="#br0">82 0 10186,'0'0'11349,"5"12"-10959,2 8-273,-1 1 0,-1 0-1,-1 0 1,-1 1 0,-1-1 0,-1 1 0,0 0 0,-2-1 0,-6 44 0,0-33-104,-1-1 0,-2 1 0,-16 36 0,-10-8-3594,16-36-2723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09.128"/>
    </inkml:context>
    <inkml:brush xml:id="br0">
      <inkml:brushProperty name="width" value="0.025" units="cm"/>
      <inkml:brushProperty name="height" value="0.025" units="cm"/>
    </inkml:brush>
  </inkml:definitions>
  <inkml:trace contextRef="#ctx0" brushRef="#br0">267 66 7271,'0'0'9043,"-7"-7"-8931,2 2-77,3 3-22,1 0 1,-1 0-1,0 0 1,0 0-1,0 0 1,0 0-1,0 0 0,0 1 1,0-1-1,-1 1 1,1 0-1,-1 0 1,1 0-1,-1 0 1,1 0-1,-1 0 0,1 0 1,-1 1-1,0 0 1,0-1-1,1 1 1,-1 0-1,0 0 1,1 1-1,-1-1 0,0 0 1,-3 2-1,-6 4 208,1 1-1,0 0 0,0 1 1,1 0-1,0 1 1,1 0-1,0 0 0,0 1 1,1 0-1,0 0 1,1 1-1,0 0 0,-6 14 1,4-8-199,2 0 0,0 1 0,1 0 0,1 0 0,0 1 0,1-1-1,1 1 1,0 29 0,3-38-16,0 0 0,0 0-1,1 1 1,1-1-1,-1 0 1,2 0-1,0 0 1,0-1-1,0 1 1,1-1 0,1 1-1,0-1 1,0-1-1,0 1 1,1-1-1,1 0 1,-1 0 0,1 0-1,1-1 1,-1 0-1,1-1 1,15 10-1,-15-12 36,0 0 0,0 0-1,0-1 1,0 0 0,1-1-1,-1 1 1,1-2 0,-1 1-1,1-1 1,0-1 0,0 0-1,9 0 1,-4-2 144,0-1 0,0 0 0,0 0 0,0-1 0,-1-1 0,25-12 0,-10 1-13,-1-2 0,-1 0 0,0-2 0,-2 0 0,43-46 1,-58 55-155,-1 1 0,0-1 1,-1 0-1,0 0 1,0-1-1,-2 0 1,1-1-1,-1 1 0,-1-1 1,0 0-1,2-18 1,-5 23-18,0 0 1,0 0-1,-1 0 1,0 0-1,-1 0 1,0 0-1,0 0 1,0 0-1,-1 0 1,-1 1-1,1-1 1,-1 1-1,0-1 1,-1 1-1,0 0 0,0 0 1,0 0-1,-1 1 1,-10-11-1,5 7 25,-1 0-1,0 1 1,0 1-1,-1 0 1,0 1-1,-1 0 1,-14-6-1,19 11-311,1-1 0,-1 1-1,0 0 1,0 1 0,-15-2-1,17 3-385,1 0 1,0 1-1,-1-1 0,1 1 0,0 0 1,0 1-1,0-1 0,0 1 0,-9 4 1,-8 7-5164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12.489"/>
    </inkml:context>
    <inkml:brush xml:id="br0">
      <inkml:brushProperty name="width" value="0.025" units="cm"/>
      <inkml:brushProperty name="height" value="0.025" units="cm"/>
    </inkml:brush>
  </inkml:definitions>
  <inkml:trace contextRef="#ctx0" brushRef="#br0">0 94 8904,'0'0'993,"69"-29"1153,-24 14-608,7 2-225,4 4-256,7 0-352,0 1-289,-4 4-192,1 3-160,-8 1 0,2 0-960,-5-1-2051,1-3-1569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13.394"/>
    </inkml:context>
    <inkml:brush xml:id="br0">
      <inkml:brushProperty name="width" value="0.025" units="cm"/>
      <inkml:brushProperty name="height" value="0.025" units="cm"/>
    </inkml:brush>
  </inkml:definitions>
  <inkml:trace contextRef="#ctx0" brushRef="#br0">1 56 5701,'0'0'11051,"74"4"-10282,-22-12-97,11 0-159,5 2-353,6-1-96,6 1-480,-1-5-2243,0-2-2338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18.834"/>
    </inkml:context>
    <inkml:brush xml:id="br0">
      <inkml:brushProperty name="width" value="0.025" units="cm"/>
      <inkml:brushProperty name="height" value="0.025" units="cm"/>
    </inkml:brush>
  </inkml:definitions>
  <inkml:trace contextRef="#ctx0" brushRef="#br0">42 21 7911,'0'0'13955,"-2"-6"-13507,-6-9-82,4 21 370,-1 37 891,3-16-1195,-3 9 147,-11 164 828,16-199-1392,0 1 0,0-1 0,0 0 1,1 0-1,-1 0 0,0 0 0,0 0 1,1-1-1,-1 1 0,0 0 0,1 0 1,-1 0-1,1 0 0,-1 0 0,1 0 1,0 0-1,-1-1 0,1 1 0,0 0 1,-1-1-1,1 1 0,0 0 0,0-1 1,0 1-1,1 0 0,9 10-1287,-10-9 33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19.368"/>
    </inkml:context>
    <inkml:brush xml:id="br0">
      <inkml:brushProperty name="width" value="0.025" units="cm"/>
      <inkml:brushProperty name="height" value="0.025" units="cm"/>
    </inkml:brush>
  </inkml:definitions>
  <inkml:trace contextRef="#ctx0" brushRef="#br0">24 0 9257,'0'0'10207,"-4"12"-8467,-1 8-1021,0 1 0,1 0 0,1 0 0,1 0 0,2 41-1,0-61-679,0 0-1,0 0 1,0 0-1,1 0 1,-1 0-1,0 0 1,1-1-1,-1 1 1,0 0-1,1 0 1,-1 0-1,1 0 0,-1-1 1,1 1-1,0 0 1,-1-1-1,1 1 1,0 0-1,0-1 1,-1 1-1,1-1 1,0 1-1,0-1 0,0 1 1,-1-1-1,3 1 1,29-3 541,-24 0-548,0-1 0,0 0 0,0 0-1,0-1 1,9-6 0,44-38-4049,-52 39 1129,0 0 1,-1 0-1,0-1 1,8-13-1,-9 9-1500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19.715"/>
    </inkml:context>
    <inkml:brush xml:id="br0">
      <inkml:brushProperty name="width" value="0.025" units="cm"/>
      <inkml:brushProperty name="height" value="0.025" units="cm"/>
    </inkml:brush>
  </inkml:definitions>
  <inkml:trace contextRef="#ctx0" brushRef="#br0">197 1 4676,'0'0'13282,"-9"8"-11360,-17 20-624,2 1 0,0 1-1,-30 54 1,42-64-1211,2 1 0,0 0 0,1 1 1,-8 32-1,16-45-468,0 0-1760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20.078"/>
    </inkml:context>
    <inkml:brush xml:id="br0">
      <inkml:brushProperty name="width" value="0.025" units="cm"/>
      <inkml:brushProperty name="height" value="0.025" units="cm"/>
    </inkml:brush>
  </inkml:definitions>
  <inkml:trace contextRef="#ctx0" brushRef="#br0">51 179 7111,'0'0'7922,"-9"6"-5931,1 2-1460,-26 15 2333,56-35 446,10-15-2524,-2-2 1,-1-1-1,28-38 0,-15 19-648,-79 148 193,31-85-372,2 0 0,-1 0 0,2 1-1,0 0 1,1-1 0,0 19 0,2-32-76,0-1-1,0 0 1,0 1 0,0-1 0,0 0 0,0 1-1,0-1 1,0 0 0,0 1 0,1-1 0,-1 0-1,0 1 1,0-1 0,0 0 0,1 1-1,-1-1 1,0 0 0,0 0 0,1 1 0,-1-1-1,0 0 1,1 0 0,-1 1 0,0-1-1,1 0 1,-1 0 0,0 0 0,1 0 0,-1 0-1,0 0 1,1 1 0,-1-1 0,1 0-1,-1 0 1,1 0 0,9-4-6089,-1-8-5715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22.911"/>
    </inkml:context>
    <inkml:brush xml:id="br0">
      <inkml:brushProperty name="width" value="0.025" units="cm"/>
      <inkml:brushProperty name="height" value="0.025" units="cm"/>
    </inkml:brush>
  </inkml:definitions>
  <inkml:trace contextRef="#ctx0" brushRef="#br0">0 0 4100,'0'0'4708,"56"0"-4708,-43 0-352,3 0-2146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8.682"/>
    </inkml:context>
    <inkml:brush xml:id="br0">
      <inkml:brushProperty name="width" value="0.05" units="cm"/>
      <inkml:brushProperty name="height" value="0.05" units="cm"/>
    </inkml:brush>
  </inkml:definitions>
  <inkml:trace contextRef="#ctx0" brushRef="#br0">0 0 16796,'8'45'1664,"10"-7"-1040,4-1-272,5-1 944,2 0-535,8-1-313,1 0-56,2 0-288,2-1-120,-4 3-160,-3-1-48,-6-2-232,-4-2-113,-10-6-351,-4-4-120,-14-13 696,-7-6-176,-13-12-72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23.290"/>
    </inkml:context>
    <inkml:brush xml:id="br0">
      <inkml:brushProperty name="width" value="0.025" units="cm"/>
      <inkml:brushProperty name="height" value="0.025" units="cm"/>
    </inkml:brush>
  </inkml:definitions>
  <inkml:trace contextRef="#ctx0" brushRef="#br0">0 40 6054,'0'0'5925,"11"-1"-5871,150-7-2775,-29 3 1358,5-20-1515,-122 25 177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23.673"/>
    </inkml:context>
    <inkml:brush xml:id="br0">
      <inkml:brushProperty name="width" value="0.025" units="cm"/>
      <inkml:brushProperty name="height" value="0.025" units="cm"/>
    </inkml:brush>
  </inkml:definitions>
  <inkml:trace contextRef="#ctx0" brushRef="#br0">0 49 5189,'0'0'673,"51"0"-577,-33 0-32,4 0-32,1-5-737,-1 1-1569</inkml:trace>
  <inkml:trace contextRef="#ctx0" brushRef="#br0" timeOffset="1">343 29 5285,'0'0'2723,"45"-10"-1923,-27 9-351,3-2-321,6 1-96,4-2 64,-2 1-801,9 1-896,-4-2-994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24.021"/>
    </inkml:context>
    <inkml:brush xml:id="br0">
      <inkml:brushProperty name="width" value="0.025" units="cm"/>
      <inkml:brushProperty name="height" value="0.025" units="cm"/>
    </inkml:brush>
  </inkml:definitions>
  <inkml:trace contextRef="#ctx0" brushRef="#br0">1 1 8264,'0'0'1804,"10"0"-1617,362-1-9321,-364 1 9070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24.492"/>
    </inkml:context>
    <inkml:brush xml:id="br0">
      <inkml:brushProperty name="width" value="0.025" units="cm"/>
      <inkml:brushProperty name="height" value="0.025" units="cm"/>
    </inkml:brush>
  </inkml:definitions>
  <inkml:trace contextRef="#ctx0" brushRef="#br0">46 33 1313,'0'0'3369,"6"-2"-3284,1 1 92,23-6-78,-11 0 4344,-56 7-2649,-10 0-793,27 0-677,17 0-180,6 0-1,94-15 343,-96 15-310,-30 4 652,-5 5-600,1 0 687,64-8-558,50-9-1041,-81 8 588,-23 0 651,-40 1 988,63-1-1566,0 0 0,0 0 0,-1 0 0,1 0 0,0 0-1,0 0 1,0 0 0,0 0 0,-1 0 0,1 0 0,0 0-1,0 0 1,0 0 0,0 1 0,0-1 0,-1 0 0,1 0 0,0 0-1,0 0 1,0 0 0,0 0 0,0 1 0,0-1 0,-1 0 0,1 0-1,0 0 1,0 0 0,0 0 0,0 1 0,0-1 0,0 0-1,0 0 1,0 0 0,0 0 0,0 1 0,0-1 0,0 0 0,0 0-1,0 0 1,0 1 0,0-1 0,0 0 0,0 0 0,0 0 0,0 0-1,0 1 1,0-1 0,0 0 0,1 0 0,-1 0 0,0 0 0,0 0-1,0 1 1,0-1 0,0 0 0,0 0 0,0 0 0,1 0-1,-1 0 1,0 0 0,0 0 0,0 1 0,0-1 0,1 0 0,-1 0-1,0 0 1,0 0 0,0 0 0,1 0 0,9 9-2430,4-6-809,2-3-1446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25.079"/>
    </inkml:context>
    <inkml:brush xml:id="br0">
      <inkml:brushProperty name="width" value="0.025" units="cm"/>
      <inkml:brushProperty name="height" value="0.025" units="cm"/>
    </inkml:brush>
  </inkml:definitions>
  <inkml:trace contextRef="#ctx0" brushRef="#br0">51 21 7751,'0'0'1308,"-9"0"91,9 0-1464,-32 1 1417,22-1 177,28 0-331,97-10-250,13-1-625,-106 11 1012,-58 0-882,-9 0-362,-5 2 718,-55 8 0,290-11-1605,-54-9 1,-158 14 725,9-2-121,0 0-1,0 2 1,1 0 0,-1 1 0,-28 12 0,42-14-2233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26.121"/>
    </inkml:context>
    <inkml:brush xml:id="br0">
      <inkml:brushProperty name="width" value="0.025" units="cm"/>
      <inkml:brushProperty name="height" value="0.025" units="cm"/>
    </inkml:brush>
  </inkml:definitions>
  <inkml:trace contextRef="#ctx0" brushRef="#br0">67 1 10602,'0'0'12011,"-9"9"-11920,5-6-39,-33 36-58,35-36 54,1-1 1,-1 1 0,0-1 0,1 1-1,-1 0 1,1 0 0,0 0 0,0 0-1,0 0 1,0 0 0,0 0 0,1 0-1,-1 0 1,1 0 0,0 0 0,0 0-1,0 0 1,1 4 0,1-6 108,1 0 1,-1 1-1,0-2 1,0 1-1,1 0 1,-1 0-1,1-1 1,-1 1-1,1-1 0,-1 0 1,1 0-1,-1 0 1,1 0-1,-1 0 1,1 0-1,2-1 1,3 0-1,4 2-280,25-3-350,-23-5-3073,-9-9-4499,-5 2-448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26.470"/>
    </inkml:context>
    <inkml:brush xml:id="br0">
      <inkml:brushProperty name="width" value="0.025" units="cm"/>
      <inkml:brushProperty name="height" value="0.025" units="cm"/>
    </inkml:brush>
  </inkml:definitions>
  <inkml:trace contextRef="#ctx0" brushRef="#br0">0 1 15022,'0'0'8744,"24"30"-11562,-1-26-641,-3-3-3396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26.878"/>
    </inkml:context>
    <inkml:brush xml:id="br0">
      <inkml:brushProperty name="width" value="0.025" units="cm"/>
      <inkml:brushProperty name="height" value="0.025" units="cm"/>
    </inkml:brush>
  </inkml:definitions>
  <inkml:trace contextRef="#ctx0" brushRef="#br0">26 85 6822,'0'0'3268,"-4"8"-402,-1-2-2128,3-3-514,1-1 1,-1 0-1,0 1 0,1-1 0,0 1 0,-1 0 0,1-1 0,0 1 0,0 0 0,1 0 1,-1-1-1,0 1 0,1 3 0,1-5-65,0-1 0,0 0 1,0 0-1,0 1 0,0-1 0,0 0 0,0 0 1,0 0-1,0 0 0,0 0 0,0 0 1,0-1-1,0 1 0,0 0 0,0-1 1,0 1-1,0 0 0,0-1 0,0 1 0,0-1 1,-1 1-1,2-2 0,13-10 218,-2-1 0,0-1 0,0 0 0,-2-1 0,1 0 0,-2-1 0,10-20 0,-29 57-558,0 0 1,1 1-1,1 0 0,1 0 0,1 0 0,0 1 0,-1 36 1,9-56-3221,12-4-3571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27.584"/>
    </inkml:context>
    <inkml:brush xml:id="br0">
      <inkml:brushProperty name="width" value="0.025" units="cm"/>
      <inkml:brushProperty name="height" value="0.025" units="cm"/>
    </inkml:brush>
  </inkml:definitions>
  <inkml:trace contextRef="#ctx0" brushRef="#br0">81 29 8840,'0'0'13635,"-8"1"-12674,3-1-733,2-1-157,1 1-1,-1 0 1,1 0 0,-1 0-1,1 0 1,0 0 0,-1 0-1,1 1 1,-1-1 0,1 1-1,0-1 1,-1 1-1,1 0 1,0 0 0,-1 0-1,1 1 1,-3 1 0,5-3-43,0 0 1,-1 0 0,1 0 0,0 1 0,-1-1 0,1 0 0,0 0 0,-1 1-1,1-1 1,0 0 0,-1 0 0,1 1 0,0-1 0,0 0 0,0 1-1,-1-1 1,1 0 0,0 1 0,0-1 0,0 0 0,0 1 0,-1-1 0,1 0-1,0 1 1,0-1 0,0 1 0,0-1 0,0 0 0,0 1 0,0-1 0,0 1-1,0-1 1,0 0 0,0 1 0,0-1 0,1 0 0,-1 1 0,0-1-1,0 0 1,0 1 0,0-1 0,1 0 0,-1 1 0,0-1 0,0 0 0,1 1-1,-1-1 1,0 0 0,1 0 0,-1 1 0,0-1 0,0 0 0,1 0-1,-1 0 1,1 1 0,-1-1 0,0 0 0,1 0 0,-1 0 0,0 0 0,1 0-1,-1 0 1,1 0 0,-1 0 0,0 0 0,1 0 0,-1 0 0,0 0 0,1 0-1,28-7 434,-27 6-444,0-1 0,0 1 0,0-1 1,0 0-1,0 0 0,0 0 0,0 0 0,-1 0 0,1-1 0,-1 1 1,0 0-1,1-1 0,-1 1 0,0-1 0,0-3 0,-1 6-13,0 0-1,1-1 1,-1 1-1,0-1 0,0 1 1,0-1-1,0 1 1,0 0-1,-1-1 1,1 1-1,0-1 0,0 1 1,0-1-1,0 1 1,0 0-1,-1-1 0,1 1 1,0-1-1,0 1 1,0 0-1,-1-1 1,1 1-1,0 0 0,-1-1 1,1 1-1,0 0 1,-1 0-1,1-1 0,0 1 1,-1 0-1,0-1 1,0 1-1,-1 0 1,0 0 0,0 0-1,1 0 1,-1 0-1,0 0 1,1 0 0,-1 1-1,0-1 1,1 0 0,-1 1-1,1-1 1,-3 2-1,0 0 44,1 0-1,0 0 0,-1 0 1,1 0-1,0 0 0,0 1 1,1-1-1,-1 1 0,1 0 1,-1 0-1,1 0 0,0 0 1,0 0-1,0 0 0,0 1 0,1-1 1,-1 1-1,1-1 0,0 1 1,0 0-1,-1 5 0,2-8-23,1 0 0,-1-1 0,1 1 0,-1 0 0,0-1 0,1 1 0,-1 0 0,1-1 0,0 1 0,-1 0-1,1-1 1,-1 1 0,1-1 0,0 1 0,-1-1 0,1 1 0,0-1 0,0 0 0,-1 1 0,1-1 0,0 0 0,0 0-1,0 0 1,0 1 0,-1-1 0,1 0 0,0 0 0,0 0 0,0 0 0,0 0 0,-1 0 0,1-1 0,0 1 0,0 0-1,0 0 1,-1-1 0,1 1 0,0 0 0,0-1 0,34-12 482,-33 12-485,0 0 1,0-1-1,0 0 1,0 1-1,0-1 0,0 0 1,-1 0-1,1 0 0,0 0 1,-1 0-1,0-1 0,0 1 1,1 0-1,-1-1 0,-1 1 1,1 0-1,0-1 0,0 1 1,-1-1-1,0 0 1,1 1-1,-1-5 0,-1 6-28,1 1-1,-1 0 0,1-1 1,-1 1-1,0-1 0,1 1 1,-1 0-1,1 0 0,-1-1 1,0 1-1,1 0 0,-1 0 0,0 0 1,1-1-1,-1 1 0,0 0 1,1 0-1,-1 0 0,0 0 1,1 0-1,-1 1 0,0-1 1,1 0-1,-1 0 0,0 0 1,1 0-1,-2 1 0,-18 6-263,18-5 145,0 0 0,0 0 0,-1 0-1,1 0 1,1 1 0,-1-1 0,0 1-1,1 0 1,-1 0 0,-1 4 0,3-7-11,0 1 1,0-1-1,0 1 1,-1-1-1,1 1 1,0-1-1,0 1 1,0-1 0,0 1-1,0-1 1,0 1-1,0-1 1,0 1-1,0-1 1,0 1-1,1-1 1,-1 1-1,0-1 1,0 1 0,0-1-1,1 1 1,-1-1-1,0 0 1,0 1-1,1 0 1,0-1-254,0 1 0,0-1 0,0 0 1,0 1-1,0-1 0,1 0 0,-1 0 1,0 0-1,0 0 0,0 0 0,0 0 1,0 0-1,0 0 0,0-1 0,0 1 0,0 0 1,0-1-1,1 1 0,25-12-12983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45.163"/>
    </inkml:context>
    <inkml:brush xml:id="br0">
      <inkml:brushProperty name="width" value="0.025" units="cm"/>
      <inkml:brushProperty name="height" value="0.025" units="cm"/>
      <inkml:brushProperty name="color" value="#008C3A"/>
    </inkml:brush>
  </inkml:definitions>
  <inkml:trace contextRef="#ctx0" brushRef="#br0">4 0 11691,'0'0'9449,"-4"50"-7944,8-25-384,9-3-448,3-1-481,5-3-96,3-3-32,1-4 1,0-1-1,-1-5-128,-1-4-1186,-1-1-1152,-4 0-1826,-2-8-2402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9.122"/>
    </inkml:context>
    <inkml:brush xml:id="br0">
      <inkml:brushProperty name="width" value="0.05" units="cm"/>
      <inkml:brushProperty name="height" value="0.05" units="cm"/>
    </inkml:brush>
  </inkml:definitions>
  <inkml:trace contextRef="#ctx0" brushRef="#br0">1 294 16964,'6'-3'1752,"9"-6"-952,10-4-304,10-6 785,8-4-217,9-10-544,1-2-504,-2-11 160,-4-6-88,-5-9-216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45.540"/>
    </inkml:context>
    <inkml:brush xml:id="br0">
      <inkml:brushProperty name="width" value="0.025" units="cm"/>
      <inkml:brushProperty name="height" value="0.025" units="cm"/>
      <inkml:brushProperty name="color" value="#008C3A"/>
    </inkml:brush>
  </inkml:definitions>
  <inkml:trace contextRef="#ctx0" brushRef="#br0">206 1 5894,'0'0'11851,"-51"39"-9897,28-9-161,-2 6-255,-2 10-257,0 2-320,7 4-641,4 0-288,5-3-160,6-5-1345,5-13-1026,0-9-1633,0-15-3170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45.868"/>
    </inkml:context>
    <inkml:brush xml:id="br0">
      <inkml:brushProperty name="width" value="0.025" units="cm"/>
      <inkml:brushProperty name="height" value="0.025" units="cm"/>
      <inkml:brushProperty name="color" value="#008C3A"/>
    </inkml:brush>
  </inkml:definitions>
  <inkml:trace contextRef="#ctx0" brushRef="#br0">0 11 13196,'0'0'8334,"9"-2"-7550,-9 2-767,11-3 175,1 1 0,-1 1-1,0-1 1,1 2 0,11 0 0,-21 0-183,0 0 0,0 0 0,0 0 0,0 0-1,0 0 1,0 1 0,0-1 0,0 1 0,0 0 0,-1-1 0,1 1 0,0 0 0,0 0 0,0 0 0,-1 0 0,1 1 0,-1-1 0,1 0 0,-1 1 0,1-1 0,-1 1 0,0-1 0,0 1 0,0 0 0,0-1 0,0 1 0,0 0 0,0 0 0,0 0 0,-1 0 0,1-1 0,-1 1 0,0 0 0,1 0 0,-1 0 0,0 0 0,0 0 0,0 0 0,0 0 0,0 0 0,-1 0 0,0 3 0,0-1 25,0 1 1,-1-1 0,1 1-1,-1-1 1,0 0-1,-1 1 1,1-1-1,-1 0 1,1 0 0,-1-1-1,0 1 1,-6 5-1,-50 36 1355,20-16 29,39-29-1409,0 0-1,0 0 0,0 0 1,-1 0-1,1 0 0,0 0 1,0 0-1,0 0 0,0 1 1,0-1-1,0 0 0,-1 0 1,1 0-1,0 0 0,0 0 1,0 1-1,0-1 0,0 0 0,0 0 1,0 0-1,0 0 0,0 1 1,0-1-1,-1 0 0,1 0 1,0 0-1,0 0 0,0 1 1,0-1-1,0 0 0,0 0 1,0 0-1,1 1 0,-1-1 1,0 0-1,0 0 0,0 0 1,0 0-1,0 1 0,0-1 1,0 0-1,0 0 0,0 0 1,0 0-1,1 0 0,-1 1 1,0-1-1,0 0 0,0 0 1,0 0-1,0 0 0,1 0 0,-1 0 1,0 0-1,0 1 0,18 2 153,29-2-246,-41-1 72,21 1-453,71-5-6302,-54-4-583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46.354"/>
    </inkml:context>
    <inkml:brush xml:id="br0">
      <inkml:brushProperty name="width" value="0.025" units="cm"/>
      <inkml:brushProperty name="height" value="0.025" units="cm"/>
      <inkml:brushProperty name="color" value="#008C3A"/>
    </inkml:brush>
  </inkml:definitions>
  <inkml:trace contextRef="#ctx0" brushRef="#br0">24 0 14574,'0'0'7890,"11"1"-6918,39 4-379,-16-3-577,0 1 0,-1 1-1,59 17 1,-91-20-23,1-1-1,-1 0 1,1 1-1,-1-1 1,0 1-1,1 0 1,-1-1-1,0 1 1,1 0 0,-1 0-1,0 0 1,0 0-1,0 0 1,0 0-1,0 0 1,0 0-1,0 0 1,0 0 0,0 1-1,-1-1 1,1 0-1,0 3 1,-1-3 7,0 1 1,0-1 0,0 0 0,-1 1-1,1-1 1,0 0 0,-1 1 0,1-1-1,-1 0 1,0 0 0,1 0-1,-1 1 1,0-1 0,0 0 0,0 0-1,0 0 1,0 0 0,0 0 0,-1 1-1,-8 5 110,-1 0 0,1 0-1,-23 10 1,30-16-50,-69 31 665,44-21-197,0 1-1,0 2 0,-31 21 0,50-25-837,14-5-2339,21-6-3787,0-8-1444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46.684"/>
    </inkml:context>
    <inkml:brush xml:id="br0">
      <inkml:brushProperty name="width" value="0.025" units="cm"/>
      <inkml:brushProperty name="height" value="0.025" units="cm"/>
      <inkml:brushProperty name="color" value="#008C3A"/>
    </inkml:brush>
  </inkml:definitions>
  <inkml:trace contextRef="#ctx0" brushRef="#br0">35 1 13357,'0'0'9929,"-34"54"-8392,34-30-383,4-3-642,6-1-416,5-3-64,10-7 32,0-7-64,4-3-128,0-3-448,5-12-866,-9-2-992,-1-2-1121,-10-3-2595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47.015"/>
    </inkml:context>
    <inkml:brush xml:id="br0">
      <inkml:brushProperty name="width" value="0.025" units="cm"/>
      <inkml:brushProperty name="height" value="0.025" units="cm"/>
      <inkml:brushProperty name="color" value="#008C3A"/>
    </inkml:brush>
  </inkml:definitions>
  <inkml:trace contextRef="#ctx0" brushRef="#br0">145 0 8904,'0'0'7880,"-40"49"-5414,24-27 129,3 6-321,1 4-609,-1 4-896,-1 2-577,3 2-160,2-3-288,0-4-897,3-6-673,5-7 33,1-5-33,0-6-576,0-6-2980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47.346"/>
    </inkml:context>
    <inkml:brush xml:id="br0">
      <inkml:brushProperty name="width" value="0.025" units="cm"/>
      <inkml:brushProperty name="height" value="0.025" units="cm"/>
      <inkml:brushProperty name="color" value="#008C3A"/>
    </inkml:brush>
  </inkml:definitions>
  <inkml:trace contextRef="#ctx0" brushRef="#br0">0 165 7944,'0'0'18972,"11"-11"-18433,18-23-360,-5 7-123,0 0 0,47-38 0,-66 67-304,-5 10 135,-5 15 63,-3 4-169,-13 52 659,19-75-848,1-1 0,0 1 1,1 0-1,0 0 0,0 0 1,1-1-1,0 1 0,3 12 1,6-5-5476,3-7-6732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48.406"/>
    </inkml:context>
    <inkml:brush xml:id="br0">
      <inkml:brushProperty name="width" value="0.025" units="cm"/>
      <inkml:brushProperty name="height" value="0.025" units="cm"/>
      <inkml:brushProperty name="color" value="#008C3A"/>
    </inkml:brush>
  </inkml:definitions>
  <inkml:trace contextRef="#ctx0" brushRef="#br0">1 60 192,'0'0'8050,"3"-8"-5578,0-1-1408,6-16 133,6 7 4454,-15 25-721,1 15-2965,0 0-944,-14 97 1044,7-78-2694,-2 56 0,11-76-2484,9-15-3650,-2-6-2702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48.923"/>
    </inkml:context>
    <inkml:brush xml:id="br0">
      <inkml:brushProperty name="width" value="0.025" units="cm"/>
      <inkml:brushProperty name="height" value="0.025" units="cm"/>
      <inkml:brushProperty name="color" value="#008C3A"/>
    </inkml:brush>
  </inkml:definitions>
  <inkml:trace contextRef="#ctx0" brushRef="#br0">1 0 12139,'0'0'11499,"48"45"-11018,-33-30-129,-3-3-192,4 0-160,1-7 0,-3-2-865,2-3-864,2-3-1602,2-10-3043,-6-4-2114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49.269"/>
    </inkml:context>
    <inkml:brush xml:id="br0">
      <inkml:brushProperty name="width" value="0.025" units="cm"/>
      <inkml:brushProperty name="height" value="0.025" units="cm"/>
      <inkml:brushProperty name="color" value="#008C3A"/>
    </inkml:brush>
  </inkml:definitions>
  <inkml:trace contextRef="#ctx0" brushRef="#br0">148 0 4324,'0'0'15214,"-51"39"-13356,35-18-352,-4 5-545,0 4-417,2-1-192,8 1-255,1-2-97,5-3 0,4-3-865,0-7-1506,7-6-2689,4-9-6535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9:49.635"/>
    </inkml:context>
    <inkml:brush xml:id="br0">
      <inkml:brushProperty name="width" value="0.025" units="cm"/>
      <inkml:brushProperty name="height" value="0.025" units="cm"/>
      <inkml:brushProperty name="color" value="#008C3A"/>
    </inkml:brush>
  </inkml:definitions>
  <inkml:trace contextRef="#ctx0" brushRef="#br0">84 9 10730,'0'0'7613,"8"-1"-5937,-7 0-1601,12-1 723,0 0 1,0 0 0,23 1-1,-33 2-662,0-1 0,0 0-1,-1 1 1,1-1-1,0 1 1,0 0 0,-1 0-1,1 0 1,0 0 0,-1 0-1,1 0 1,2 3-1,-4-3-86,0 0 0,0 0 0,0 0 0,-1 0 0,1 1 0,0-1 0,0 0 0,-1 0 0,1 1 0,-1-1 0,1 0 0,-1 1-1,0-1 1,1 1 0,-1-1 0,0 1 0,0-1 0,0 1 0,0-1 0,0 0 0,0 1 0,-1-1 0,1 1 0,0-1 0,-2 3 0,1 0 57,-1 0 0,0 0 0,0 0 0,-1-1 0,1 1 0,-1 0 0,0-1 0,0 0 0,0 0 1,0 0-1,-4 3 0,-45 30 596,33-24-334,-86 55 700,105-67-1066,0 0 0,-1 0 0,1 0 1,0 0-1,0 0 0,0 0 0,0 0 1,0 0-1,0 1 0,-1-1 0,1 0 1,0 0-1,0 0 0,0 0 0,0 0 1,0 0-1,0 0 0,0 0 0,0 0 0,0 0 1,0 1-1,-1-1 0,1 0 0,0 0 1,0 0-1,0 0 0,0 0 0,0 0 1,0 0-1,0 1 0,0-1 0,0 0 0,0 0 1,0 0-1,0 0 0,0 0 0,0 0 1,0 1-1,0-1 0,0 0 0,0 0 1,0 0-1,0 0 0,0 0 0,1 0 0,-1 1 1,0-1-1,0 0 0,0 0 0,0 0 1,0 0-1,0 0 0,0 0 0,0 0 1,0 0-1,0 0 0,1 0 0,-1 1 1,0-1-1,0 0 0,0 0 0,0 0 0,0 0 1,15 2 67,21-3-27,103-18-1725,-46 2-7110,-48 7-1564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9.530"/>
    </inkml:context>
    <inkml:brush xml:id="br0">
      <inkml:brushProperty name="width" value="0.05" units="cm"/>
      <inkml:brushProperty name="height" value="0.05" units="cm"/>
    </inkml:brush>
  </inkml:definitions>
  <inkml:trace contextRef="#ctx0" brushRef="#br0">16 0 18804,'13'8'1248,"-4"12"-1096,1 7-80,6 16 344,4 3-224,3 11-416,-1 1-224,4 0-248,-2-3-752,-2-7 1144,-4-5-216,-4-10-256</inkml:trace>
  <inkml:trace contextRef="#ctx0" brushRef="#br0" timeOffset="1">0 335 16908,'25'-27'1800,"2"-2"-1296,8-5-384,1-4 1064,8-6-872,-1-5-63,-3 0-217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0:42.997"/>
    </inkml:context>
    <inkml:brush xml:id="br0">
      <inkml:brushProperty name="width" value="0.025" units="cm"/>
      <inkml:brushProperty name="height" value="0.025" units="cm"/>
      <inkml:brushProperty name="color" value="#008C3A"/>
    </inkml:brush>
  </inkml:definitions>
  <inkml:trace contextRef="#ctx0" brushRef="#br0">58 102 5317,'0'0'11734,"3"-17"-8216,-6 20-3114,2-4 844,3-11-962,-2 9-309,-1-31 1151,1 33-1111,0 0-1,0 1 1,-1-1 0,1 1 0,0-1 0,-1 1-1,1-1 1,-1 0 0,1 1 0,-1-1-1,1 1 1,0 0 0,-1-1 0,0 1-1,1-1 1,-1 1 0,1 0 0,-1-1 0,1 1-1,-1 0 1,0 0 0,1 0 0,-1-1-1,0 1 1,1 0 0,-1 0 0,0 0 0,1 0-1,-1 0 1,0 0 0,1 0 0,-1 0-1,0 0 1,1 1 0,-1-1 0,0 0-1,1 0 1,-1 1 0,1-1 0,-1 0 0,0 0-1,1 1 1,-1-1 0,1 1 0,-1-1-1,1 1 1,-1-1 0,0 1 0,-2 2-15,1 0 1,-1 0-1,0 1 0,1-1 1,-1 1-1,1-1 0,0 1 1,0 0-1,1 0 1,-1 0-1,1 0 0,0 0 1,0 0-1,0 0 0,1 0 1,-1 0-1,1 6 0,0-10 12,1 0 0,-1 1 0,0-1 0,1 0 0,-1 1 0,1-1 0,-1 0 0,0 0 0,1 0 0,-1 0 0,1 1 0,-1-1 0,1 0 0,-1 0 0,1 0 0,-1 0 0,1 0 0,-1 0 0,1 0 0,-1 0-1,1 0 1,-1 0 0,1 0 0,-1-1 0,1 1 0,-1 0 0,1 0 0,-1 0 0,0 0 0,1-1 0,-1 1 0,1 0 0,-1-1 0,0 1 0,1 0 0,-1-1 0,0 1 0,1 0 0,-1-1 0,18-11 351,10-28-20,-27 38-317,0 0 0,1 1 0,-2-1-1,1 0 1,0 0 0,0 0 0,0 0 0,-1 0-1,0-1 1,1 1 0,-1 0 0,0 0 0,0 0-1,0 0 1,0 0 0,0-1 0,0 1 0,-1 0-1,1 0 1,-2-3 0,1 5-25,0-1 0,1 0 0,-1 1 0,0-1 0,0 1 1,0-1-1,0 1 0,0-1 0,0 1 0,0 0 0,-1 0 0,1-1 0,0 1 0,0 0 1,0 0-1,0 0 0,0 0 0,0 0 0,0 0 0,0 1 0,0-1 0,-1 0 1,1 1-1,0-1 0,0 0 0,0 1 0,0-1 0,0 1 0,1-1 0,-1 1 0,0 0 1,0-1-1,0 1 0,0 0 0,0 1 0,-2 0 1,1 0 0,-1 0 0,1 0 0,-1 0 0,1 0 0,0 1 0,0-1 0,0 1 0,1 0 0,-1-1 0,-1 5 0,3-6-3,-1-1 0,1 0-1,0 1 1,0-1 0,0 0 0,1 1 0,-1-1-1,0 0 1,0 1 0,0-1 0,0 0 0,0 0-1,0 1 1,0-1 0,0 0 0,1 1 0,-1-1-1,0 0 1,0 0 0,0 1 0,1-1 0,-1 0-1,0 0 1,0 0 0,1 1 0,-1-1 0,0 0-1,0 0 1,1 0 0,-1 0 0,0 0 0,1 1-1,-1-1 1,0 0 0,1 0 0,-1 0 0,0 0-1,1 0 1,-1 0 0,1 0 0,21-2 71,19-10 42,-31 6-19,-24 10-76,10-4 17,1 1 0,0 0 0,0 0 1,0 0-1,0 1 0,0-1 0,0 1 0,0-1 0,-3 3 0,10-3-10,0 0 0,0-1-1,0 0 1,0 0 0,0 0-1,-1 0 1,1-1 0,0 1 0,0-1-1,6-2 1,-15 67-629,5-64 517,0 0 0,1 0 1,-1 0-1,1 1 0,-1-1 0,0 0 1,1 0-1,-1 0 0,1 0 1,-1 0-1,1 0 0,-1 0 0,0 0 1,1 0-1,-1 0 0,1 0 0,-1 0 1,1 0-1,-1 0 0,0 0 1,1 0-1,-1 0 0,1 0 0,-1-1 1,0 1-1,1 0 0,-1 0 0,0-1 1,1 1-1,-1 0 0,0 0 1,1-1-1,0 0 0,14-9-2903,-5-1-951,-1 1-2445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18.603"/>
    </inkml:context>
    <inkml:brush xml:id="br0">
      <inkml:brushProperty name="width" value="0.025" units="cm"/>
      <inkml:brushProperty name="height" value="0.025" units="cm"/>
      <inkml:brushProperty name="color" value="#008C3A"/>
    </inkml:brush>
  </inkml:definitions>
  <inkml:trace contextRef="#ctx0" brushRef="#br0">1 115 7719,'0'0'6534,"10"-6"-5076,0 1-1153,0 1 0,1 0 0,0 0-1,-1 1 1,1 0 0,0 1 0,0 1 0,19-1 0,315-28 2174,-159 9-2326,-152 21-63,-32 0-26,-25 0 251,-130-8-165,98 3-65,-1 3 1,-81 6-1,135-4-84,0 1 1,1-1-1,-1 0 0,0 0 0,1 1 1,-1-1-1,0 1 0,1 0 0,-1-1 1,1 1-1,-1 0 0,1 0 0,-1 0 1,1 0-1,0 0 0,-3 3 0,7 4-34,16-3 29,81-3 38,0-5-1,139-20 1,-70 4-12,-151 17 11,-35 1 39,-38 3 42,-13 8-96,-123 32 1,84-7-3622,90-29-1084,10-5-2077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0:29.853"/>
    </inkml:context>
    <inkml:brush xml:id="br0">
      <inkml:brushProperty name="width" value="0.025" units="cm"/>
      <inkml:brushProperty name="height" value="0.025" units="cm"/>
      <inkml:brushProperty name="color" value="#008C3A"/>
    </inkml:brush>
  </inkml:definitions>
  <inkml:trace contextRef="#ctx0" brushRef="#br0">77 6 3812,'0'0'5242,"-8"-1"-4564,-38-3 705,45 4-1158,-1 0 0,1 0 0,-1 1 0,1-1 0,-1 1 0,1-1 0,-1 1 0,1 0 0,0-1 0,-1 1 0,1 0 1,0 0-1,0 0 0,-2 1 0,3 5 1478,14-4-686,159 5 1033,-172-8-1020,-5 0-958,0 1 1,0-1-1,1 1 0,-1 0 1,0 0-1,1 0 0,-1 0 1,-6 4-1,-5 1 19,-2-2 180,-1-1 1,1 0-1,-1-1 0,-36-1 0,54-1-264,0 0 0,0 0-1,-1 0 1,1 0-1,0 0 1,0 0 0,0 0-1,0-1 1,-1 1 0,1 0-1,0 0 1,0 0 0,0 0-1,0 0 1,-1 0 0,1 0-1,0 0 1,0 0 0,0 0-1,0-1 1,0 1 0,0 0-1,-1 0 1,1 0 0,0 0-1,0 0 1,0 0 0,0-1-1,0 1 1,0 0 0,0 0-1,0 0 1,0 0 0,0-1-1,0 1 1,0 0 0,0 0-1,0 0 1,0 0 0,0-1-1,0 1 1,0 0-1,0 0 1,0 0 0,0 0-1,0-1 1,0 1 0,0 0-1,0 0 1,0 0 0,0 0-1,0-1 1,0 1 0,1 0-1,-1 0 1,0 0 0,0 0-1,0 0 1,0 0 0,0 0-1,0-1 1,1 1 0,-1 0-1,10-8-21,17 3 2,-1 2 0,1 1 0,-1 2-1,39 3 1,4-1-449,-69-2 462,0 0 0,0 0 1,0 0-1,0 0 0,0 0 1,0 0-1,0-1 0,0 1 1,0 0-1,0 0 0,0 0 1,0 0-1,0 0 0,0 0 0,0 0 1,0 0-1,0 0 0,0 0 1,0 0-1,0 0 0,0 0 1,0 0-1,0-1 0,0 1 1,0 0-1,0 0 0,0 0 1,0 0-1,0 0 0,0 0 0,0 0 1,0 0-1,0 0 0,0 0 1,0 0-1,0 0 0,0 0 1,0 0-1,1 0 0,-1 0 1,-14-5 22,-17-4-1,-131 3 394,146 6-394,16 0-48,29 0-177,18 1-5141,-32-1-192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0:32.703"/>
    </inkml:context>
    <inkml:brush xml:id="br0">
      <inkml:brushProperty name="width" value="0.025" units="cm"/>
      <inkml:brushProperty name="height" value="0.025" units="cm"/>
      <inkml:brushProperty name="color" value="#008C3A"/>
    </inkml:brush>
  </inkml:definitions>
  <inkml:trace contextRef="#ctx0" brushRef="#br0">59 48 4837,'0'0'12582,"3"-3"-11765,1-1-672,1 0 0,-1 1-1,1 0 1,0 0 0,0 0 0,0 1 0,0 0-1,0 0 1,1 0 0,-1 0 0,1 1 0,-1 0-1,1 0 1,-1 0 0,12 1 0,13-1-73,48 5 0,-75-4-63,-1 0 1,1 1-1,-1-1 0,1 0 1,-1 1-1,1 0 0,-1-1 0,1 1 1,-1 0-1,5 3 0,-10 2 161,-16-1 108,-192 16 1140,149-17-1117,171-17-483,121-30 1,-373 41-1143,96 4-3315,35-2 331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08.047"/>
    </inkml:context>
    <inkml:brush xml:id="br0">
      <inkml:brushProperty name="width" value="0.025" units="cm"/>
      <inkml:brushProperty name="height" value="0.025" units="cm"/>
      <inkml:brushProperty name="color" value="#008C3A"/>
    </inkml:brush>
  </inkml:definitions>
  <inkml:trace contextRef="#ctx0" brushRef="#br0">132 1 7815,'-6'1'6361,"-12"7"-4543,4 6-1095,0 0 1,2 2-1,0-1 0,0 1 1,2 1-1,0 0 0,-11 27 1,20-44-680,1 1 0,0 0 1,-1 0-1,1-1 0,0 1 0,0 0 1,0 0-1,-1 0 0,1-1 1,0 1-1,0 0 0,0 0 1,0 0-1,1-1 0,-1 1 0,0 0 1,0 0-1,0 0 0,1-1 1,-1 1-1,0 0 0,1 0 1,-1-1-1,1 1 0,-1 0 1,1-1-1,-1 1 0,1-1 0,-1 1 1,1 0-1,0 0 0,2 0 41,-1 0-1,1 0 1,-1 1-1,1-1 1,0-1-1,-1 1 1,1 0-1,0-1 0,4 1 1,68-3 533,-68 1-589,60-8-595,-24 0-6171,-35 5 1239,-5-3-1618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08.423"/>
    </inkml:context>
    <inkml:brush xml:id="br0">
      <inkml:brushProperty name="width" value="0.025" units="cm"/>
      <inkml:brushProperty name="height" value="0.025" units="cm"/>
      <inkml:brushProperty name="color" value="#008C3A"/>
    </inkml:brush>
  </inkml:definitions>
  <inkml:trace contextRef="#ctx0" brushRef="#br0">0 1 8392,'0'0'10666,"7"51"-10410,-7-21-192,-1 0 0,-3-4-64,4-6 32,0-3-320,0-7-1025,5-4-1538,1-6-1537,-1 0-2563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08.771"/>
    </inkml:context>
    <inkml:brush xml:id="br0">
      <inkml:brushProperty name="width" value="0.025" units="cm"/>
      <inkml:brushProperty name="height" value="0.025" units="cm"/>
      <inkml:brushProperty name="color" value="#008C3A"/>
    </inkml:brush>
  </inkml:definitions>
  <inkml:trace contextRef="#ctx0" brushRef="#br0">0 39 9577,'0'0'10111,"11"-7"-9422,-2 2-632,0 1 1,1 0 0,0 0 0,0 0-1,0 1 1,0 1 0,0 0 0,0 0-1,1 1 1,17 0 0,-15 1-53,-1 1-1,1 0 1,0 1 0,0 0 0,0 1 0,12 4-1,-23-6 1,1-1 0,-1 1 0,0 0 0,0 0 0,1 0 0,-1 0 0,0 1 0,0-1 0,0 0 0,0 1-1,-1 0 1,1-1 0,0 1 0,-1 0 0,1 0 0,-1 0 0,1 0 0,-1 0 0,0 0 0,0 0 0,0 1-1,0-1 1,0 0 0,-1 0 0,1 1 0,-1-1 0,1 1 0,-1-1 0,0 0 0,0 1 0,0-1 0,0 1-1,-1-1 1,1 1 0,0-1 0,-1 0 0,0 1 0,0-1 0,0 0 0,-1 4 0,-2 1 112,0-1 0,-1 1 0,0-1 1,0 0-1,0 0 0,-1-1 0,0 1 1,0-1-1,0-1 0,0 1 0,-1-1 0,0 0 1,-10 4-1,0 0 289,1-1 1,-1-1-1,0-1 0,-34 7 1,15-10-873,25-1-2309,26-1-802,35 0-4361,-21 0 3059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09.119"/>
    </inkml:context>
    <inkml:brush xml:id="br0">
      <inkml:brushProperty name="width" value="0.025" units="cm"/>
      <inkml:brushProperty name="height" value="0.025" units="cm"/>
      <inkml:brushProperty name="color" value="#008C3A"/>
    </inkml:brush>
  </inkml:definitions>
  <inkml:trace contextRef="#ctx0" brushRef="#br0">119 85 7527,'0'0'2045,"1"-8"181,-1 7-2085,3-36 2169,-3 34-1865,0 1-1,0-1 1,0 0-1,1 0 1,0 1-1,-1-1 1,1 0-1,0 1 1,0-1 0,0 1-1,1-1 1,-1 1-1,2-3 1,-7 35 1477,-7-4-1652,-1-1 0,-25 39 0,24-43-149,1 0 0,0 1 0,2 0-1,-9 26 1,18-46-121,0 0 0,1 0 0,-1 0 0,1 0 0,-1 0 0,1 0-1,0 0 1,0 0 0,0 0 0,0 0 0,0 0 0,0 0 0,0 0 0,1 0-1,-1 1 1,1-1 0,-1 0 0,1-1 0,0 1 0,0 0 0,0 0 0,0 0 0,0 0-1,0-1 1,1 1 0,-1 0 0,1-1 0,-1 1 0,1-1 0,-1 0 0,1 0 0,0 1-1,0-1 1,-1 0 0,1 0 0,0 0 0,0-1 0,0 1 0,3 0 0,8 2-779,0-1 0,0 0 1,0-1-1,1-1 1,14 0-1,-8-1-1826,15 1-3737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09.467"/>
    </inkml:context>
    <inkml:brush xml:id="br0">
      <inkml:brushProperty name="width" value="0.025" units="cm"/>
      <inkml:brushProperty name="height" value="0.025" units="cm"/>
      <inkml:brushProperty name="color" value="#008C3A"/>
    </inkml:brush>
  </inkml:definitions>
  <inkml:trace contextRef="#ctx0" brushRef="#br0">10 1 6887,'0'0'14637,"-2"10"-13585,-5 32-417,6-40-633,1 0 0,1 0 0,-1-1-1,0 1 1,0 0 0,1 0 0,-1-1-1,1 1 1,-1 0 0,1 0 0,0-1-1,0 1 1,0-1 0,0 1 0,0-1-1,0 1 1,0-1 0,0 1 0,0-1-1,1 0 1,-1 0 0,1 0-1,-1 0 1,1 0 0,-1 0 0,1 0-1,0 0 1,-1 0 0,1-1 0,0 1-1,-1-1 1,1 1 0,0-1 0,0 0-1,0 0 1,2 0 0,3 1-619,0 0-1,0-1 1,0 0 0,0-1-1,0 1 1,0-1 0,10-3-1,21-18-8318,-25 10 2866</inkml:trace>
  <inkml:trace contextRef="#ctx0" brushRef="#br0" timeOffset="1">183 1 8072,'0'0'11402,"-54"34"-10345,40-12-64,-3 3-256,-1 4-192,4-3-97,1 0-352,8-4-64,5-5 0,0-7-480,5-6-962,12-4-1376,1-2-3076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09.993"/>
    </inkml:context>
    <inkml:brush xml:id="br0">
      <inkml:brushProperty name="width" value="0.025" units="cm"/>
      <inkml:brushProperty name="height" value="0.025" units="cm"/>
      <inkml:brushProperty name="color" value="#008C3A"/>
    </inkml:brush>
  </inkml:definitions>
  <inkml:trace contextRef="#ctx0" brushRef="#br0">76 16 5541,'0'0'7677,"-8"0"-5697,-26-4-127,31 1 1222,11-1-2131,14 0-287,-19 3-479,54 4 927,-57-3-1094,1 0 0,0 0 0,0 0 1,0 1-1,0-1 0,0 0 0,0 1 1,-1-1-1,1 1 0,0-1 0,0 1 1,0-1-1,-1 1 0,1-1 0,0 1 1,-1 0-1,1-1 0,0 1 0,-1 0 1,1 1-1,0 0-4,-1-1 1,-1 0 0,1 0-1,0 0 1,0 1 0,0-1-1,-1 0 1,1 0 0,0 0-1,-1 1 1,1-1 0,-1 0-1,1 0 1,-1 0 0,0 0-1,0 0 1,1 0 0,-1 0-1,0 0 1,0 0-1,-1 0 1,-13 12 328,0-1 1,-1-1-1,-1 0 0,1-1 1,-30 12-1,46-22-329,0 0-1,0 0 1,0 0-1,0 0 1,0 0-1,0 0 1,0 0 0,0 0-1,1 0 1,-1 0-1,0 0 1,0 0-1,0 0 1,0 0-1,0 0 1,0 0 0,0 0-1,0 0 1,0 0-1,0 0 1,0 0-1,1 0 1,-1 1 0,0-1-1,0 0 1,0 0-1,0 0 1,0 0-1,0 0 1,0 0-1,0 0 1,0 0 0,0 0-1,0 0 1,0 1-1,0-1 1,0 0-1,0 0 1,0 0-1,0 0 1,0 0 0,0 0-1,0 0 1,0 0-1,0 0 1,0 1-1,0-1 1,0 0 0,0 0-1,0 0 1,0 0-1,0 0 1,0 0-1,-1 0 1,19 2 100,23-2-244,24-11-2194,-21-1-2401,-10 1-1925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012"/>
    </inkml:context>
    <inkml:brush xml:id="br0">
      <inkml:brushProperty name="width" value="0.05" units="cm"/>
      <inkml:brushProperty name="height" value="0.05" units="cm"/>
    </inkml:brush>
  </inkml:definitions>
  <inkml:trace contextRef="#ctx0" brushRef="#br0">1 1 13763,'9'3'1904,"-2"7"-1167,4 13-313,0 8 2224,4 12-1896,5 3-232,9 9-464,3 5-248,5 2-392,0-3-552,-4-11 920,-5-8-200,-10-9-200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10.330"/>
    </inkml:context>
    <inkml:brush xml:id="br0">
      <inkml:brushProperty name="width" value="0.025" units="cm"/>
      <inkml:brushProperty name="height" value="0.025" units="cm"/>
      <inkml:brushProperty name="color" value="#008C3A"/>
    </inkml:brush>
  </inkml:definitions>
  <inkml:trace contextRef="#ctx0" brushRef="#br0">74 0 9833,'0'0'8921,"7"10"-7891,-2-5-872,-1 1-1,0 0 0,0 0 1,-1 1-1,0-1 1,0 1-1,-1-1 1,1 1-1,-1 0 1,-1 0-1,1 0 1,-1 0-1,0 12 1,-2-2 258,0-1 0,-1 0 1,-1 0-1,-1-1 0,0 1 0,-7 17 1,-45 89-1131,28-65-3109,19-42-1649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0:53.321"/>
    </inkml:context>
    <inkml:brush xml:id="br0">
      <inkml:brushProperty name="width" value="0.025" units="cm"/>
      <inkml:brushProperty name="height" value="0.025" units="cm"/>
      <inkml:brushProperty name="color" value="#008C3A"/>
    </inkml:brush>
  </inkml:definitions>
  <inkml:trace contextRef="#ctx0" brushRef="#br0">1 42 6118,'8'-5'9851,"8"-3"-4808,0 2-4875,0 0-1,1 1 1,-1 1-1,31-4 1,144 14-109,-257-9 611,17 0-479,-54 3-1,100 1-162,-1 0-1,1 0 0,-1 0 0,1 1 0,0-1 0,-1 1 0,1-1 1,-3 3-1,-19 7 572,24-11-412,26 12-214,1-11 51,-1-2 0,0-1 0,1-1 1,39-10-1,11-2 10,-70 15-46,-1-1 1,1 1 0,-1 0-1,1 1 1,-1 0 0,0-1-1,8 3 1,-18-1 30,0-1 0,0 0 0,0 0 0,-1 0 0,1-1 0,0 0 0,0 0 0,0 0 0,-8-2 0,-4 1 15,-37-1 16,36 1-55,-1 0-1,0 1 1,0 0-1,1 2 0,-1 0 1,1 2-1,-27 7 1,34-3-36,19-2-28,21-3-24,7-5 61,60-10 1,-61 6-4,61-2-1,-96 8 42,-26 0 84,-30 1 353,-1 2 1,-67 14-1,112-12-689,20 0-1511,27-2-3885,-3-9-1714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0:56.224"/>
    </inkml:context>
    <inkml:brush xml:id="br0">
      <inkml:brushProperty name="width" value="0.025" units="cm"/>
      <inkml:brushProperty name="height" value="0.025" units="cm"/>
      <inkml:brushProperty name="color" value="#008C3A"/>
    </inkml:brush>
  </inkml:definitions>
  <inkml:trace contextRef="#ctx0" brushRef="#br0">32 39 4740,'0'0'10245,"-7"-1"-9482,-18-2 388,53 3 976,0 1-1468,16 0-144,1-1 0,68-9 1,-177 6 519,-54 4-559,115-1-461,0 0 1,0 1-1,0-1 1,0 1 0,0 0-1,0-1 1,0 1 0,0 0-1,1 1 1,-1-1 0,0 0-1,1 1 1,-4 2-1,52-3 49,128-20-368,-173 19 307,-1 0 0,0 1 0,1-1-1,-1 0 1,1 0 0,-1 0 0,1 0 0,-1 0-1,1 0 1,-1 0 0,0 0 0,1 0 0,-1 0-1,1-1 1,-1 1 0,1 0 0,-1 0 0,0 0-1,1 0 1,-1-1 0,1 1 0,-1 0 0,0 0-1,1-1 1,-1 1 0,0 0 0,1-1 0,-1 1-1,0 0 1,0-1 0,1 1 0,-1 0 0,0-1-1,1 0 1,-17-6 87,-27-1 101,20 7-98,1 0-1,-34 4 1,46 1-220,13 1-1513,18 0-3474,-4-5-972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13.980"/>
    </inkml:context>
    <inkml:brush xml:id="br0">
      <inkml:brushProperty name="width" value="0.025" units="cm"/>
      <inkml:brushProperty name="height" value="0.025" units="cm"/>
      <inkml:brushProperty name="color" value="#008C3A"/>
    </inkml:brush>
  </inkml:definitions>
  <inkml:trace contextRef="#ctx0" brushRef="#br0">0 0 0,'0'0'256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15.729"/>
    </inkml:context>
    <inkml:brush xml:id="br0">
      <inkml:brushProperty name="width" value="0.025" units="cm"/>
      <inkml:brushProperty name="height" value="0.025" units="cm"/>
      <inkml:brushProperty name="color" value="#008C3A"/>
    </inkml:brush>
  </inkml:definitions>
  <inkml:trace contextRef="#ctx0" brushRef="#br0">42 30 480,'0'0'7880,"0"-4"-6962,-2-12 1388,2 16-2256,0 0-1,0 0 0,-1 0 0,1 0 0,0 0 1,0 0-1,0 0 0,-1 0 0,1 0 0,0 0 1,0 0-1,0 0 0,-1 0 0,1 0 0,0 0 1,0 0-1,-1 0 0,1 0 0,0 0 0,0 0 1,0 0-1,0 1 0,-1-1 0,1 0 0,0 0 1,0 0-1,0 0 0,0 0 0,-1 0 1,1 1-1,0-1 0,0 0 0,0 0 0,0 0 1,0 1-1,0-1 0,-1 0 0,1 0 0,0 0 1,0 1-1,0-1 0,0 0 0,0 0 0,0 0 1,0 1-1,0-1 0,0 0 0,0 0 0,0 1 1,0-1-1,0 0 0,0 0 0,0 0 0,1 1 1,-1-1-1,5 20-162,-2-3 193,-3-17-155,-5-26 1655,4 25-1463,1 0 0,-1 0-1,1 0 1,-1 0 0,0 0-1,0 0 1,1 0 0,-1 0 0,0 0-1,0 0 1,0 0 0,0 1-1,0-1 1,0 0 0,0 1-1,0-1 1,0 1 0,0-1-1,0 1 1,-1-1 0,0 1-1,1 0-60,0 0-1,1 0 1,-1 0-1,1 1 1,-1-1-1,0 0 0,1 1 1,-1-1-1,1 0 1,-1 1-1,1-1 0,-1 1 1,1-1-1,-1 1 1,1-1-1,-1 1 1,1-1-1,0 1 0,-1-1 1,1 1-1,0-1 1,-1 1-1,1 0 1,0-1-1,-1 2 0,1-1-16,0 0-1,-1 0 0,1 0 0,0 0 0,-1 0 0,1 0 1,0 0-1,0 0 0,0 0 0,0 0 0,0 0 0,0 0 1,0 0-1,0 0 0,0 0 0,0 0 0,1 0 1,-1 0-1,0 0 0,1 0 0,-1 0 0,0 0 0,1-1 1,0 1-1,-1 0 0,1 0 0,-1 0 0,1-1 0,0 1 1,0 0-1,-1 0 0,1-1 0,0 1 0,0-1 1,0 1-1,0-1 0,0 1 0,0-1 0,-1 0 0,3 1 529,0-5 1504,-2 4-2054,-1 0 0,0-1 0,1 1 0,-1 0-1,0-1 1,1 1 0,-1 0 0,0-1 0,0 1 0,1 0-1,-1-1 1,0 1 0,0 0 0,0-1 0,0 1 0,1-1-1,-1 1 1,0-1 0,0 1 0,0 0 0,0-1 0,0 1-1,0-1 1,0 1 0,0-1 0,0 1 0,0 0 0,0-1-1,-1 1 1,1-1 0,0 1 0,0 0 0,0-1-1,0 1 1,-1-1 0,1 1 0,0 0 0,0-1 0,-1 1-1,1 0 1,-1-1 0,-3-7 315,2 19-121,12 32-194,-9-41-21,-1-1 0,1 1 1,-1 0-1,1 0 0,0-1 0,0 1 1,-1 0-1,1-1 0,0 1 1,1-1-1,-1 1 0,0-1 1,0 0-1,0 1 0,1-1 1,-1 0-1,1 0 0,-1 0 1,1 0-1,-1 0 0,3 0 0,-6-24 640,0 17-525,0 1 1,0-1-1,-1 1 1,0 0-1,0 0 1,-1 0-1,1 0 1,-9-8-1,15 48-239,-2-32 136,12 28-29,-7-25-2,-4-22 17,-1 10 25,-2-1 0,1 1 1,0 0-1,-1-1 1,-1 1-1,1 0 1,-1 0-1,0 0 1,0 0-1,-1 0 0,1 0 1,-1 0-1,-7-8 1,9 57-68,3-31 36,0 0 0,2 0 0,6 19 0,-1-7 6,-14-86 76,3 53-54,2 7-15,0 0-1,0 0 1,0 0-1,-1 0 1,1 0 0,-1-1-1,0 1 1,0 0 0,1 0-1,-1 1 1,0-1 0,-1 0-1,1 0 1,0 0 0,-2-2-1,3 33-58,12 39-33,-5-51 67,-4-47 64,-3 16-25,-2 0 0,0 1 0,-1-1 0,-5-16 0,4 24 53,2 15-84,1 18-36,3-15 46,1 1 1,0-1 0,0 0-1,1 0 1,1 0 0,9 16-1,-14-28 5,0 0-1,0-1 0,0 1 1,0 0-1,0 0 0,0 0 0,0-1 1,0 1-1,0 0 0,0 0 1,0 0-1,0-1 0,0 1 1,0 0-1,0 0 0,0 0 1,0-1-1,1 1 0,-1 0 0,0 0 1,0 0-1,0 0 0,0-1 1,0 1-1,1 0 0,-1 0 1,0 0-1,0 0 0,0 0 1,0 0-1,1 0 0,-1-1 0,0 1 1,0 0-1,0 0 0,1 0 1,-1 0-1,0 0 0,0 0 1,1 0-1,-1 0 0,0 0 0,0 0 1,0 0-1,1 0 0,-1 0 1,0 0-1,0 0 0,0 1 1,1-1-1,-1 0 0,0 0 1,0 0-1,0 0 0,1 0 0,-1 0 1,0 0-1,0 1 0,0-1 1,0 0-1,0 0 0,1 0 1,-1 0-1,0 1 0,0-1 0,0 0 1,0 0-1,0 0 0,0 1 1,1-12 29,0-11 24,-1 15-40,1 0-1,-1 1 1,0-1 0,0 0-1,-1 1 1,0-1 0,0 1-1,0-1 1,-1 1 0,0-1-1,-5-9 1,4 60 4,2-21-51,0-16 28,0 1-1,0-1 1,1 0 0,0 0-1,1 1 1,0-1 0,0 0-1,0 0 1,1 0 0,0 0-1,4 8 1,-6-55-52,1 27 86,-5-50 10,2 42-54,2 19-2,1 7-9,0 6-12,1 1 0,1 0-1,0 0 1,0-1 0,1 0-1,0 0 1,1 0 0,12 19-1,-14-97 303,-3 61-252,-1 1 0,0 0 0,0-1 0,0 1 0,-1 0 0,-3-9 0,5 14-9,0 0 0,0 1 0,0-1 0,0 0 0,0 0 0,0 0 0,0 0 0,0 0 0,0 0 0,0 0 0,0 1 0,0-1 0,-1 0 0,1 0 0,0 0 0,0 0 0,0 0 0,0 0 0,0 0 0,0 0 0,0 0-1,0 0 1,0 0 0,-1 1 0,1-1 0,0 0 0,0 0 0,0 0 0,0 0 0,0 0 0,0 0 0,0 0 0,-1 0 0,1 0 0,0 0 0,0 0 0,0 0 0,0 0 0,0 0 0,0 0 0,0 0 0,-1 0 0,1 0 0,0 0 0,0-1 0,0 1 0,0 0 0,0 0 0,0 0 0,0 0 0,0 0-1,-1 0 1,1 0 0,0 0 0,0 0 0,0 0 0,0 0 0,0-1 0,0 1 0,0 0 0,0 0 0,0 0 0,0 0 0,0 0 0,0 0 0,0 28-23,10 33-27,-8-54 18,1-8 19,-1-32 93,-2 24-66,-1 0 0,0-1 0,0 1 0,-1 0-1,0 0 1,0 0 0,-1 0 0,-8-16 0,7 45 112,2 13-190,11 41 9,-10-87 107,0 0-1,-1 0 0,0 0 0,-1 1 0,-1-1 1,0 1-1,-1-1 0,-10-19 0,15 38-254,1 27-151,-1-33 202,0 1 0,0 0 0,0-1 0,0 1 0,0-1 0,0 1 0,0 0 1,0-1-1,0 1 0,0-1 0,1 1 0,-1-1 0,0 1 0,0-1 0,1 1 0,-1-1 1,0 1-1,1-1 0,-1 1 0,1-1 0,-1 1 0,0-1 0,1 0 0,-1 1 0,1-1 1,-1 0-1,1 1 0,-1-1 0,1 0 0,0 0 0,-1 1 0,1-1 0,-1 0 0,1 0 1,-1 0-1,1 0 0,0 0 0,-1 0 0,1 0 0,-1 0 0,1 0 0,0 0 0,-1 0 1,2 0-1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29.003"/>
    </inkml:context>
    <inkml:brush xml:id="br0">
      <inkml:brushProperty name="width" value="0.025" units="cm"/>
      <inkml:brushProperty name="height" value="0.025" units="cm"/>
      <inkml:brushProperty name="color" value="#008C3A"/>
    </inkml:brush>
  </inkml:definitions>
  <inkml:trace contextRef="#ctx0" brushRef="#br0">1 59 769,'0'0'3678,"3"-1"-2530,28 4 2652,-14 0 1150,-15-4-2097,-7-1 96,-4-4-2284,-6-4 235,14 10-890,1 0 0,0 0 0,-1 0 1,1 0-1,0 0 0,0 0 0,-1 0 0,1 0 0,0 0 0,-1 0 1,1 0-1,0 0 0,-1 0 0,1 0 0,0 0 0,0 0 0,-1 1 1,1-1-1,0 0 0,0 0 0,-1 0 0,1 0 0,0 1 0,0-1 0,0 0 1,-1 0-1,1 1 0,0-1 0,0 0 0,0 0 0,0 1 0,-1-1 1,1 0-1,0 1 0,0-1 0,0 0 0,0 1 0,0-1 0,0 0 1,0 0-1,0 1 0,0-1 0,0 0 0,0 1 0,0-1 0,0 0 0,0 1 1,0-1-1,0 0 0,1 1 0,-1-1-8,0 1 0,0-1 0,0 0 0,1 1 0,-1-1 0,0 0 0,0 0 0,0 1 0,1-1 0,-1 0 0,0 0 0,1 1 0,-1-1 0,0 0 0,1 0 0,-1 0 0,0 1 0,1-1 0,-1 0 0,0 0 0,1 0 0,-1 0 0,0 0 0,1 0 0,-1 0 0,0 0 0,1 0 0,-1 0 0,0 0-1,1 0 1,-1 0 0,1 0 0,-1 0 0,0 0 0,1 0 0,-1 0 0,0-1 0,1 1 0,-1 0 0,0 0 0,1 0 0,-1 0 0,0-1 0,0 1 0,1 0 0,-1-1 0,1 1 0,16-15 522,-13 6 141,-4 15-429,2 20-374,-2-26 140,1 1-1,-1-1 1,0 1 0,1-1-1,-1 0 1,1 1 0,-1-1 0,1 1-1,-1-1 1,1 0 0,-1 1-1,1-1 1,-1 0 0,1 0 0,0 1-1,-1-1 1,1 0 0,-1 0 0,1 0-1,0 0 1,-1 0 0,1 0-1,-1 0 1,1 0 0,0 0 0,-1 0-1,1 0 1,-1 0 0,1 0 0,0 0-1,-1-1 1,1 1 0,-1 0-1,1 0 1,-1-1 0,1 1 0,-1 0-1,1-1 1,-1 1 0,1-1-1,-1 1 1,1-1 0,-1 1 0,0-1-1,1 1 1,-1-1 0,2-2 10,0 1 0,0 0 0,0-1 0,0 1 0,-1-1 0,0 0 0,1 1 0,-1-1 0,0 0 1,0 0-1,-1 0 0,1 0 0,0 0 0,-1 0 0,0 0 0,0 0 0,0 0 0,-1-5 0,1 8-11,0-1-1,-1 1 0,1 0 0,-1-1 1,1 1-1,0 0 0,-1 0 0,1-1 1,-1 1-1,1 0 0,-1 0 0,1 0 1,-1 0-1,1 0 0,-1 0 0,1-1 1,-1 1-1,0 0 0,1 1 0,-1-1 1,1 0-1,-1 0 0,1 0 1,-1 0-1,1 0 0,-1 0 0,1 1 1,-1-1-1,1 0 0,0 0 0,-1 1 1,1-1-1,-1 0 0,1 1 0,-1 0 1,-15 12-16,8 0 35,10-13 24,-1-2-39,0 1 0,0-1 0,0 1 0,0-1 0,0 0 0,-1 0 0,1 1-1,0-1 1,-1 0 0,0 0 0,1 0 0,-1-3 0,0 8-18,-1 12-91,1-14 103,0-1 1,0 0-1,0 0 0,0 1 0,0-1 1,1 0-1,-1 0 0,0 0 1,0 1-1,0-1 0,0 0 0,1 0 1,-1 0-1,0 0 0,0 0 0,1 1 1,-1-1-1,0 0 0,0 0 0,1 0 1,-1 0-1,0 0 0,0 0 1,1 0-1,-1 0 0,0 0 0,0 0 1,1 0-1,-1 0 0,0 0 0,0 0 1,1 0-1,-1 0 0,0 0 0,1 0 1,-1 0-1,0 0 0,0 0 1,0-1-1,1 1 0,-1 0 0,0 0 1,0 0-1,1 0 0,-1-1 0,0 1 1,0 0-1,0 0 0,0 0 1,1-1-1,-1 1 0,0 0 0,0 0 1,0-1-1,0 1 0,0 0 0,0 0 1,0-1-1,1 0 6,0 1-1,-1-1 1,1 1-1,-1-1 1,1 1-1,-1-1 1,1 0 0,-1 1-1,1-1 1,-1 0-1,0 0 1,1 1 0,-1-1-1,0 0 1,1 0-1,-1 0 1,0 1-1,0-1 1,0 0 0,0 0-1,0 0 1,0 1-1,0-1 1,0 0 0,0 0-1,0 0 1,-1-1-1,-5 0 73,-3 15-133,8-11-33,0 0-1,1-1 0,-1 1 0,0 0 0,1 0 0,-1 0 0,1 0 0,0 0 1,0 0-1,0 0 0,0 0 0,0 0 0,0 0 0,0 0 0,1 0 1,0 3-1,0-4-177,-1 0 1,1 0 0,0 0-1,0-1 1,0 1 0,0 0-1,-1-1 1,1 1-1,0 0 1,0-1 0,0 1-1,0-1 1,1 1 0,-1-1-1,0 0 1,0 1 0,0-1-1,0 0 1,0 0 0,0 0-1,1 0 1,-1 0 0,0 0-1,0 0 1,0 0-1,0 0 1,0-1 0,0 1-1,2-1 1,24-8-9284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31.269"/>
    </inkml:context>
    <inkml:brush xml:id="br0">
      <inkml:brushProperty name="width" value="0.025" units="cm"/>
      <inkml:brushProperty name="height" value="0.025" units="cm"/>
      <inkml:brushProperty name="color" value="#008C3A"/>
    </inkml:brush>
  </inkml:definitions>
  <inkml:trace contextRef="#ctx0" brushRef="#br0">29 42 5541,'0'0'10485,"-4"8"-9839,-14 26-91,18-33-536,-1 0 0,1 0 1,0 0-1,0 0 0,0 0 1,0 0-1,0 0 0,0 0 0,0 0 1,0 0-1,1 0 0,-1-1 0,0 1 1,1 0-1,-1 0 0,0 0 1,1 0-1,-1 0 0,1-1 0,-1 1 1,1 0-1,0 0 0,-1-1 0,1 1 1,0 0-1,-1-1 0,1 1 0,0-1 1,0 1-1,-1-1 0,1 1 1,0-1-1,0 0 0,0 1 0,0-1 1,0 0-1,0 1 0,0-1 0,0 0 1,-1 0-1,3 0 0,36 2 571,-38-2-557,-1-1 1,1 1 0,-1 0 0,0 0 0,1-1 0,-1 1-1,1 0 1,-1 0 0,1-1 0,-1 1 0,0-1-1,1 1 1,-1 0 0,0-1 0,1 1 0,-1-1-1,0 1 1,0 0 0,1-1 0,-1 1 0,0-1-1,0 1 1,0-1 0,0 1 0,0-1 0,0 1 0,1-1-1,-1 0 1,0 1 0,0-1 0,-1 1 0,1-1-1,0 1 1,0-1 0,0 1 0,0-1 0,0 1-1,-1-1 1,1 1 0,0-1 0,-12-19 1051,7 17-1005,0 0-1,-1 0 1,1 1-1,-1-1 1,1 1-1,-1 1 1,0-1-1,-11-1 1,17 3-83,0 0 0,-1 0 1,1-1-1,0 1 0,0 0 0,0 0 1,0-1-1,0 1 0,-1 0 1,1-1-1,0 1 0,0 0 0,0 0 1,0-1-1,0 1 0,0 0 1,0-1-1,0 1 0,0 0 0,0-1 1,0 1-1,0 0 0,0 0 1,0-1-1,0 1 0,1 0 0,-1-1 1,0 1-1,0 0 0,0 0 1,0-1-1,1 1 0,-1 0 0,0 0 1,0-1-1,0 1 0,1 0 1,-1 0-1,0 0 0,0-1 0,1 1 1,-1 0-1,11-11 50,-4 7-171,-1 0-1,1 1 1,0 0 0,0 1-1,10-3 1,19-2-4623,-17 3-1029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39.058"/>
    </inkml:context>
    <inkml:brush xml:id="br0">
      <inkml:brushProperty name="width" value="0.025" units="cm"/>
      <inkml:brushProperty name="height" value="0.025" units="cm"/>
      <inkml:brushProperty name="color" value="#008C3A"/>
    </inkml:brush>
  </inkml:definitions>
  <inkml:trace contextRef="#ctx0" brushRef="#br0">39 34 3107,'-6'8'1161,"5"-7"-705,0 1 0,0-1 0,0 1 1,0-1-1,0 0 0,0 1 0,-1-1 0,1 0 1,-1 0-1,1 0 0,0 0 0,-1 0 0,0 0 0,1 0 1,-1-1-1,0 1 0,1-1 0,-1 1 0,0-1 1,-3 1-1,10-1 655,32 0 2970,-27-1-3996,0 0 0,0 0 0,0-1 0,0 0 0,0 0 0,17-8 0,107-29 865,-130 36-1261,-2 2-1863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39.549"/>
    </inkml:context>
    <inkml:brush xml:id="br0">
      <inkml:brushProperty name="width" value="0.025" units="cm"/>
      <inkml:brushProperty name="height" value="0.025" units="cm"/>
      <inkml:brushProperty name="color" value="#008C3A"/>
    </inkml:brush>
  </inkml:definitions>
  <inkml:trace contextRef="#ctx0" brushRef="#br0">0 74 5093,'0'0'15236,"7"4"-14462,-3-2-739,0-1 0,0 1 0,0-1 0,0 0 0,1 0 0,-1 0 0,0 0 1,0-1-1,1 0 0,-1 0 0,0 0 0,1 0 0,-1-1 0,0 1 0,1-1 0,-1 0 1,0 0-1,0-1 0,0 1 0,0-1 0,0 0 0,0 0 0,-1-1 0,1 1 0,3-4 1,7-2-252,23-17-1586,-19 4-3265,-13 12 418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41.363"/>
    </inkml:context>
    <inkml:brush xml:id="br0">
      <inkml:brushProperty name="width" value="0.025" units="cm"/>
      <inkml:brushProperty name="height" value="0.025" units="cm"/>
      <inkml:brushProperty name="color" value="#008C3A"/>
    </inkml:brush>
  </inkml:definitions>
  <inkml:trace contextRef="#ctx0" brushRef="#br0">32 14 5285,'0'0'12156,"-7"-4"-11852,5 3-294,-20-7 280,21 14-21,12 13 75,-4-5 100,0 0 1,-1 0-1,0 0 1,-1 0-1,3 20 1,-5-20-297,1-1 1,0 1-1,1-1 0,0 0 1,1-1-1,1 1 1,8 11-1,116 167 82,-88-130-207,-31-42-16,1 0 0,1-1 0,0-1 0,19 17 0,112 112 452,-128-130-384,29 37-1,-31-35-73,0-1-1,23 21 0,-14-18 4,-2 0 0,0 2 0,30 37 0,47 44 55,-84-85-11,1-1 1,0-1 0,30 23 0,-28-24 22,0 0 0,-1 1 1,24 30-1,-26-30-68,1-1 0,1 0 1,0-1-1,0-1 0,2 0 0,-1-1 0,2-1 1,25 10-1,30 19 32,-43-21 172,0-1 0,1-2 0,55 19 0,-49-22-142,-1 1 1,53 29 0,-36-6-19,-45-30-15,0 1 0,0-1 0,1-1 1,0 0-1,0 0 0,1-1 0,15 5 0,101 33 1645,-112-43-3290,-15-1 1311,0 0 0,-1 1 0,1-1 0,-1 0 0,1 0 1,0 1-1,-1-1 0,0 0 0,1 0 0,-1 0 1,0 0-1,1 0 0,-1 0 0,0 0 0,0 0 0,0 0 1,1 0-1,-1 0 0,0 0 0,-1 0 0,1-1 0,0-15-5153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389"/>
    </inkml:context>
    <inkml:brush xml:id="br0">
      <inkml:brushProperty name="width" value="0.05" units="cm"/>
      <inkml:brushProperty name="height" value="0.05" units="cm"/>
    </inkml:brush>
  </inkml:definitions>
  <inkml:trace contextRef="#ctx0" brushRef="#br0">2 212 16283,'-2'-20'1305,"11"0"-1009,11 0-128,14-1 312,6-4-336,9-6 8,6-4-80,6-5-160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49.486"/>
    </inkml:context>
    <inkml:brush xml:id="br0">
      <inkml:brushProperty name="width" value="0.025" units="cm"/>
      <inkml:brushProperty name="height" value="0.025" units="cm"/>
      <inkml:brushProperty name="color" value="#008C3A"/>
    </inkml:brush>
  </inkml:definitions>
  <inkml:trace contextRef="#ctx0" brushRef="#br0">1 48 865,'10'1'6635,"30"-4"-2786,42-1 478,-50 3-3526,-25 1-626,-11 0-107,-55 0 380,59 0-314,71-1 207,-123-15-443,37 10 76,0 1-1,0 1 1,-18-4-1,31 8-553,0 0 0,0 0 0,0 0-1,0 0 1,0 0 0,0 0 0,0 1-1,0-1 1,1 0 0,-1 1 0,0 0 0,0-1-1,0 1 1,1 0 0,-4 2 0,-1 0-2127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51.787"/>
    </inkml:context>
    <inkml:brush xml:id="br0">
      <inkml:brushProperty name="width" value="0.025" units="cm"/>
      <inkml:brushProperty name="height" value="0.025" units="cm"/>
      <inkml:brushProperty name="color" value="#008C3A"/>
    </inkml:brush>
  </inkml:definitions>
  <inkml:trace contextRef="#ctx0" brushRef="#br0">993 147 3171,'-3'-2'77,"-1"-1"0,0 2 0,0-1 1,0 0-1,0 1 0,0-1 0,0 1 0,-1 0 0,1 1 0,-8-1 0,-50 0 802,44 1-113,11 0-227,-20 0 228,27 1-626,-1-1 1,0 0-1,1 0 0,-1 0 1,0 0-1,1 0 1,-1 0-1,1 0 1,-1-1-1,0 1 1,1 0-1,-1 0 1,1 0-1,-1-1 0,1 1 1,-1 0-1,0 0 1,1-1-1,-1 1 1,1-1-1,0 1 1,-1 0-1,1-1 1,-1 1-1,-1-3 4370,-7 1-3949,0-1 0,-1 0-1,1-1 1,0 0 0,1 0 0,-1 0 0,-10-9 0,8 8-329,0-1 0,0 2 0,0-1 1,0 2-1,-1 0 0,-12-2 0,-12-4 313,1 1-408,1 2 0,-45-1 0,48 4-45,-281-8 14,202 4-54,110 7-31,16-4-2680,-7 4-5164,-3 0 567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53.069"/>
    </inkml:context>
    <inkml:brush xml:id="br0">
      <inkml:brushProperty name="width" value="0.025" units="cm"/>
      <inkml:brushProperty name="height" value="0.025" units="cm"/>
      <inkml:brushProperty name="color" value="#008C3A"/>
    </inkml:brush>
  </inkml:definitions>
  <inkml:trace contextRef="#ctx0" brushRef="#br0">829 82 3619,'3'-2'511,"0"0"-1,0 0 0,0 0 0,0 0 1,0 1-1,1-1 0,-1 1 1,0 0-1,1 0 0,-1 0 0,5 0 2104,-8 2-2476,0-1 1,0 1-1,0 0 0,0 0 1,-1 0-1,1 0 0,0 0 1,-1 0-1,1-1 1,-1 1-1,1 0 0,-1 0 1,1 0-1,-1-1 0,1 1 1,-1 0-1,0-1 1,1 1-1,-1-1 0,0 1 1,0-1-1,1 1 0,-1-1 1,0 1-1,0-1 0,0 0 1,0 1-1,0-1 1,1 0-1,-1 0 0,0 0 1,0 1-1,0-1 0,0 0 1,0 0-1,0-1 1,0 1-1,0 0 0,0 0 1,-1-1-1,-52-10 998,25 4-1021,-49-6 590,61 9-724,0 1 0,0 0 1,-19 1-1,-14 3-1127,35 1 380,-1-1 1,0-1-1,1 0 0,-1-1 1,1-1-1,-1-1 0,-28-7 1,36 6 669,0 0 1,-1 1 0,0 1-1,0-1 1,0 1 0,-12-1-1,14 3-553,0 0-1,0 0 1,-1 1-1,1 0 1,-8 2-1,-36 3-4994,-31-9 10018,41 1-1304,-19-2-2519,34-2-3948,18 4-2256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54.699"/>
    </inkml:context>
    <inkml:brush xml:id="br0">
      <inkml:brushProperty name="width" value="0.025" units="cm"/>
      <inkml:brushProperty name="height" value="0.025" units="cm"/>
      <inkml:brushProperty name="color" value="#008C3A"/>
    </inkml:brush>
  </inkml:definitions>
  <inkml:trace contextRef="#ctx0" brushRef="#br0">161 30 4933,'0'0'10212,"-8"1"-10175,-5 3-46,-37 9-628,49-13-307,6-14-825,-3 9 2224,-18 3-209,12 2-159,-1 1 0,1 0 0,0 0 0,0 0 1,0 0-1,0 1 0,-6 3 0,6-3-188,0 0 1,0-1 0,0 1-1,0-1 1,0 0-1,0 0 1,-8 1-1,12-2-374,31-9 1916,98 0-234,13-3-1250,-81 6 51,-1 2-1,87 6 1,-38 0 861,108 17-743,-36-1 639,70-7 1360,-241-10-1576,-12 0-204,-27 1-30,-48-1 499,-174-15 372,-102-10-1165,279 15-51,-1 3 1,0 4-1,-98 9 1,165-6 12,-3 1 23,0-1-1,0 0 1,0-1-1,0 0 1,0-1-1,-15-3 0,6-6 76,18 8-89,1 1-1,-1 0 0,1 0 1,-1 1-1,1-1 0,-1 0 0,0 0 1,0 1-1,1-1 0,-1 1 1,0 0-1,0-1 0,0 1 0,1 0 1,-1 0-1,0 0 0,0 0 1,0 1-1,0-1 0,1 0 0,-1 1 1,0-1-1,-3 2 0,4 1-648,9-1 141,30 4-607,51 0-5090,-48-6 885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55.548"/>
    </inkml:context>
    <inkml:brush xml:id="br0">
      <inkml:brushProperty name="width" value="0.025" units="cm"/>
      <inkml:brushProperty name="height" value="0.025" units="cm"/>
      <inkml:brushProperty name="color" value="#008C3A"/>
    </inkml:brush>
  </inkml:definitions>
  <inkml:trace contextRef="#ctx0" brushRef="#br0">94 24 6182,'1'-1'382,"-1"0"0,0 0 0,0 0 0,0 1 0,1-1 0,-1 0 0,0 0 0,0 0 0,0 0 0,-1 0 0,1 0 0,0 1 0,0-1 0,0 0 0,-1 0 0,1 0 0,0 0 0,-1 1 0,1-1 0,-1 0 0,1 0 0,-1 1 0,1-1 0,-1 0 0,1 1 0,-1-1 0,-1-1 0,-8 6 2372,-7 9-3419,12-10 746,0 1 0,1 0-1,-1 0 1,1 0-1,0 1 1,0 0 0,1-1-1,-1 1 1,1 1 0,0-1-1,1 0 1,-1 1 0,1-1-1,0 1 1,0 0-1,1 0 1,-1 0 0,1 6-1,1-11-62,1 1 0,-1-1 0,1 0 0,0 1 0,0-1 0,-1 0 0,1 0 0,0 0 0,0 0 0,0 0 0,0 0 0,1 0 0,-1 0 0,0 0 0,0 0 0,0 0 0,1-1 0,-1 1 0,0-1 0,1 1 0,-1-1 0,1 1 0,-1-1 0,0 0 0,1 0 0,-1 1 0,1-1 0,2-1-1,51 4 132,-48-3-215,4 0-345,-9 1 115,0-1 0,0 1 1,0-1-1,0 0 1,0 0-1,0 0 1,0 0-1,1 0 1,-1 0-1,0-1 0,0 1 1,0-1-1,0 1 1,0-1-1,0 0 1,0 0-1,-1 0 1,1 0-1,0 0 1,0 0-1,1-2 0,0-10-3771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55.955"/>
    </inkml:context>
    <inkml:brush xml:id="br0">
      <inkml:brushProperty name="width" value="0.025" units="cm"/>
      <inkml:brushProperty name="height" value="0.025" units="cm"/>
      <inkml:brushProperty name="color" value="#008C3A"/>
    </inkml:brush>
  </inkml:definitions>
  <inkml:trace contextRef="#ctx0" brushRef="#br0">1 5 7976,'0'0'11562,"0"-4"-11594,9 21-1089,2 0-1505,-1-4-1314,5-2-864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56.320"/>
    </inkml:context>
    <inkml:brush xml:id="br0">
      <inkml:brushProperty name="width" value="0.025" units="cm"/>
      <inkml:brushProperty name="height" value="0.025" units="cm"/>
      <inkml:brushProperty name="color" value="#008C3A"/>
    </inkml:brush>
  </inkml:definitions>
  <inkml:trace contextRef="#ctx0" brushRef="#br0">28 1 7495,'0'0'5509,"8"2"-4398,-1-1-867,8 2 396,0 0 0,-1 1 0,24 9 0,-36-12-570,0 0-1,-1-1 1,1 1 0,0 0 0,-1 0-1,1 0 1,-1 1 0,1-1 0,-1 0 0,1 1-1,-1-1 1,0 0 0,0 1 0,0-1-1,0 1 1,0 0 0,1 1 0,-2-1-47,0 0-1,0-1 1,0 1 0,-1-1-1,1 1 1,0-1 0,-1 1-1,1-1 1,-1 1 0,1-1-1,-1 1 1,0-1 0,0 1-1,0-1 1,1 0 0,-1 0-1,-1 1 1,1-1 0,0 0-1,0 0 1,0 0 0,0 0-1,-1 0 1,1-1 0,-2 2-1,-12 7 440,0 0-1,0 0 1,-26 9-1,-2 1 1094,88-15-1128,66 11-768,18 1-5575,-79-16-1002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57.942"/>
    </inkml:context>
    <inkml:brush xml:id="br0">
      <inkml:brushProperty name="width" value="0.025" units="cm"/>
      <inkml:brushProperty name="height" value="0.025" units="cm"/>
      <inkml:brushProperty name="color" value="#008C3A"/>
    </inkml:brush>
  </inkml:definitions>
  <inkml:trace contextRef="#ctx0" brushRef="#br0">53 0 3203,'0'0'6887,"-51"0"-5766,49 0 1281,9 1-1537,11 3-65,8 0-383,-1 1-385,7 0 0,10-2-1954,3-2-1185,5-1-1281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58.286"/>
    </inkml:context>
    <inkml:brush xml:id="br0">
      <inkml:brushProperty name="width" value="0.025" units="cm"/>
      <inkml:brushProperty name="height" value="0.025" units="cm"/>
      <inkml:brushProperty name="color" value="#008C3A"/>
    </inkml:brush>
  </inkml:definitions>
  <inkml:trace contextRef="#ctx0" brushRef="#br0">0 0 7207,'0'0'3395,"58"18"-2754,-31-13-225,7-2-64,9 2-224,4-2-63,4-2-97,1 1-897,0 1-192,0 0-929,-1-2-1410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58.616"/>
    </inkml:context>
    <inkml:brush xml:id="br0">
      <inkml:brushProperty name="width" value="0.025" units="cm"/>
      <inkml:brushProperty name="height" value="0.025" units="cm"/>
      <inkml:brushProperty name="color" value="#008C3A"/>
    </inkml:brush>
  </inkml:definitions>
  <inkml:trace contextRef="#ctx0" brushRef="#br0">0 99 865,'10'1'2632,"150"8"3840,239-12-5028,-341-1-6243,99-22 0,-141 22 4714</inkml:trace>
  <inkml:trace contextRef="#ctx0" brushRef="#br0" timeOffset="1">886 56 545,'0'0'1697,"11"-2"-320,19-6-467,0-1 784,1 1 1,0 2-1,45-4 1,-21 10-1743,-52-6-684,-3-1-762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841"/>
    </inkml:context>
    <inkml:brush xml:id="br0">
      <inkml:brushProperty name="width" value="0.05" units="cm"/>
      <inkml:brushProperty name="height" value="0.05" units="cm"/>
    </inkml:brush>
  </inkml:definitions>
  <inkml:trace contextRef="#ctx0" brushRef="#br0">0 74 14955,'20'34'1224,"6"4"-903,2 2-153,2 7 760,7 5-760,0 4-792,-1-1-969,-5-8 1337,-2-1-200,-12-11-200</inkml:trace>
  <inkml:trace contextRef="#ctx0" brushRef="#br0" timeOffset="1">0 426 17620,'16'-23'1528,"14"-10"-912,10-6-288,18-8 528,8-4-415,12-8-1506,6-4 1265,0 6-192,-4 4-200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59.187"/>
    </inkml:context>
    <inkml:brush xml:id="br0">
      <inkml:brushProperty name="width" value="0.025" units="cm"/>
      <inkml:brushProperty name="height" value="0.025" units="cm"/>
      <inkml:brushProperty name="color" value="#008C3A"/>
    </inkml:brush>
  </inkml:definitions>
  <inkml:trace contextRef="#ctx0" brushRef="#br0">0 44 3683,'0'0'11660,"7"-8"-9942,23-24-362,-30 32-1315,0 0-1,0 0 0,0 0 1,0-1-1,0 1 0,0 0 0,0 0 1,0 0-1,0 0 0,0 0 0,0-1 1,0 1-1,1 0 0,-1 0 1,0 0-1,0 0 0,0 0 0,0 0 1,0 0-1,0-1 0,1 1 0,-1 0 1,0 0-1,0 0 0,0 0 1,0 0-1,0 0 0,1 0 0,-1 0 1,0 0-1,0 0 0,0 0 0,0 0 1,1 0-1,-1 0 0,0 0 1,0 0-1,0 0 0,0 0 0,1 0 1,-1 0-1,0 0 0,0 0 0,0 0 1,0 0-1,0 0 0,1 0 1,-1 1-1,0-1 0,0 0 0,0 0 1,0 0-1,0 0 0,1 1 0,-2 11 476,-7 14-449,-2-4 33,6-14-81,0 0 1,1 0-1,0 0 1,0 1-1,0-1 1,1 1-1,-1 13 1,4-21-8,0 0 1,0 0-1,0 0 0,0 0 1,0 0-1,0 0 0,0 0 1,0 0-1,0 0 1,0-1-1,1 1 0,-1-1 1,0 1-1,0-1 0,1 1 1,-1-1-1,0 0 0,1 1 1,-1-1-1,0 0 0,1 0 1,-1 0-1,1 0 1,-1 0-1,3-1 0,41-1-891,-43 2 727,1 0-405,0-1 0,0 1 0,0-1 0,0 0 0,-1 0 0,1 0 0,0 0 0,0 0 0,-1-1 0,1 1 0,-1-1 0,1 0 0,-1 0 0,3-2 0,6-8-3809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59.530"/>
    </inkml:context>
    <inkml:brush xml:id="br0">
      <inkml:brushProperty name="width" value="0.025" units="cm"/>
      <inkml:brushProperty name="height" value="0.025" units="cm"/>
      <inkml:brushProperty name="color" value="#008C3A"/>
    </inkml:brush>
  </inkml:definitions>
  <inkml:trace contextRef="#ctx0" brushRef="#br0">15 65 5605,'0'0'4180,"-2"-9"-3101,-2-4-679,2 9-82,1 0 1,-1 0 0,1 0-1,0 0 1,1 0-1,-1-1 1,1 1-1,0-5 1,0 9 300,0 42 1730,13-32-3839,-2-8-5263,-5-2-982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1:59.906"/>
    </inkml:context>
    <inkml:brush xml:id="br0">
      <inkml:brushProperty name="width" value="0.025" units="cm"/>
      <inkml:brushProperty name="height" value="0.025" units="cm"/>
      <inkml:brushProperty name="color" value="#008C3A"/>
    </inkml:brush>
  </inkml:definitions>
  <inkml:trace contextRef="#ctx0" brushRef="#br0">54 25 4740,'0'0'18172,"8"-4"-18006,-5 3-156,41-14 63,-41 14-71,0 0 1,1 0-1,-1 0 1,0 1-1,1-1 1,-1 1-1,1 0 1,-1 0-1,1 1 0,-1-1 1,0 1-1,1-1 1,5 3-1,-8-3-3,-1 1-1,1 0 1,-1-1 0,1 1-1,0 0 1,-1-1-1,1 1 1,-1 0-1,0-1 1,1 1 0,-1 0-1,1 0 1,-1 0-1,0 0 1,0-1-1,0 1 1,1 0 0,-1 0-1,0 0 1,0 0-1,0-1 1,0 1-1,0 0 1,0 0 0,-1 0-1,1 0 1,0 0-1,0-1 1,-1 1 0,1 0-1,0 0 1,-1 0-1,1-1 1,-1 1-1,0 1 1,-19 25 58,6-16-29,0 0 0,-1-1 0,-28 14 0,-11 8 57,53-32-83,1 0 0,0 0 0,0 0-1,0 0 1,-1 0 0,1 0 0,0 0 0,0 0 0,0 0-1,-1 0 1,1 1 0,0-1 0,0 0 0,0 0 0,0 0-1,-1 0 1,1 0 0,0 1 0,0-1 0,0 0-1,0 0 1,0 0 0,0 1 0,-1-1 0,1 0 0,0 0-1,0 0 1,0 1 0,0-1 0,0 0 0,0 0 0,0 0-1,0 1 1,0-1 0,0 0 0,0 0 0,0 1-1,0-1 1,0 0 0,0 0 0,1 0 0,-1 1 0,0-1-1,0 0 1,0 0 0,0 0 0,0 1 0,0-1 0,0 0-1,1 0 1,-1 0 0,0 0 0,0 1 0,18 5 91,34-1-126,-43-4-72,61 3-3231,-23-3-3680,-9-1-3233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2:00.586"/>
    </inkml:context>
    <inkml:brush xml:id="br0">
      <inkml:brushProperty name="width" value="0.025" units="cm"/>
      <inkml:brushProperty name="height" value="0.025" units="cm"/>
      <inkml:brushProperty name="color" value="#008C3A"/>
    </inkml:brush>
  </inkml:definitions>
  <inkml:trace contextRef="#ctx0" brushRef="#br0">65 42 4708,'0'0'12418,"8"-5"-11596,-5 3-791,39-22 898,-38 23-852,-1-1 0,0 1 1,0 0-1,1 0 0,-1 0 0,0 0 0,1 1 0,-1 0 0,1-1 0,-1 1 0,1 0 0,-1 1 0,1-1 1,-1 1-1,5 0 0,-8 0-69,1-1 1,-1 0-1,0 0 1,0 0-1,1 1 1,-1-1-1,0 0 1,0 0 0,1 0-1,-1 1 1,0-1-1,0 0 1,0 0-1,0 1 1,0-1-1,1 0 1,-1 1-1,0-1 1,0 0-1,0 0 1,0 1-1,0-1 1,0 0 0,0 1-1,0-1 1,0 0-1,0 1 1,0-1-1,0 0 1,0 1-1,0-1 1,0 0-1,0 0 1,0 1-1,-1-1 1,1 0-1,0 1 1,0-1 0,0 0-1,0 0 1,-1 1-1,1-1 1,0 0-1,0 0 1,0 0-1,-1 1 1,1-1-1,0 0 1,0 0-1,-1 0 1,1 0-1,0 1 1,-1-1-1,1 0 1,0 0 0,0 0-1,-1 0 1,1 0-1,0 0 1,-1 0-1,1 0 1,-17 9 214,-1-5-12,0 0-1,0-1 1,-1-1-1,1 0 1,-30-2-1,31-1 353,56-14-157,138-9-369,-286 29 860,109-5-838,30-6-16,18 4-2810,-32 2-1049,-8 0-1944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2:02.254"/>
    </inkml:context>
    <inkml:brush xml:id="br0">
      <inkml:brushProperty name="width" value="0.025" units="cm"/>
      <inkml:brushProperty name="height" value="0.025" units="cm"/>
      <inkml:brushProperty name="color" value="#008C3A"/>
    </inkml:brush>
  </inkml:definitions>
  <inkml:trace contextRef="#ctx0" brushRef="#br0">19 323 9289,'0'0'12801,"3"-9"-12609,-1 0-158,1 0 0,0 0 1,1 0-1,0 0 0,1 1 0,0 0 0,9-13 0,-13 20-28,0 1 0,-1-1 0,1 1 1,-1-1-1,1 0 0,-1 1 0,1-1 0,-1 0 1,1 0-1,-1 1 0,1-1 0,-1 0 1,0 0-1,1 0 0,-1 0 0,0 1 0,0-1 1,0 0-1,0 0 0,0 0 0,0 0 1,0 0-1,0 0 0,0-1 0,-1 2 3,1-1-1,-1 1 0,0-1 0,1 1 0,-1-1 1,0 1-1,1 0 0,-1-1 0,0 1 1,0 0-1,1-1 0,-1 1 0,0 0 0,0 0 1,1 0-1,-1 0 0,0 0 0,0 0 1,0 0-1,1 0 0,-2 0 0,-1 1 2,0-1-1,0 0 1,0 1 0,0 0-1,0 0 1,0 0-1,1 0 1,-1 0 0,0 0-1,1 1 1,-1-1-1,1 1 1,-1 0 0,-2 3-1,3-3-4,2-43 992,0 29-824,0-98 77,0 107-255,1 0 0,0 0-1,0 0 1,0 1 0,0-1-1,0 0 1,1 1 0,-1-1-1,1 1 1,0 0 0,2-3-1,14-25 38,-17 29-85,-3 32-11,-9 101 64,8-80 0,-12 66 0,11-101 2,2-12-2,1 0 1,-1 0-1,1 0 0,0 0 1,1 0-1,-1 1 0,1-1 0,0 0 1,0 0-1,1 6 0,1-11 7,0 0-1,-1 0 0,1 0 0,-1 0 0,1 0 0,-1 0 1,1-1-1,-1 1 0,1 0 0,-1-1 0,1 0 1,-1 1-1,0-1 0,1 0 0,-1 0 0,0 1 0,1-1 1,0-1-1,4-4 3,0 0-1,0 0 1,-1 0 0,0-1 0,0 0 0,-1 0-1,1 0 1,-2 0 0,1-1 0,-1 0 0,0 1 0,0-1-1,-1 0 1,2-16 0,0-10 27,-1 0 1,-2-43-1,-1 54-21,-8-25-40,8 47 22,0 0-1,0 0 0,0 0 1,-1 0-1,1 0 0,0 0 1,-1 0-1,1 0 1,-1 0-1,1 0 0,-1 0 1,1 0-1,-1 0 0,0 1 1,1-1-1,-1 0 0,0 0 1,0 1-1,0-1 0,1 1 1,-1-1-1,0 0 0,0 1 1,0 0-1,0-1 0,0 1 1,0 0-1,0-1 1,0 1-1,0 0 0,0 0 1,0 0-1,0 0 0,0 0 1,0 0-1,0 0 0,0 0 1,-1 0-1,1 1 0,0-1 1,0 0-1,-1 1 1,0 0-1,1 1 1,0-1 0,0 0 0,0 0 0,0 1-1,0-1 1,0 1 0,0-1 0,0 0 0,1 1-1,-1 0 1,0-1 0,1 1 0,-1-1 0,1 1-1,0 0 1,-1 2 0,-2 33-40,3-33 42,-3 60-16,0-29-7,2 0-1,4 52 0,-2-83 30,-1 0 0,1-1-1,0 1 1,0 0 0,1-1 0,-1 0-1,1 1 1,2 3 0,5-4 106,-1-21-14,-2-13-56,0-2 0,2-62 0,-9 95-47,1 0 1,0 1-1,0-1 1,0 0-1,-1 1 1,1-1-1,0 0 1,0 1-1,-1-1 1,1 0-1,0 0 0,-1 1 1,1-1-1,0 0 1,-1 0-1,1 1 1,0-1-1,-1 0 1,1 0-1,0 0 1,-1 0-1,1 0 0,-1 0 1,1 1-1,0-1 1,-1 0-1,1 0 1,-1 0-1,1 0 1,0-1-1,-1 1 0,1 0 1,-1 0-1,1 0 1,0 0-1,-1 0 1,1 0-1,-1-1 1,1 1-1,0 0 1,-1 0-1,1 0 0,0-1 1,-1 1-1,1 0 1,0-1-1,0 1 1,-1 0-1,1-1 1,0 1-1,0 0 0,-1-1 1,1 1-1,0 0 1,0-1-1,0 1 1,0 0-1,0-1 1,0 1-1,0-1 1,-1 1-1,1-1 0,0 1 1,0 0-1,1-1 1,-1 1-1,0-1 1,0 1-1,0-1 1,-22 26-253,16-13 130,0 0 0,1 0 0,1 1-1,0 0 1,0-1 0,-2 18 0,5-23-307,1 0-1,0-1 1,0 1 0,0 0-1,1-1 1,0 1 0,0 0-1,4 11 1,9 6-4637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2:04.342"/>
    </inkml:context>
    <inkml:brush xml:id="br0">
      <inkml:brushProperty name="width" value="0.025" units="cm"/>
      <inkml:brushProperty name="height" value="0.025" units="cm"/>
      <inkml:brushProperty name="color" value="#008C3A"/>
    </inkml:brush>
  </inkml:definitions>
  <inkml:trace contextRef="#ctx0" brushRef="#br0">11 166 12556,'-9'0'10186,"9"-1"-10091,1 0-1,0 1 0,0-1 0,-1 0 0,1 1 1,-1-1-1,1 0 0,0 0 0,-1 0 0,0 0 1,1 1-1,-1-1 0,1 0 0,-1 0 0,0 0 1,0 0-1,1 0 0,-1 0 0,0 0 0,0 0 1,0 0-1,0-1 0,0 1-90,0 1 0,0 0 0,0 0 0,0-1 0,0 1 0,0 0 0,0 0 0,0-1 0,0 1 0,0 0 0,0 0 0,0-1 0,0 1 0,0 0 0,0 0 0,0-1 0,0 1 0,0 0 0,0 0 0,0-1 0,0 1 0,0 0 1,0 0-1,0-1 0,-1 1 0,1 0 0,0 0 0,0 0 0,0-1 0,0 1 0,-1 0 0,1 0 0,0 0 0,0 0 0,-1-1 0,1 1 0,0 0 0,0 0 0,0 0 0,-1 0 0,1 0 0,-1 0 0,-5 8 127,6 2-48,1-9-82,0-1 1,-1 0-1,1 0 0,0 0 0,-1 0 0,1 0 0,0 0 1,-1 0-1,1 0 0,0 0 0,-1 0 0,1 0 0,0 0 1,-1 0-1,1 0 0,-1 0 0,1-1 0,0 1 0,-1 0 1,1 0-1,-1-1 0,1 1 0,0-1 0,0 1 0,5-5 35,0 0 0,0 0 0,0-1-1,-1 1 1,1-1 0,-1 0 0,-1-1-1,1 1 1,4-10 0,-2 3 61,0 0 0,-1 0 0,0-1 1,4-15-1,-12 26 750,-6 12-648,-8 15-215,13-18-29,1 1 1,0-1-1,0 1 0,1-1 1,0 1-1,0-1 1,0 1-1,1 0 0,0 0 1,0 6-1,1-12-52,-1-1 0,0 1-1,1-1 1,-1 1 0,0 0 0,1-1-1,-1 1 1,0-1 0,1 1 0,-1-1 0,1 1-1,-1-1 1,1 1 0,0-1 0,-1 0 0,1 1-1,-1-1 1,1 0 0,0 1 0,-1-1 0,1 0-1,-1 0 1,1 0 0,0 0 0,-1 1 0,1-1-1,0 0 1,0 0 0,-1 0 0,1 0-1,0 0 1,-1-1 0,1 1 0,0 0 0,-1 0-1,1 0 1,-1-1 0,1 1 0,0 0 0,-1-1-1,2 1 1,25-16-5563,-11-2-2208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2:18.738"/>
    </inkml:context>
    <inkml:brush xml:id="br0">
      <inkml:brushProperty name="width" value="0.025" units="cm"/>
      <inkml:brushProperty name="height" value="0.025" units="cm"/>
      <inkml:brushProperty name="color" value="#008C3A"/>
    </inkml:brush>
  </inkml:definitions>
  <inkml:trace contextRef="#ctx0" brushRef="#br0">4 1798 5093,'0'0'8472,"-1"4"-7372,1-3-968,-1-1 0,1 1 0,0 0 1,0 0-1,-1-1 0,1 1 0,0 0 1,0 0-1,0-1 0,0 1 0,-1 0 1,1 0-1,0 0 0,1-1 0,-1 1 1,0 0-1,0 0 0,0 0 1,0-1-1,1 1 0,-1 0 0,0 0 1,1-1-1,-1 1 0,0 0 0,2 0 1,-1 0-61,0-1 0,0 0 0,-1 0 0,1 0 0,0 0 0,0 0 0,0 0 0,0 0 0,0 0 0,0 0 0,0 0 0,0-1 0,0 1 0,0 0 1,0-1-1,0 1 0,0 0 0,1-2 0,44-30 571,435-372 1573,-149 120-1335,-92 74-540,414-404 1774,-568 528-2132,-56 57 56,2-5-4,2 2 0,61-45 1,-85 73-269,-2 2-3527,-2-2-5332,-1-4 1597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2:33.230"/>
    </inkml:context>
    <inkml:brush xml:id="br0">
      <inkml:brushProperty name="width" value="0.025" units="cm"/>
      <inkml:brushProperty name="height" value="0.025" units="cm"/>
      <inkml:brushProperty name="color" value="#E71224"/>
    </inkml:brush>
  </inkml:definitions>
  <inkml:trace contextRef="#ctx0" brushRef="#br0">35 81 11979,'0'0'9161,"0"12"-8387,-2 104 836,5 164-668,-1-264-680,-2-45 139,-5-54 126,-7-33-646,-8-92-98,20 214 277,0 0 0,1 0 0,-1 0 1,1-1-1,1 1 0,-1 0 0,1-1 0,0 1 0,0-1 0,1 1 0,-1-1 1,6 8-1,-6-11-47,0 1-1,1-1 1,-1 0 0,0 0 0,1 0 0,0 0 0,-1 0 0,1 0-1,0 0 1,0-1 0,0 0 0,0 1 0,0-1 0,0 0-1,0-1 1,0 1 0,1 0 0,-1-1 0,0 0 0,0 0-1,0 0 1,1 0 0,-1 0 0,0-1 0,4 0 0,-2-1 9,0 0 0,0 0 1,0 0-1,0 0 1,-1-1-1,1 0 0,-1 0 1,0 0-1,0 0 1,0-1-1,0 1 0,-1-1 1,1 0-1,-1 0 1,3-6-1,8-11 20,19-45 1,-15 30 15,-34 120-79,7-51 123,1 1 0,2 0 0,1 0 1,2 0-1,2 1 0,0-1 0,9 61 0,-7-90-74,0 0-1,1 0 1,-1-1 0,1 1-1,1 0 1,-1-1 0,0 1 0,1-1-1,0 0 1,0 0 0,1 0-1,5 6 1,-6-8-268,-1 0-1,1 0 0,0 0 1,0 0-1,0-1 1,-1 1-1,2-1 1,-1 0-1,3 1 1,-3-1-488,-1-1 0,1 1 1,0-1-1,-1 0 1,1 0-1,0 0 0,-1-1 1,1 1-1,-1 0 1,1-1-1,0 0 0,2-1 1,6-8-10281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2:33.654"/>
    </inkml:context>
    <inkml:brush xml:id="br0">
      <inkml:brushProperty name="width" value="0.025" units="cm"/>
      <inkml:brushProperty name="height" value="0.025" units="cm"/>
      <inkml:brushProperty name="color" value="#E71224"/>
    </inkml:brush>
  </inkml:definitions>
  <inkml:trace contextRef="#ctx0" brushRef="#br0">1 0 15759,'0'0'7271,"0"68"-5510,2-23-319,-2 7-802,5 3-415,0-1-161,4-5-64,2-7-353,2-11-736,-6-6-1057,2-12-352,-7-9-129,-8-8-6789</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2:33.988"/>
    </inkml:context>
    <inkml:brush xml:id="br0">
      <inkml:brushProperty name="width" value="0.025" units="cm"/>
      <inkml:brushProperty name="height" value="0.025" units="cm"/>
      <inkml:brushProperty name="color" value="#E71224"/>
    </inkml:brush>
  </inkml:definitions>
  <inkml:trace contextRef="#ctx0" brushRef="#br0">0 443 12684,'0'0'8237,"8"0"-6630,2 0-1352,0-1 0,0-1-1,0 0 1,0 0 0,-1-1 0,1 0 0,-1-1 0,0 0-1,0 0 1,0-1 0,-1 0 0,0-1 0,1 0-1,7-8 1,6-7-189,0-2-1,-1-1 0,-2 0 1,0-1-1,-2-1 1,0-1-1,-2-1 0,-1 0 1,-2-1-1,0 0 1,10-46-1,-20 66-60,1-4 2,-4 17-7,-9 52-17,8-37-156,2-1-1,-1 1 1,2 0 0,1-1 0,0 1 0,8 30 0,-8-42 13,0-1 0,0 1 0,0 0 0,1-1 0,0 0 0,0 0 0,1 0 1,-1 0-1,2 0 0,-1-1 0,0 0 0,1 0 0,0 0 0,0 0 0,0-1 0,1 0 0,0 0 0,0 0 1,0-1-1,0 0 0,9 4 0,17-3-5392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30.134"/>
    </inkml:context>
    <inkml:brush xml:id="br0">
      <inkml:brushProperty name="width" value="0.05" units="cm"/>
      <inkml:brushProperty name="height" value="0.05" units="cm"/>
    </inkml:brush>
  </inkml:definitions>
  <inkml:trace contextRef="#ctx0" brushRef="#br0">1 724 15307,'0'-6'1497,"0"-7"-857,4-7-224,10-12 776,6-5-232,14-11-184,2-5-87,13-8-185,5-1-120,3 1-104,-1 0-64,-4 7-176,-1 4-112,-11 7-464,-4 2-264,-13 7 624,-6 6-97,-6 8-135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6:11.339"/>
    </inkml:context>
    <inkml:brush xml:id="br0">
      <inkml:brushProperty name="width" value="0.05" units="cm"/>
      <inkml:brushProperty name="height" value="0.05" units="cm"/>
    </inkml:brush>
  </inkml:definitions>
  <inkml:trace contextRef="#ctx0" brushRef="#br0">1 4229 11763,'0'1'107,"0"0"1,0 0 0,0-1 0,0 1 0,0 0 0,0 0 0,1 0-1,-1 0 1,0 0 0,1 0 0,-1 0 0,1 0 0,-1 0 0,1-1-1,-1 1 1,1 0 0,-1 0 0,1-1 0,0 1 0,-1 0 0,1-1 0,0 1-1,0 0 1,-1-1 0,1 1 0,0-1 0,1 1 0,1 0 83,0 0 0,1-1 1,-1 1-1,0-1 0,0 0 1,0 1-1,0-2 0,6 1 1,3-2 212,0-1 1,0 0-1,20-8 1,-10 1-183,-2 0 1,0-2-1,34-25 1,51-53 197,-63 52-52,50-34 1,-34 36-179,66-30 0,31-18 24,42-60-194,4-2 0,20 22-14,23-15 4,-7 5 32,-150 88-118,156-109 1,-129 60-4,-72 57 60,1 2-1,2 2 1,86-49 0,12 16 14,-55 27 0,94-58 0,50-64-1,4-4 4,77-7 35,-26 16-32,-230 121-7,0-3-1,91-82 1,-79 58-15,3 3-1,2 3 1,109-63 0,-171 114 18,241-147-21,-176 101 33,84-71 1,-141 105-4,277-230 73,-207 181-32,142-83 1,-201 133-52,47-27 43,98-70 0,-154 97-54,0-1 0,-1-1 0,-1-1-1,-1-1 1,-1 0 0,-1-2 0,0 0-1,19-38 1,-33 55-58,10-16-271,-12 22 297,-1-1 0,1 1 0,-1 0 1,1-1-1,-1 1 0,1 0 0,-1-1 0,1 1 0,0 0 1,-1 0-1,1 0 0,-1-1 0,1 1 0,0 0 0,-1 0 1,1 0-1,-1 0 0,1 0 0,0 0 0,-1 0 0,1 0 1,-1 0-1,1 1 0,0-1 0,-1 0 0,1 0 0,-1 0 1,1 1-1,0-1 0,-1 0 0,1 1 0,-1-1 0,1 0 1,-1 1-1,1 0 0,0 0-26,4-1-310,0-5 135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2:43.787"/>
    </inkml:context>
    <inkml:brush xml:id="br0">
      <inkml:brushProperty name="width" value="0.025" units="cm"/>
      <inkml:brushProperty name="height" value="0.025" units="cm"/>
      <inkml:brushProperty name="color" value="#E71224"/>
    </inkml:brush>
  </inkml:definitions>
  <inkml:trace contextRef="#ctx0" brushRef="#br0">272 141 6150,'0'0'699,"-9"-5"-565,0-2-103,0 1 0,0-1 0,1 0 1,0-1-1,0 0 0,-8-11 0,14 15 63,-1 1-1,0-1 0,0 1 1,0 0-1,0 0 0,-1 1 1,1-1-1,-1 0 0,0 1 1,0 0-1,0 0 0,0 0 1,0 1-1,0-1 0,0 1 1,0 0-1,-1 0 0,1 0 1,0 1-1,-1 0 0,1-1 1,-9 2-1,7 0 105,0 0 0,0 1 0,0 0 1,0 0-1,0 0 0,1 0 0,-1 1 0,1 0 0,0 0 1,-1 1-1,1 0 0,1 0 0,-1 0 0,1 0 0,-8 9 1,11-12-141,1-1 0,-1 1 0,0 0 1,1 0-1,-1-1 0,1 1 0,-1 0 1,1 0-1,-1 0 0,1 0 0,0-1 1,-1 1-1,1 0 0,0 0 0,0 0 1,0 0-1,0 0 0,-1 0 1,1 0-1,1 0 0,-1 0 0,0 0 1,0 0-1,0 0 0,0 0 0,1 0 1,-1 1-1,1-1-7,1 0-1,-1 0 1,0 1 0,1-1 0,-1 0 0,0 0-1,1 0 1,-1 0 0,1-1 0,0 1-1,-1 0 1,1-1 0,-1 1 0,3 0 0,13 2 60,-1 0 0,31 0 1,-22-2 102,40 11-91,-1 2 0,73 26 0,-85-23-34,0-2 1,0-2-1,2-3 1,74 6 0,60-20 873,295-45 0,-238 19-898,611-92 631,-634 86-671,-153 27 284,-127-4 1613,-14 6-4820,23 5-2601,20 2-117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3:03.506"/>
    </inkml:context>
    <inkml:brush xml:id="br0">
      <inkml:brushProperty name="width" value="0.025" units="cm"/>
      <inkml:brushProperty name="height" value="0.025" units="cm"/>
      <inkml:brushProperty name="color" value="#E71224"/>
    </inkml:brush>
  </inkml:definitions>
  <inkml:trace contextRef="#ctx0" brushRef="#br0">451 112 8136,'0'0'1751,"-1"-9"138,1 5-1700,0 0 0,0 0 0,0-1-1,-1 1 1,0 0 0,0 0-1,0 0 1,0 0 0,0 0-1,-1 1 1,0-1 0,0 0-1,0 1 1,0-1 0,0 1-1,-1 0 1,0-1 0,1 1-1,-1 0 1,0 1 0,-1-1 0,1 1-1,0-1 1,-1 1 0,1 0-1,-1 0 1,0 0 0,-7-2-1,1 2-93,-1 1-1,1-1 0,0 2 0,-1-1 1,1 2-1,0-1 0,-1 1 0,1 1 1,0 0-1,0 0 0,0 1 0,0 0 1,1 1-1,-1 0 0,1 1 0,0 0 1,0 0-1,0 1 0,-8 7 0,-1 1-10,0 1 0,1 1 0,1 1 0,1 0 0,0 1 0,2 0 0,-19 33 0,27-42 2,0 0 0,1 0 0,0 1 0,1 0 0,0 0 0,1 0 0,0 0 0,0 0 0,1 0 0,0 15 0,1-21-57,0 1 1,1-1-1,0 0 1,0 0-1,0 0 1,0 1-1,0-1 0,1 0 1,0 0-1,0-1 1,0 1-1,0 0 1,0-1-1,1 1 0,0-1 1,0 0-1,0 0 1,0 0-1,0 0 1,0 0-1,1-1 1,-1 0-1,1 1 0,0-1 1,0 0-1,6 1 1,4 1 106,0 0 1,0-2 0,0 0-1,0 0 1,1-2 0,-1 1-1,0-2 1,1 0 0,-1-1-1,0 0 1,0-1-1,0-1 1,25-9 0,-14 3-17,0-2 0,-1 0 0,0-1 1,-1-2-1,-1 0 0,29-25 0,-45 34-90,1 0-1,-1 0 0,0-1 1,-1 0-1,0 0 1,0-1-1,0 1 0,-1-1 1,4-8-1,-8 14-15,1 0 1,-1 0-1,1 0 0,-1 0 0,1 0 1,-1 0-1,0 0 0,0 0 1,0 0-1,0 0 0,-1 0 0,1 0 1,0 1-1,-1-1 0,1 0 1,-1 0-1,0 0 0,-1-2 0,1 2-4,-1 0 0,0 0 0,0 0 0,0 0-1,0 1 1,-1-1 0,1 0 0,0 1-1,-1 0 1,1-1 0,-1 1 0,1 0 0,-1 0-1,1 1 1,-1-1 0,-5 0 0,-19-3-248,0 2 0,-1 0 0,1 2 0,0 1 0,-1 2 0,-35 7 0,63-11 117,0 1 0,0 0 0,0 0 0,1 0 0,-1-1 0,0 1 0,0 0 0,0 0 0,0-1 0,0 1 0,0 0 0,0 0 0,0-1 0,0 1 0,1 0 0,-1 0 1,0-1-1,0 1 0,-1 0 0,1-1 0,0 1 0,0 0 0,0 0 0,0-1 0,0 1 0,0 0 0,0 0 0,0-1 0,0 1 0,-1 0 0,1 0 0,0 0 0,0-1 0,0 1 0,0 0 0,-1 0 0,1 0 0,0-1 0,0 1 0,0 0 0,-1 0 0,1 0 0,0 0 0,0 0 0,-1 0 0,1-1 0,0 1 0,0 0 0,-1 0 0,1 0 0,0 0 0,-1 0 0,1 0 0,0 0 0,0 0 0,-1 0 0,1 0 0,0 0 0,0 0 1,-1 1-1,1-1 0,0 0 0,0 0 0,-1 0 0,16-20-9296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3:32.523"/>
    </inkml:context>
    <inkml:brush xml:id="br0">
      <inkml:brushProperty name="width" value="0.025" units="cm"/>
      <inkml:brushProperty name="height" value="0.025" units="cm"/>
      <inkml:brushProperty name="color" value="#E71224"/>
    </inkml:brush>
  </inkml:definitions>
  <inkml:trace contextRef="#ctx0" brushRef="#br0">35 11 6534,'0'0'13053,"-6"2"-11943,4-2-966,0 1-1,0 0 1,1-1 0,-1 1 0,0 0-1,1 0 1,-1 0 0,0 1 0,1-1-1,-1 0 1,1 1 0,0-1 0,-1 1-1,1-1 1,-2 4 0,3-4-73,0-1 1,-1 1-1,1-1 0,0 1 0,0 0 1,-1-1-1,1 1 0,0 0 1,0-1-1,0 1 0,0 0 1,0-1-1,0 1 0,0 0 1,0 0-1,1-1 0,-1 1 1,0 0-1,0-1 0,0 1 1,1-1-1,-1 2 0,1-1-28,1 0 0,-1 0 0,0 0 0,0 0 0,0 0 0,1 0 0,-1 0 0,0 0 0,1 0 0,-1-1 0,1 1 1,-1-1-1,1 1 0,2 0 0,6 0 126,1 0 0,0 0 0,0-1 0,0 0 0,0-1 0,0-1 0,-1 0 1,1 0-1,0-1 0,-1 0 0,0 0 0,1-2 0,10-5 0,-5 3 73,0 1 0,0 0 0,1 2-1,27-6 1,-39 10-1094,15-1-10526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3:32.934"/>
    </inkml:context>
    <inkml:brush xml:id="br0">
      <inkml:brushProperty name="width" value="0.025" units="cm"/>
      <inkml:brushProperty name="height" value="0.025" units="cm"/>
      <inkml:brushProperty name="color" value="#E71224"/>
    </inkml:brush>
  </inkml:definitions>
  <inkml:trace contextRef="#ctx0" brushRef="#br0">1 0 9129,'0'0'17189,"5"1"-16452,248 0 827,-252-1-1563,-1 0 0,1 0 0,-1 0 0,0 0 0,1 0 0,-1 0 0,0 0 0,1 0 0,-1 0 0,1 0 0,-1 0 0,0 1 0,1-1 0,-1 0 0,0 0 0,1 0 0,-1 0 0,0 1 0,0-1 0,1 0 0,-1 0 0,0 1 0,1-1 0,-1 0 0,0 1 0,0-1 0,0 0 0,1 1 0,-1-1 0,0 0 0,0 1 0,0-1 0,0 0 0,0 1 0,0-1 0,0 0 0,1 1 0,-1-1 0,0 1 0,-7 20 44,-16 15 110,-30 21 810,30-34-632,2 0 0,-32 46 1,51-62-4899,11-12 795,12-11-3772,-5-1-1736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3:34.335"/>
    </inkml:context>
    <inkml:brush xml:id="br0">
      <inkml:brushProperty name="width" value="0.025" units="cm"/>
      <inkml:brushProperty name="height" value="0.025" units="cm"/>
      <inkml:brushProperty name="color" value="#E71224"/>
    </inkml:brush>
  </inkml:definitions>
  <inkml:trace contextRef="#ctx0" brushRef="#br0">125 0 5125,'0'0'17910,"-3"10"-17216,-4 21-153,2 0 1,1 0-1,2 0 0,2 33 1,-2-35-26,-1 0 1,-8 36 0,6-36-299,0 0 0,0 39 0,-1 88-152,3 76-41,5 160 975,-6-187-623,-22 195-312,21-334 0,5 67 1,-5 58 59,-1-135-148,-8 121 1316,10-148-895,3-24-3725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3:49.167"/>
    </inkml:context>
    <inkml:brush xml:id="br0">
      <inkml:brushProperty name="width" value="0.025" units="cm"/>
      <inkml:brushProperty name="height" value="0.025" units="cm"/>
      <inkml:brushProperty name="color" value="#E71224"/>
    </inkml:brush>
  </inkml:definitions>
  <inkml:trace contextRef="#ctx0" brushRef="#br0">32 44 5733,'0'0'17398,"-2"3"-16458,-2 8 103,7-17 44,5-30 258,-8 36-1331,0 0 0,0-1 0,0 1 0,0-1 0,0 1 1,0 0-1,0-1 0,0 1 0,0-1 0,0 1 0,0 0 0,0-1 0,-1 1 0,1 0 0,0-1 0,0 1 0,0 0 0,-1-1 0,1 1 1,0 0-1,0-1 0,-1 1 0,1 0 0,0-1 0,-1 1 0,1 0 0,0 0 0,-1 0 0,1-1 0,0 1 0,-1 0 0,1 0 0,0 0 1,-1 0-1,1 0 0,-1 0 0,1-1 0,0 1 0,-1 0 0,1 0 0,0 0 0,-1 0 0,1 1 0,-1-1 0,1 0 0,0 0 1,-1 0-1,1 0 0,-1 0 0,1 0 0,0 1 0,-1-1 0,1 0 0,0 0 0,-1 0 0,1 1 0,-1-1 0,0 1-7,0 0 0,-1 0-1,1 0 1,0 0-1,-1 0 1,1 0 0,0 1-1,0-1 1,0 0 0,0 0-1,0 1 1,1-1-1,-1 1 1,0-1 0,1 1-1,-2 1 1,2-2 12,-1 0 0,1 0 0,0 0 1,-1 0-1,1 0 0,0 0 0,0-1 0,-1 1 0,1 0 0,0 0 1,0 0-1,0 0 0,0 0 0,0 0 0,1 0 0,-1 0 1,0 0-1,0 0 0,0 0 0,1 0 0,-1-1 0,1 1 0,-1 0 1,1 0-1,-1 0 0,1 0 0,-1-1 0,1 1 0,-1 0 0,1-1 1,0 1-1,0 0 0,-1-1 0,1 1 0,0-1 0,0 1 1,0-1-1,-1 1 0,1-1 0,0 0 0,0 0 0,0 1 0,0-1 1,0 0-1,0 0 0,0 0 0,0 0 0,0 0 0,0 0 1,0 0-1,-1 0 0,1 0 0,0 0 0,0-1 0,0 1 0,0 0 1,0-1-1,0 1 0,0 0 0,1-2 0,1 1 20,0 0 1,0-1-1,0 0 0,0 0 1,0 0-1,0 0 0,0 0 1,-1 0-1,1-1 0,-1 1 1,0-1-1,1 0 0,-1 0 0,0 0 1,-1 0-1,3-5 0,-3 8-38,-1-1 0,0 1-1,1-1 1,-1 1 0,0-1 0,0 1-1,0-1 1,0 1 0,1-1-1,-1 1 1,0-1 0,0 1 0,0-1-1,0 1 1,0-1 0,0 0-1,0 1 1,0-1 0,-1 1 0,1-1-1,0 1 1,0-1 0,0 1-1,-1-1 1,1 1 0,0-1 0,0 1-1,-1-1 1,-12 8 24,-14 23 4,24-27-14,1 1 0,-1 1 1,1-1-1,0 0 0,0 0 0,0 1 0,0-1 1,1 1-1,0-1 0,0 1 0,0 0 0,0 5 1,1-10-9,1 0 1,-1 0 0,0 1 0,1-1 0,-1 0-1,0 0 1,0 0 0,1 0 0,-1 1-1,0-1 1,1 0 0,-1 0 0,1 0 0,-1 0-1,0 0 1,1 0 0,-1 0 0,0 0-1,1 0 1,-1 0 0,0 0 0,1 0 0,-1 0-1,1 0 1,-1 0 0,0 0 0,1 0-1,-1-1 1,0 1 0,1 0 0,-1 0 0,0 0-1,0-1 1,1 1 0,-1 0 0,0 0-1,1-1 1,13-8 193,7-43 34,-31 71-307,8-16 76,0 0 1,0 0 0,0 0 0,1 0-1,-1 1 1,1-1 0,0 1 0,0-1-1,0 1 1,1-1 0,-1 1 0,1 4-1,0-8 1,0 0 0,0 1-1,0-1 1,1 0 0,-1 1-1,0-1 1,0 0 0,0 0-1,1 0 1,-1 1 0,0-1-1,0 0 1,1 0 0,-1 0 0,0 0-1,0 1 1,1-1 0,-1 0-1,0 0 1,1 0 0,-1 0-1,0 0 1,1 0 0,-1 0-1,0 0 1,1 0 0,-1 0-1,0 0 1,0 0 0,1 0-1,-1 0 1,0 0 0,1 0 0,-1 0-1,0 0 1,1-1 0,-1 1-1,0 0 1,0 0 0,1 0-1,-1 0 1,0-1 0,0 1-1,1 0 1,-1 0 0,0-1-1,0 1 1,0 0 0,1 0-1,-1-1 1,0 1 0,0 0-1,0-1 1,15-13 132,-13 10-124,0-1 1,0 1-1,0-1 0,-1 0 1,0 1-1,0-1 0,0 0 1,0 0-1,-1-8 0,0 12-13,0 1-1,0 0 1,0 0-1,0 0 0,0 0 1,0-1-1,0 1 1,0 0-1,0 0 1,0 0-1,0-1 0,0 1 1,-1 0-1,1 0 1,0 0-1,0 0 0,0-1 1,0 1-1,0 0 1,-1 0-1,1 0 0,0 0 1,0 0-1,0 0 1,0-1-1,-1 1 1,1 0-1,0 0 0,0 0 1,0 0-1,0 0 1,-1 0-1,1 0 0,0 0 1,0 0-1,0 0 1,-1 0-1,1 0 0,0 0 1,0 0-1,0 0 1,-1 0-1,1 0 0,0 0 1,0 0-1,0 1 1,-1-1-1,1 0 1,0 0-1,0 0 0,0 0 1,0 0-1,-1 0 1,1 0-1,0 1 0,0-1 1,0 0-1,0 0 1,0 0-1,-1 1 0,-8 6-43,8-6 46,0 1-3,-1 0 0,1 0 1,-1 0-1,1-1 0,-1 2 1,1-1-1,0 0 1,0 0-1,0 0 0,0 0 1,1 1-1,-1-1 0,0 0 1,1 1-1,0-1 1,-1 0-1,1 1 0,0 3 1,4-5-370,0-1-1,0 1 1,0-1 0,0 0 0,0-1 0,0 1 0,0-1 0,-1 1 0,1-1-1,0 0 1,4-2 0,9-8-4167,-4-3-2686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3:50.777"/>
    </inkml:context>
    <inkml:brush xml:id="br0">
      <inkml:brushProperty name="width" value="0.025" units="cm"/>
      <inkml:brushProperty name="height" value="0.025" units="cm"/>
      <inkml:brushProperty name="color" value="#E71224"/>
    </inkml:brush>
  </inkml:definitions>
  <inkml:trace contextRef="#ctx0" brushRef="#br0">77 113 9161,'0'-1'234,"0"1"1,0 0-1,-1-1 1,1 1-1,0 0 1,0-1 0,0 1-1,0 0 1,0-1-1,0 1 1,0 0-1,-1 0 1,1-1 0,0 1-1,0 0 1,0 0-1,-1-1 1,1 1-1,0 0 1,0 0 0,-1 0-1,1-1 1,0 1-1,0 0 1,-1 0-1,1 0 1,0 0-1,-1 0 1,1 0 0,0-1-1,-1 1 1,1 0-1,-16 1 3029,14 0-2969,-1-1 0,1 1 0,0-1 0,0 1 0,0 0 0,0 0 0,-1 0 0,1 0 0,1 1 0,-1-1 0,-2 2 0,4-3-234,-1 0-1,1 0 1,0 1 0,0-1 0,0 0 0,0 0 0,-1 0-1,1 0 1,0 1 0,0-1 0,0 0 0,0 0 0,0 1-1,0-1 1,0 0 0,0 0 0,0 0 0,0 1 0,0-1-1,-1 0 1,1 0 0,0 1 0,0-1 0,1 0 0,-1 0-1,0 0 1,0 1 0,0-1 0,0 0 0,0 0 0,0 1-1,0-1 1,0 0 0,0 0 0,0 0 0,1 1 0,-1-1-1,0 0 1,0 0 0,0 0 0,0 0 0,0 1 0,1-1-1,-1 0 1,14-1 793,16-13-667,-21 1-34,-17 18-99,-10 7 91,13-13 47,7-9 129,6-13-286,-8 21 28,-5 13 135,4-10-143,5-4-27,-1 0 0,0-1 1,0 1-1,0-1 1,0 0-1,-1 1 0,4-6 1,-6 8-27,0 1 0,0 0 0,0 0 0,0 0 1,0 0-1,0-1 0,1 1 0,-1 0 1,0 0-1,0 0 0,0-1 0,0 1 0,0 0 1,0 0-1,0 0 0,0 0 0,0-1 0,0 1 1,0 0-1,0 0 0,0 0 0,0-1 0,0 1 1,0 0-1,0 0 0,0 0 0,-1-1 0,1 1 1,0 0-1,0 0 0,0 0 0,0 0 1,0-1-1,0 1 0,0 0 0,-1 0 0,1 0 1,0 0-1,0 0 0,0 0 0,0-1 0,-1 1 1,1 0-1,0 0 0,0 0 0,0 0 0,0 0 1,-1 0-1,1 0 0,0 0 0,0 0 0,0 0 1,-1 0-1,1 0 0,0 0 0,0 0 1,0 0-1,-1 0 0,-16 8 26,-14 15 259,30-22-217,23-9 65,-19 7-125,1-1 1,-1 0 0,0 0-1,0 0 1,0-1 0,0 1-1,0-1 1,0 0-1,-1 0 1,1 0 0,-1 0-1,0 0 1,0 0-1,0-1 1,0 1 0,0-1-1,-1 1 1,0-1-1,2-7 1,-3 11-9,-1-1 1,1 1-1,0 0 1,-1 0-1,1-1 1,-1 1-1,1 0 0,-1 0 1,1-1-1,0 1 1,-1 0-1,1 0 0,-1 0 1,1 0-1,-1 0 1,1 0-1,-1 0 0,1 0 1,-1 0-1,1 0 1,-1 0-1,1 0 1,-1 0-1,1 0 0,-1 0 1,1 1-1,-1-1 1,1 0-1,-1 0 0,1 1 1,-1-1-1,0 1 1,-17 7-33,14-4 35,1-2 17,1 0-1,-1 0 1,0 0-1,1 0 1,0 1-1,0-1 1,-1 1-1,2 0 1,-1-1-1,0 1 1,0 0-1,1 0 0,0 0 1,-1 0-1,1 1 1,-1 4-1,4-7-6,0-1-1,0 1 0,0-1 1,0 0-1,0 1 0,0-1 1,0 0-1,0 0 0,0-1 1,0 1-1,0 0 1,0-1-1,0 1 0,0-1 1,2 0-1,-1-1-10,0 1 0,0-1 0,0 0 1,0 0-1,0 0 0,-1 0 0,1 0 0,-1-1 0,0 1 0,0-1 1,0 1-1,0-1 0,0 0 0,0 0 0,-1 0 0,1 0 1,-1 0-1,0 0 0,0 0 0,0-1 0,0-4 0,-1 8-3,-1-1 0,1 0 0,-1 1 0,1-1 0,-1 1 0,1-1-1,-1 1 1,0 0 0,1-1 0,-1 1 0,0-1 0,1 1 0,-1 0 0,0 0-1,0-1 1,1 1 0,-1 0 0,0 0 0,0 0 0,0 0 0,1 0-1,-1 0 1,0 0 0,0 0 0,1 0 0,-1 1 0,0-1 0,0 0 0,1 0-1,-2 1 1,-26 6-12,23-5 29,1 0 0,-1 1 0,1-1 0,0 1 0,0 0 0,0 0 0,0 1 0,1-1-1,-1 1 1,1-1 0,-5 9 0,11-12-9,0-1 0,0 1-1,0-1 1,0 1 0,0-1 0,0 0 0,0-1-1,0 1 1,0 0 0,4-4 0,-4 4-8,-1 0 0,0-1 0,0 0 0,0 1 0,0-1 0,0 0 0,0 0 0,0 0 0,0 0 0,-1-1 0,1 1 0,-1 0 0,0-1 0,0 1 0,0-1 0,0 1 0,1-6 0,-2 8-2,0 0 1,-1-1-1,1 1 1,-1 0-1,1 0 1,0 0-1,-1-1 1,1 1-1,-1 0 1,1 0-1,0 0 1,-1 0-1,1 0 1,-1 0-1,1 0 1,-1 0-1,1 0 1,-1 0-1,1 0 1,0 0-1,-1 0 1,1 0 0,-1 0-1,1 0 1,-1 0-1,1 0 1,0 1-1,-1-1 1,1 0-1,-1 0 1,1 1-1,0-1 1,-1 0-1,1 1 1,-18 8-6,17-9 7,-5 4-1,4-2 0,-1-1 1,1 1-1,-1 0 0,1-1 1,0 1-1,0 0 0,0 0 1,0 0-1,0 1 0,1-1 1,-1 0-1,1 1 0,-1-1 1,-1 5-1,43-7-5060,-22-7-747,3-6-4260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02.588"/>
    </inkml:context>
    <inkml:brush xml:id="br0">
      <inkml:brushProperty name="width" value="0.025" units="cm"/>
      <inkml:brushProperty name="height" value="0.025" units="cm"/>
      <inkml:brushProperty name="color" value="#E71224"/>
    </inkml:brush>
  </inkml:definitions>
  <inkml:trace contextRef="#ctx0" brushRef="#br0">325 17 7847,'-9'-1'97,"4"1"-320,-84 1 1925,80-1-1496,1 2 0,-1-1 0,0 1 0,1 1 0,-1 0 0,1 0 0,0 0 0,0 1 0,-10 7 0,7-3 160,2 0-1,-1 1 1,1 0 0,0 1-1,1 0 1,0 1 0,1 0-1,0 0 1,0 0 0,1 1-1,-6 17 1,7-15-196,0 1 1,1 0-1,0 0 0,2 1 0,0-1 1,0 1-1,1-1 0,1 1 1,3 20-1,-3-31-144,2 0 0,-1 0 0,0 0 0,1 0 0,0 0-1,0 0 1,1 0 0,-1-1 0,1 1 0,0-1 0,0 0 0,1 0 0,-1 0 0,1 0 0,0-1 0,0 1 0,0-1-1,0 0 1,1 0 0,-1 0 0,1-1 0,0 0 0,-1 0 0,1 0 0,0 0 0,9 1 0,5 1 304,1-1 0,-1-1 0,1 0 0,-1-2 0,38-3 0,-46 1-198,0 0 1,1-1-1,-1-1 0,0 0 1,-1 0-1,1-1 1,-1-1-1,0 1 1,0-2-1,-1 1 0,0-1 1,0-1-1,0 1 1,12-16-1,0-2 172,0-1 0,-2-1 1,29-55-1,-43 73-268,-1 1 0,0-1 0,0-1 0,-1 1 0,0 0 0,-1-1 0,0 1 0,-1-1 0,0 0 0,0 0 0,-2-18 0,1 24-32,-1 0 0,0 0 0,0 0 0,-1 0 0,1 0 0,-1 0 0,0 0-1,0 1 1,0-1 0,0 1 0,-1-1 0,1 1 0,-1 0 0,0 0 0,0 0 0,0 0 0,0 1 0,0-1 0,-1 1 0,1 0 0,-1 0 0,0 0 0,0 0 0,0 0 0,1 1 0,-1 0 0,0 0 0,-1 0 0,1 0 0,-4 1 0,-12-2-456,0 1 0,0 2 0,0 0 0,-22 4 1,0-1-4411,24-3-2132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03.281"/>
    </inkml:context>
    <inkml:brush xml:id="br0">
      <inkml:brushProperty name="width" value="0.025" units="cm"/>
      <inkml:brushProperty name="height" value="0.025" units="cm"/>
      <inkml:brushProperty name="color" value="#E71224"/>
    </inkml:brush>
  </inkml:definitions>
  <inkml:trace contextRef="#ctx0" brushRef="#br0">442 116 7175,'0'0'1516,"0"-10"-395,1 6-964,-1 0 0,0 0 0,0 0 1,0 0-1,-1 0 0,1 0 0,-1 0 0,0 0 0,0 0 1,0 1-1,0-1 0,-1 0 0,0 0 0,0 1 0,0-1 1,0 1-1,0 0 0,-1-1 0,1 1 0,-1 0 0,0 1 1,0-1-1,0 0 0,0 1 0,-1-1 0,1 1 0,0 0 1,-1 0-1,0 1 0,0-1 0,1 1 0,-1 0 0,-4-1 1,0 1-69,0 1 0,0 0 1,0 0-1,1 1 1,-1 0-1,0 1 0,0-1 1,1 1-1,-1 1 1,1 0-1,0 0 0,0 0 1,0 1-1,0 0 1,0 0-1,1 0 0,0 1 1,0 0-1,-10 11 1,-4 7-21,0 0 1,2 2-1,-28 47 1,30-44-62,1 1 0,1 0 0,1 1 1,2 0-1,1 1 0,2 0 0,1 1 1,1-1-1,1 2 0,1 43 0,4-70 10,0 0-1,0-1 1,1 1 0,-1 0-1,2 0 1,-1-1-1,1 1 1,-1-1-1,1 1 1,1-1-1,-1 0 1,1 0 0,0 0-1,0 0 1,1 0-1,-1-1 1,1 1-1,0-1 1,0 0 0,1 0-1,-1-1 1,7 5-1,-3-4 112,0 0 1,1 0-1,-1-1 0,0 0 1,1-1-1,0 0 0,0 0 1,0-1-1,-1 0 0,1-1 1,0 0-1,0 0 0,0-1 1,10-2-1,2-1 122,-1-2 0,0 0 0,0-1 1,-1-1-1,0-1 0,0-1 0,-1 0 0,27-21 0,-26 16-191,0-1 0,-1 0 0,0-1 0,-1-1-1,-1-1 1,-1-1 0,12-21 0,-21 32-49,-1-1 0,-1 0 1,0 0-1,0 0 0,-1-1 1,0 1-1,-1-1 0,0 0 1,-1 1-1,0-1 0,-1 0 1,0 0-1,-2-14 0,1 20-163,0 0 0,0 1-1,-1-1 1,0 0 0,1 1-1,-2-1 1,1 1 0,0-1-1,-1 1 1,0 0 0,0 0-1,-7-7 1,7 8-228,-1 0 0,-1 0 0,1 1 0,0-1 0,0 1 0,-1 0 0,0 0 0,1 1 0,-1-1 0,0 1 0,0 0 0,0 0 1,1 0-1,-1 1 0,-5 0 0,-19 0-2999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17.983"/>
    </inkml:context>
    <inkml:brush xml:id="br0">
      <inkml:brushProperty name="width" value="0.025" units="cm"/>
      <inkml:brushProperty name="height" value="0.025" units="cm"/>
      <inkml:brushProperty name="color" value="#E71224"/>
    </inkml:brush>
  </inkml:definitions>
  <inkml:trace contextRef="#ctx0" brushRef="#br0">0 86 3972,'0'0'9107,"5"-1"-8744,49-7 740,-46 8-982,1-1 0,0 0-1,0 0 1,-1-1 0,1 0 0,-1 0 0,1-1 0,-1 0 0,13-7 0,-21 10-94,0 0 0,1 0 0,-1 0 0,0-1 0,0 1 0,1 0 0,-1 0 0,0 0 0,0 0 0,1 0 0,-1 0 0,0-1 0,0 1 0,1 0 0,-1 0 0,0 0 0,0-1 0,0 1 0,1 0 0,-1 0 0,0 0 1,0-1-1,0 1 0,0 0 0,0 0 0,1-1 0,-1 1 0,0 0 0,0-1 0,0 1 0,0 0 0,0 0 0,0-1 0,0 1 0,0 0 0,0-1 0,0 1 0,0 0 0,0 0 0,0-1 0,-1 1 0,1 0 0,0-1 1,0 1-1,0 0 0,0 0 0,0-1 0,0 1 0,-1 0 0,-18-6 1010,14 6-953,1 0 1,-1 0-1,1 0 1,-1 0-1,1 1 1,-1-1-1,1 1 1,-8 3-1,11-4-62,0 0 0,0 0 0,0 1 0,0-1 0,1 0 1,-1 1-1,0-1 0,0 1 0,0-1 0,1 1 0,-1-1 0,0 1 0,1 0 0,-1-1 0,0 1 0,1 0 0,-1 0 0,1-1 0,-1 1 0,1 0 0,-1 0 0,1 0 0,0 0 1,-1 0-1,1-1 0,0 3 0,23-3 61,41-18-164,-69 17 102,0 0-1,0 1 1,1-1 0,-1 1 0,0 1-1,0-1 1,-6 2 0,-11 5 8,10-3 239,0-1-1,0 0 0,0 0 1,-25 1-1,36-4-235,31-4-176,6-13 171,-29 13-65,0 1 0,-1-1 0,1 1 0,0 1 0,1-1 0,-1 1 0,14-2 0,-20 4 11,-25 2 208,21-1-155,-56 11 339,55-11-347,0 0 1,0 1 0,0-1-1,0 1 1,0 0-1,0 0 1,1 0 0,-1 0-1,1 1 1,-1-1 0,-4 6-1,41-14-130,-1-18 174,-27 19-61,1 0-1,-1 1 0,1 0 0,0 0 1,0 1-1,7-4 0,-12 7-32,-15 30 102,11-29-33,-1 0 1,1-1 0,-1 1 0,1-1 0,-1 0 0,1 0 0,-1 0-1,-4-1 1,-3 0-74,10 1-338,13 0-7420,-2-3 2360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3:51.042"/>
    </inkml:context>
    <inkml:brush xml:id="br0">
      <inkml:brushProperty name="width" value="0.025" units="cm"/>
      <inkml:brushProperty name="height" value="0.025" units="cm"/>
    </inkml:brush>
  </inkml:definitions>
  <inkml:trace contextRef="#ctx0" brushRef="#br0">0 1 12684,'0'0'2050,"58"71"-1986,-20-25-32,8 6 0,7 3 32,2-2-128,3-2-192,-2-7 0,-4-2 159,-7-6 65,-5-3 32,-6-6 32,-5-1-64,-13-6-1281,0-2-737,-14-5 513,-2-3-930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34.653"/>
    </inkml:context>
    <inkml:brush xml:id="br0">
      <inkml:brushProperty name="width" value="0.025" units="cm"/>
      <inkml:brushProperty name="height" value="0.025" units="cm"/>
      <inkml:brushProperty name="color" value="#E71224"/>
    </inkml:brush>
  </inkml:definitions>
  <inkml:trace contextRef="#ctx0" brushRef="#br0">17 40 8232,'0'0'7303,"-17"-24"-7463,26 22-705,-1-1-641,-1-1-576,2 1-1441,-4-1-3107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35.066"/>
    </inkml:context>
    <inkml:brush xml:id="br0">
      <inkml:brushProperty name="width" value="0.025" units="cm"/>
      <inkml:brushProperty name="height" value="0.025" units="cm"/>
      <inkml:brushProperty name="color" value="#E71224"/>
    </inkml:brush>
  </inkml:definitions>
  <inkml:trace contextRef="#ctx0" brushRef="#br0">1406 79 3011,'-10'-6'657,"0"0"1,0 1 0,0 0-1,-1 1 1,0 0-1,0 1 1,0 0 0,0 0-1,0 2 1,-15-2-1,3 0 926,-1-1 1,-24-7-1,36 7-2062,-1 0 0,0 1 0,0 1 0,0 0 0,0 1 0,0 0 0,0 1 0,0 0 0,0 1 0,0 1 0,-14 3 0,-12 5 268,0-2 1,0-2-1,-58 3 0,-125-10 2439,96-1-1483,45 2 2028,-144-4-11190,130-1 8894,63 2-488,18 2-838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35.396"/>
    </inkml:context>
    <inkml:brush xml:id="br0">
      <inkml:brushProperty name="width" value="0.025" units="cm"/>
      <inkml:brushProperty name="height" value="0.025" units="cm"/>
      <inkml:brushProperty name="color" value="#E71224"/>
    </inkml:brush>
  </inkml:definitions>
  <inkml:trace contextRef="#ctx0" brushRef="#br0">233 1 4484,'-9'2'2547,"-138"46"3464,143-48-6008,0 0 0,1 0-1,-1 0 1,0 0 0,0 0 0,0-1 0,0 1 0,1-1 0,-8-3 0,-20-2-902,32 4 92,8-4-1237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36.679"/>
    </inkml:context>
    <inkml:brush xml:id="br0">
      <inkml:brushProperty name="width" value="0.025" units="cm"/>
      <inkml:brushProperty name="height" value="0.025" units="cm"/>
      <inkml:brushProperty name="color" value="#E71224"/>
    </inkml:brush>
  </inkml:definitions>
  <inkml:trace contextRef="#ctx0" brushRef="#br0">103 67 4773,'0'0'8797,"0"-9"-7153,-1 0-943,1-17 43,9 4 2963,-26 61 417,2-2-4244,-10 5 171,16-28-38,1 0 0,0 0 0,0 1-1,2 0 1,-8 24 0,14-38-9,0 0 0,0-1 0,0 1 0,0 0 0,0 0 0,0-1 0,0 1 0,0 0 0,0 0 0,0-1-1,0 1 1,0 0 0,1 0 0,-1-1 0,0 1 0,0 0 0,1-1 0,-1 1 0,1 0 0,-1-1 0,0 1 0,1 0 0,-1-1 0,1 1 0,0-1 0,-1 1 0,1-1 0,-1 1 0,1-1 0,0 0 0,-1 1 0,1-1 0,1 1 0,34 2 141,-28-4-530,1 0 0,0-1 1,-1 0-1,1 0 0,-1-1 1,10-5-1,-14 6-210,-1 0 1,0 0-1,0 0 1,-1 0-1,1-1 1,0 0-1,-1 1 1,1-1-1,-1 0 1,2-4-1,3-13-4380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37.073"/>
    </inkml:context>
    <inkml:brush xml:id="br0">
      <inkml:brushProperty name="width" value="0.025" units="cm"/>
      <inkml:brushProperty name="height" value="0.025" units="cm"/>
      <inkml:brushProperty name="color" value="#E71224"/>
    </inkml:brush>
  </inkml:definitions>
  <inkml:trace contextRef="#ctx0" brushRef="#br0">15 26 9705,'0'0'12268,"-15"-25"-14510,24 32-1378,-2-2-2530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37.454"/>
    </inkml:context>
    <inkml:brush xml:id="br0">
      <inkml:brushProperty name="width" value="0.025" units="cm"/>
      <inkml:brushProperty name="height" value="0.025" units="cm"/>
      <inkml:brushProperty name="color" value="#E71224"/>
    </inkml:brush>
  </inkml:definitions>
  <inkml:trace contextRef="#ctx0" brushRef="#br0">1 146 6502,'0'0'16085,"0"0"-16048,0 1-1,0-1 1,0 0 0,-1 0 0,1 1 0,0-1-1,0 0 1,0 0 0,0 0 0,0 1 0,0-1 0,0 0-1,0 0 1,0 1 0,0-1 0,1 0 0,-1 0-1,0 1 1,0-1 0,0 0 0,0 0 0,0 0 0,0 1-1,0-1 1,0 0 0,1 0 0,-1 0 0,0 0-1,0 1 1,0-1 0,0 0 0,1 0 0,-1 0-1,0 0 1,0 0 0,0 0 0,1 1 0,-1-1 0,0 0-1,0 0 1,1 0 0,-1 0 0,0 0 0,0 0-1,0 0 1,1 0 0,-1 0 0,0 0 0,0 0 0,1 0-1,-1 0 1,0 0 0,0 0 0,1 0 0,-1-1-1,0 1 1,0 0 0,12-6 56,-1-1 1,-1 0-1,1 0 0,-1-2 0,-1 1 1,12-13-1,11-8-68,35-30 66,-86 93-460,9-20 320,-32 51-845,40-61 796,-1 0 0,1 0 0,1 1 0,-1-1 0,0 0-1,1 1 1,0-1 0,0 0 0,1 1 0,-1-1 0,1 1 0,0 0 0,0 6 0,1-10-52,-1-1 0,0 1 1,1 0-1,-1-1 0,1 1 1,-1-1-1,0 1 1,1-1-1,-1 0 0,1 1 1,-1-1-1,1 1 0,-1-1 1,1 0-1,0 1 0,-1-1 1,1 0-1,-1 0 1,1 1-1,0-1 0,-1 0 1,1 0-1,0 0 0,-1 0 1,1 0-1,0 0 1,-1 0-1,1 0 0,0 0 1,-1 0-1,1 0 0,-1-1 1,2 1-1,0 0-523,19-3-5994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39.029"/>
    </inkml:context>
    <inkml:brush xml:id="br0">
      <inkml:brushProperty name="width" value="0.025" units="cm"/>
      <inkml:brushProperty name="height" value="0.025" units="cm"/>
      <inkml:brushProperty name="color" value="#E71224"/>
    </inkml:brush>
  </inkml:definitions>
  <inkml:trace contextRef="#ctx0" brushRef="#br0">80 1 12588,'0'0'11803,"-6"3"-11547,-37 36 286,39-35-457,1-1-1,0 1 0,1-1 1,-1 1-1,1 0 0,0 0 1,-1 0-1,2 0 1,-1 1-1,0-1 0,1 0 1,-1 9-1,2-12 87,11-7 197,1-3-311,-1 0 0,0-1 0,0 0 0,9-12 0,7-7 0,-26 28-14,-27 23-86,22-17-122,-37 42 672,38-44-803,1 0 1,-1 1 0,1 0-1,0-1 1,0 1-1,0 0 1,1 0 0,-1 0-1,1 1 1,0-1-1,-1 8 1,19-26-18064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43.698"/>
    </inkml:context>
    <inkml:brush xml:id="br0">
      <inkml:brushProperty name="width" value="0.025" units="cm"/>
      <inkml:brushProperty name="height" value="0.025" units="cm"/>
      <inkml:brushProperty name="color" value="#E71224"/>
    </inkml:brush>
  </inkml:definitions>
  <inkml:trace contextRef="#ctx0" brushRef="#br0">15 0 9705,'0'0'2595,"-5"20"-8105,-4-9 1955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44.388"/>
    </inkml:context>
    <inkml:brush xml:id="br0">
      <inkml:brushProperty name="width" value="0.025" units="cm"/>
      <inkml:brushProperty name="height" value="0.025" units="cm"/>
      <inkml:brushProperty name="color" value="#E71224"/>
    </inkml:brush>
  </inkml:definitions>
  <inkml:trace contextRef="#ctx0" brushRef="#br0">7 93 8648,'0'0'12428,"6"3"-9711,41-6-2356,0-2-1,0-2 0,50-14 1,-64 9-266,-31 12-83,-1-1 0,1 1 0,-1-1 0,1 0 0,-1 0 0,0 1 1,0-1-1,1 0 0,-1 0 0,0 0 0,0 0 0,0-1 0,0 1 1,0 0-1,0 0 0,0-1 0,0 1 0,1-3 0,-37 4 405,4 2-356,0 1 0,-36 8 0,37-5 342,-1-2 0,-36 1 1,77-6-422,1 0 0,-1-1 1,0-1-1,0 0 0,13-6 0,13-3 39,-10 5-221,1 0 0,0 2 0,54-3 0,-79 11 11,-9 3 180,-10 5 84,-14-1-70,0-1 1,0-1-1,0-2 0,-1-1 1,0-1-1,-45-1 0,101-18-8279,-5 5 1361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44.873"/>
    </inkml:context>
    <inkml:brush xml:id="br0">
      <inkml:brushProperty name="width" value="0.025" units="cm"/>
      <inkml:brushProperty name="height" value="0.025" units="cm"/>
      <inkml:brushProperty name="color" value="#E71224"/>
    </inkml:brush>
  </inkml:definitions>
  <inkml:trace contextRef="#ctx0" brushRef="#br0">58 1 4965,'0'0'17211,"-7"12"-16811,6-11-392,-6 9 107,1 0 1,0 0-1,1 1 0,0-1 0,1 1 1,0 1-1,1-1 0,0 0 0,0 1 1,0 12-1,3-23-110,0-1 0,0 1-1,1 0 1,-1-1 0,0 1 0,1-1 0,-1 1 0,1-1 0,-1 1 0,0-1-1,1 1 1,-1-1 0,1 0 0,-1 1 0,1-1 0,-1 0 0,1 1-1,-1-1 1,1 0 0,0 0 0,-1 1 0,1-1 0,-1 0 0,1 0-1,0 0 1,-1 0 0,1 0 0,0 0 0,-1 0 0,1 0 0,-1 0-1,1 0 1,0 0 0,-1 0 0,1 0 0,-1-1 0,1 1 0,0 0-1,-1 0 1,1-1 0,0 0 0,30-12-172,-24 8-411,1-1-1,-2 0 0,1 0 1,-1-1-1,0 0 0,7-8 1,11-29-5718,-12 13-809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3:51.387"/>
    </inkml:context>
    <inkml:brush xml:id="br0">
      <inkml:brushProperty name="width" value="0.025" units="cm"/>
      <inkml:brushProperty name="height" value="0.025" units="cm"/>
    </inkml:brush>
  </inkml:definitions>
  <inkml:trace contextRef="#ctx0" brushRef="#br0">0 766 16015,'0'0'2723,"4"-67"-2563,19 19 160,13-20 33,18-11 159,6-12-32,8-6-191,4 2-257,-3 9-929,-15 12-3940,-9 13-6662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45.219"/>
    </inkml:context>
    <inkml:brush xml:id="br0">
      <inkml:brushProperty name="width" value="0.025" units="cm"/>
      <inkml:brushProperty name="height" value="0.025" units="cm"/>
      <inkml:brushProperty name="color" value="#E71224"/>
    </inkml:brush>
  </inkml:definitions>
  <inkml:trace contextRef="#ctx0" brushRef="#br0">9 0 10890,'0'0'10987,"-9"33"-13229,23-33-993,-5 0-3140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45.554"/>
    </inkml:context>
    <inkml:brush xml:id="br0">
      <inkml:brushProperty name="width" value="0.025" units="cm"/>
      <inkml:brushProperty name="height" value="0.025" units="cm"/>
      <inkml:brushProperty name="color" value="#E71224"/>
    </inkml:brush>
  </inkml:definitions>
  <inkml:trace contextRef="#ctx0" brushRef="#br0">35 362 9097,'-5'9'2706,"1"-1"-2102,0-2-103,0 1-1,1-1 1,0 1-1,1-1 1,-1 1-1,1 0 1,1 0-1,-3 13 1,4-19-455,1-1 1,-1 1-1,0 0 1,0-1-1,0 1 0,0-1 1,1 1-1,-1-1 0,0 1 1,0 0-1,1-1 1,-1 1-1,0-1 0,1 1 1,-1-1-1,1 1 0,-1-1 1,1 0-1,-1 1 1,1-1-1,-1 1 0,1-1 1,-1 0-1,1 0 1,-1 1-1,1-1 0,0 0 1,-1 0-1,1 0 0,-1 1 1,1-1-1,0 0 1,-1 0-1,1 0 0,0 0 1,-1 0-1,1 0 0,0 0 1,-1-1-1,1 1 1,-1 0-1,1 0 0,0-1 1,26-11 1889,-19 3-1608,0-1 1,-1-1-1,0 0 0,-1 0 1,-1 0-1,6-14 1,-6 11-340,2 1 1,-1 0 0,1 0 0,10-13 0,-21 67-204,-38 74 102,42-114-454,0-4-694,12-39-4249,-3 7 635</inkml:trace>
  <inkml:trace contextRef="#ctx0" brushRef="#br0" timeOffset="1">181 0 11723,'0'0'10666,"-42"52"-10121,42-35-321,0 0-192,0-4 32,0 0-64,9-2-256,6-5-641,-3-5-1345,1-1-2531,7-5-5028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46.926"/>
    </inkml:context>
    <inkml:brush xml:id="br0">
      <inkml:brushProperty name="width" value="0.025" units="cm"/>
      <inkml:brushProperty name="height" value="0.025" units="cm"/>
      <inkml:brushProperty name="color" value="#E71224"/>
    </inkml:brush>
  </inkml:definitions>
  <inkml:trace contextRef="#ctx0" brushRef="#br0">10 18 10730,'0'0'11958,"0"6"-11301,-2 150 1110,2-156-1703,2-3-4,0 0-1,0-1 1,0 1 0,-1-1 0,0 1-1,0-1 1,0 1 0,0-1 0,0-5-1,0 6-26,5-26 15,-2 1 0,2-50 0,-6 76-37,-6 28-284,-18 49 241,16-44 128,8-26 120,5-11 166,29-71-320,-22 46-52,-12 29-8,-4 11-1,-1 4-165,0-1 0,1 1 0,1 0 0,0 0 0,1 0 0,-1 21 0,3-33-62,0-1-1,1 1 0,-1-1 1,0 0-1,0 1 0,1-1 1,-1 1-1,0-1 0,1 0 1,-1 1-1,1-1 0,-1 0 1,1 0-1,-1 1 0,0-1 1,1 0-1,-1 0 0,1 0 1,-1 0-1,1 1 0,-1-1 1,1 0-1,-1 0 0,1 0 1,-1 0-1,1 0 0,-1 0 1,1 0-1,-1 0 0,1 0 1,-1-1-1,1 1 0,-1 0 1,1 0-1,-1 0 1,1-1-1,-1 1 0,0 0 1,1 0-1,-1-1 0,1 1 1,-1 0-1,0-1 0,1 1 1,-1 0-1,0-1 0,1 0 1,11-15-9496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07.911"/>
    </inkml:context>
    <inkml:brush xml:id="br0">
      <inkml:brushProperty name="width" value="0.025" units="cm"/>
      <inkml:brushProperty name="height" value="0.025" units="cm"/>
      <inkml:brushProperty name="color" value="#E71224"/>
    </inkml:brush>
  </inkml:definitions>
  <inkml:trace contextRef="#ctx0" brushRef="#br0">128 145 256,'0'0'1762,"-1"-8"-1234,-9-38 1709,-2-2 4594,6 5 3992,3 234-6655,-1 14-2095,-5-356-1742,20-38-475,-14 214 118,-2-1 0,0 0 1,-12 34-1,0-3 6,-29 115 47,45-161 5,20-50 299,-4-2-291,-3 0 1,-1 0-1,-2-1 1,5-74-1,-29 154-312,5 5 261,1 1 1,2 0-1,-1 57 0,8-99 18,0 1 0,1 0-1,-1-1 1,0 1 0,0-1-1,1 1 1,-1-1-1,0 1 1,1-1 0,-1 1-1,1-1 1,-1 1-1,1-1 1,-1 1 0,1-1-1,-1 0 1,1 1-1,-1-1 1,1 0 0,-1 1-1,1-1 1,0 0-1,0 0 1,-1 0-21,1 0 0,-1 0 0,0 0 0,0 0 0,0 0-1,1 0 1,-1 0 0,0 0 0,0 0 0,0 0 0,1 0 0,-1 0 0,0 1 0,0-1 0,0 0-1,1 0 1,-1 0 0,0 0 0,0 0 0,0 0 0,1 0 0,-1 0 0,0 1 0,0-1-1,0 0 1,0 0 0,0 0 0,1 0 0,-1 1 0,0-1 0,0 0 0,0 0 0,0 0 0,0 1-1,0-1 1,0 0 0,0 0 0,0 0 0,0 1 0,0-1 0,0 0 0,0 0 0,0 0 0,0 1-1,0-1 1,0 0 0,0 0 0,0 0 0,0 1 0,0-1 0,0 0 0,0 0 0,0 0 0,0 1-1,0-1 1,0 0 0,-1 0 0,1 0 0,0 0 0,0 1 0,0-1 0,0 0 0,0 0-1,-1 0 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08.952"/>
    </inkml:context>
    <inkml:brush xml:id="br0">
      <inkml:brushProperty name="width" value="0.025" units="cm"/>
      <inkml:brushProperty name="height" value="0.025" units="cm"/>
      <inkml:brushProperty name="color" value="#E71224"/>
    </inkml:brush>
  </inkml:definitions>
  <inkml:trace contextRef="#ctx0" brushRef="#br0">10 39 8840,'0'-30'10135,"0"43"-6193,0 53-2852,-9 237 1840,11-288-2699,5-15 157,5-23 147,-4-26-407,-3 1 0,-2-1 1,-6-86-1,3 121-124,-4-16 15,-2 43-67,-2 48-35,9 18 113,1-34 155,-4 46 1,11-140 2,-1 7-144,0 0 1,-3 0 0,-2 0-1,-4-81 1,2 123-45,-1-1-1,0 1 1,0 0 0,0 0 0,0 0-1,0 0 1,0-1 0,0 1 0,0 0 0,0 0-1,0 0 1,0-1 0,0 1 0,0 0-1,0 0 1,0 0 0,0 0 0,-1-1 0,1 1-1,0 0 1,0 0 0,0 0 0,0 0 0,0-1-1,0 1 1,0 0 0,0 0 0,-1 0-1,1 0 1,0 0 0,0 0 0,0-1 0,0 1-1,-1 0 1,1 0 0,0 0 0,0 0-1,0 0 1,0 0 0,-1 0 0,1 0 0,0 0-1,0 0 1,0 0 0,0 0 0,-1 0 0,1 0-1,0 0 1,0 0 0,-1 0 0,-7 10-69,-4 15-27,5 1-68,2 1 0,1 0 0,0 0 0,3 0 0,0 1 0,5 46 0,-4-73 15,0 0 1,0 0-1,1 0 1,-1-1 0,0 1-1,0 0 1,1 0-1,-1 0 1,1 0-1,-1-1 1,1 1-1,-1 0 1,1 0 0,-1-1-1,1 1 1,0 0-1,-1-1 1,1 1-1,0-1 1,0 1 0,1 0-1,-2-1-136,1 0 1,0 1-1,-1-1 1,1 0-1,0 0 0,-1 0 1,1 0-1,-1 0 0,1 0 1,0 0-1,-1-1 1,1 1-1,0 0 0,-1 0 1,1 0-1,-1-1 1,1 1-1,-1 0 0,1 0 1,0-1-1,-1 1 0,1-1 1,12-15-9048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41.684"/>
    </inkml:context>
    <inkml:brush xml:id="br0">
      <inkml:brushProperty name="width" value="0.025" units="cm"/>
      <inkml:brushProperty name="height" value="0.025" units="cm"/>
      <inkml:brushProperty name="color" value="#E71224"/>
    </inkml:brush>
  </inkml:definitions>
  <inkml:trace contextRef="#ctx0" brushRef="#br0">31 47 2146,'7'-10'8414,"-7"10"-8115,1 0-1,-1 0 1,1-1-1,-1 1 1,1-1-1,-1 1 1,1 0-1,-1-1 1,1 1-1,-1-1 1,0 1-1,1-1 1,-1 1-1,0-1 1,1 1-1,-1-1 0,0 0 1,0 1-1,0-1 1,0 1-1,1-1 1,-1 1-1,0-1 1,0-1-1,0 2-242,0-1-1,0 0 0,-1 1 0,1-1 0,0 0 1,0 1-1,0-1 0,-1 1 0,1-1 1,0 1-1,-1-1 0,1 0 0,0 1 1,-1-1-1,1 1 0,-1-1 0,1 1 0,0 0 1,-1-1-1,0 1 0,1-1 0,-1 1 1,1 0-1,-1 0 0,1-1 0,-1 1 0,0 0 1,1 0-1,-1-1 0,1 1 0,-1 0 1,0 0-1,1 0 0,-1 0 0,0 0 0,1 0 1,-1 0-1,0 0 0,1 0 0,-1 1 1,1-1-1,-1 0 0,0 0 0,1 0 0,-2 1 1,1-1-56,0 1 1,0-1 0,-1 0 0,1 1-1,0-1 1,0 1 0,0-1 0,0 1 0,0 0-1,0-1 1,0 1 0,0 0 0,0 0-1,0 0 1,0 0 0,0-1 0,0 1-1,1 0 1,-1 1 0,0-1 0,0 2 720,20-30-566,-18 25-166,-1 1-63,-2 16-522,6-8-4713,-10-7 2053,-3 0-1554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42.847"/>
    </inkml:context>
    <inkml:brush xml:id="br0">
      <inkml:brushProperty name="width" value="0.025" units="cm"/>
      <inkml:brushProperty name="height" value="0.025" units="cm"/>
      <inkml:brushProperty name="color" value="#E71224"/>
    </inkml:brush>
  </inkml:definitions>
  <inkml:trace contextRef="#ctx0" brushRef="#br0">24 40 3716,'-16'-9'8159,"11"5"-3321,3 15-2568,13-48-444,-21 56-359,10-18-1460,0 0-1,0 0 1,-1 0-1,1 0 1,0 0-1,0 0 1,0 0-1,1 0 1,-1 0-1,0-1 1,0 1-1,0 0 1,1 0-1,-1 0 1,0 0-1,1 0 1,-1-1-1,1 1 1,-1 0-1,1 0 1,-1-1-1,1 1 1,0 0-1,-1-1 1,1 1-1,0 0 1,-1-1-1,1 1 1,0-1-1,0 1 1,0-1-1,-1 0 1,1 1-1,0-1 1,0 0-1,0 1 1,0-1-1,0 0 1,0 0-1,0 0 1,1 0-1,37-1 931,-27-7-1828,-12 7 612,0 0 0,0 0 0,0 0 0,0 1 0,0-1 0,0 0 0,-1 0 0,1 0 1,0 1-1,-1-1 0,1 0 0,0 0 0,-1 1 0,1-1 0,-1 0 0,1 1 0,-1-1 0,1 0 0,-1 1 0,1-1 0,-2 0 0,-7-8-7883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50.839"/>
    </inkml:context>
    <inkml:brush xml:id="br0">
      <inkml:brushProperty name="width" value="0.025" units="cm"/>
      <inkml:brushProperty name="height" value="0.025" units="cm"/>
      <inkml:brushProperty name="color" value="#E71224"/>
    </inkml:brush>
  </inkml:definitions>
  <inkml:trace contextRef="#ctx0" brushRef="#br0">1 1 3844,'0'0'2338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4:51.487"/>
    </inkml:context>
    <inkml:brush xml:id="br0">
      <inkml:brushProperty name="width" value="0.025" units="cm"/>
      <inkml:brushProperty name="height" value="0.025" units="cm"/>
      <inkml:brushProperty name="color" value="#E71224"/>
    </inkml:brush>
  </inkml:definitions>
  <inkml:trace contextRef="#ctx0" brushRef="#br0">47 64 2498,'0'0'3022,"-1"-4"-988,-3-30 1889,3 8 4694,-9 45-5022,-2 1-3144,5 19 126,3 0-1,0 75 1,4-113-540,1-40 97,5-36-130,-6 47 10,-3 40 16,-2 28 87,2 57 1,27-167 923,-19 49-972,-1 0 0,-1 0 1,1-32-1,-23 80-122,16-17-248,-1 0 1,1-1-1,1 1 1,0 0-1,0 1 0,1-1 1,0 0-1,1 0 1,1 17-1,-1-27 48,1 0 0,-1 0 1,1 0-1,-1 0 0,1 1 0,-1-1 0,1 0 0,-1 0 0,0 0 0,1 0 1,-1 0-1,1 0 0,-1 0 0,1 0 0,-1 0 0,1 0 0,-1 0 0,1 0 1,-1-1-1,1 1 0,-1 0 0,1 0 0,-1 0 0,0-1 0,1 1 0,0-1 0,11-11-7637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5:03.072"/>
    </inkml:context>
    <inkml:brush xml:id="br0">
      <inkml:brushProperty name="width" value="0.025" units="cm"/>
      <inkml:brushProperty name="height" value="0.025" units="cm"/>
      <inkml:brushProperty name="color" value="#E71224"/>
    </inkml:brush>
  </inkml:definitions>
  <inkml:trace contextRef="#ctx0" brushRef="#br0">0 1823 6534,'0'0'14184,"2"-4"-13025,4-7-831,1-1 1,1 1 0,0 1-1,0-1 1,1 1 0,0 1 0,1 0-1,0 0 1,22-14 0,24-23-253,0-7-33,3 2-1,97-66 1,-104 83-26,-2-3 0,-1-2 0,-2-2 0,52-58 0,-31 33 252,123-94-1,-71 63-121,-12 8-126,282-255 155,-262 203-72,-77 81 573,105-94 0,-136 138-492,-7 6 56,-1 0-1,0 0 1,13-17-1,-26 24-322,-9 5-439,-9 5-1267,-23 14-5467,18-11 774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1:36.693"/>
    </inkml:context>
    <inkml:brush xml:id="br0">
      <inkml:brushProperty name="width" value="0.025" units="cm"/>
      <inkml:brushProperty name="height" value="0.025" units="cm"/>
    </inkml:brush>
  </inkml:definitions>
  <inkml:trace contextRef="#ctx0" brushRef="#br0">1 1 9353,'0'0'11435,"48"17"-22101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5:03.766"/>
    </inkml:context>
    <inkml:brush xml:id="br0">
      <inkml:brushProperty name="width" value="0.025" units="cm"/>
      <inkml:brushProperty name="height" value="0.025" units="cm"/>
      <inkml:brushProperty name="color" value="#E71224"/>
    </inkml:brush>
  </inkml:definitions>
  <inkml:trace contextRef="#ctx0" brushRef="#br0">1 43 8904,'-1'-8'2588,"3"-21"6385,4 23-6206,6 17-2697,25 46 578,-33-47-545,1-1 1,0 0-1,1 0 0,0 0 1,0 0-1,1-1 1,0-1-1,1 1 0,15 11 1,-15-19-1567,-10-11-202,-14-13-2462,13 22 3306,-1 0-1,1 0 1,-1 1 0,0-1 0,0 1-1,1 0 1,-1 0 0,0 0 0,0 0 0,0 1-1,-5 0 1,-9-1-2248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5:04.115"/>
    </inkml:context>
    <inkml:brush xml:id="br0">
      <inkml:brushProperty name="width" value="0.025" units="cm"/>
      <inkml:brushProperty name="height" value="0.025" units="cm"/>
      <inkml:brushProperty name="color" value="#E71224"/>
    </inkml:brush>
  </inkml:definitions>
  <inkml:trace contextRef="#ctx0" brushRef="#br0">1 172 8776,'0'0'9887,"0"10"-9049,0-6-711,0 0 0,0 1 0,0-1 0,0 0 0,1 0 0,0 0 0,0 0 0,0 1 0,0-1-1,1 0 1,-1 0 0,1-1 0,0 1 0,0 0 0,0-1 0,1 1 0,0-1 0,-1 0 0,1 0 0,0 0 0,0 0 0,1 0 0,-1 0 0,0-1 0,1 0-1,0 0 1,-1 0 0,1 0 0,0 0 0,0-1 0,0 0 0,0 0 0,1 0 0,-1 0 0,5 0 0,-5-2-32,-1 0 0,1 0-1,-1 0 1,1 0 0,-1-1 0,0 1 0,0-1 0,0 0 0,1 0 0,-2 0 0,1-1-1,0 1 1,0-1 0,-1 1 0,1-1 0,-1 0 0,0 0 0,0 0 0,0 0 0,0 0-1,-1-1 1,1 1 0,-1-1 0,2-5 0,3-7-41,-1 0 0,-1 0 0,0-1 0,1-16 0,-6-35 289,-1 25-5827,4 36 1315,5-1-2632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5:10.095"/>
    </inkml:context>
    <inkml:brush xml:id="br0">
      <inkml:brushProperty name="width" value="0.025" units="cm"/>
      <inkml:brushProperty name="height" value="0.025" units="cm"/>
      <inkml:brushProperty name="color" value="#E71224"/>
    </inkml:brush>
  </inkml:definitions>
  <inkml:trace contextRef="#ctx0" brushRef="#br0">0 260 14542,'0'0'806,"15"3"-683,80 4 185,0-3 1,0-5-1,1-3 1,142-27-1,-237 31-307,226-36 639,329-11 1,-152 54 1380,-165 1-253,345-33 0,-174-35-1425,181-18-723,-582 78 272,107-7-2812,-42 13-2231,-30 7-139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5:22.285"/>
    </inkml:context>
    <inkml:brush xml:id="br0">
      <inkml:brushProperty name="width" value="0.025" units="cm"/>
      <inkml:brushProperty name="height" value="0.025" units="cm"/>
      <inkml:brushProperty name="color" value="#004F8B"/>
    </inkml:brush>
  </inkml:definitions>
  <inkml:trace contextRef="#ctx0" brushRef="#br0">388 82 9321,'0'0'1879,"4"-10"454,-1-2-1428,9-23 626,3 11 2337,-21 37-795,-1 4-3076,-45 55 838,-74 79 0,76-96-589,3 3 0,-66 104 0,110-157-200,0 0 1,1 0 0,-1 1 0,1-1-1,0 1 1,1-1 0,-1 1 0,-1 11-1,3-16-30,1 1 0,-1-1 0,0 1 0,0-1 0,1 1 1,-1-1-1,0 1 0,1-1 0,0 1 0,-1-1 0,1 0 0,0 1 0,0-1 0,0 0 0,0 0 0,0 1 0,0-1 0,0 0 0,0 0 0,0 0 0,0 0 0,1 0 0,-1-1 0,0 1 0,1 0 0,-1 0 0,0-1 1,1 1-1,-1-1 0,1 0 0,-1 1 0,1-1 0,-1 0 0,1 0 0,0 0 0,1 0 0,36 3 499,1-2-1,-1-2 1,59-8 0,121-32 103,-72 11-487,-9 9-50,-80 14-3039,-57 7 2483,0 0 1,0 0-1,0 0 1,0-1-1,0 1 1,0 0 0,0-1-1,0 1 1,0-1-1,0 1 1,0-1 0,-1 1-1,1-1 1,0 0-1,0 1 1,-1-1-1,1 0 1,0 0 0,-1 0-1,1 1 1,-1-1-1,1-1 1,0 1-258,6-10-6933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5:22.962"/>
    </inkml:context>
    <inkml:brush xml:id="br0">
      <inkml:brushProperty name="width" value="0.025" units="cm"/>
      <inkml:brushProperty name="height" value="0.025" units="cm"/>
      <inkml:brushProperty name="color" value="#004F8B"/>
    </inkml:brush>
  </inkml:definitions>
  <inkml:trace contextRef="#ctx0" brushRef="#br0">150 99 14061,'0'0'3550,"-1"13"-1975,-4 18-706,-1 1 0,-1-1 0,-2 0 1,-18 43-1,9-34-213,2-6-217,1 1 0,1 1 0,3 0-1,-9 42 1,28-115 360,20-59-1,-4 21-238,13-45-789,25-102-348,-61 202 568,-8 29-63,-9 28 3,14-31 82,1 0-1,-1 0 0,1 1 0,0-1 0,1 0 0,0 0 0,0 1 0,0-1 0,1 0 1,-1 1-1,2-1 0,-1 0 0,1 0 0,0 0 0,0 0 0,0 0 0,1 0 0,6 10 0,-5-11 12,1 0 0,0 0 0,0-1 0,1 1 0,-1-1 0,1 0 0,0 0 0,0-1 0,0 0 0,0 0 0,1 0 0,-1-1 0,1 0 0,-1 0 0,1-1 0,0 0 0,9 1 0,-3-1-5,0 0 0,0-1 0,0-1 0,-1 0 0,1-1 0,0 0 0,-1-1 0,1 0 0,-1-1 0,0 0 0,0-1 0,-1 0 0,1-1 0,-1-1 0,-1 1 0,1-2 0,-1 1 0,0-2 0,-1 1 0,1-1 0,-2-1 0,0 0-1,0 0 1,0 0 0,-1-1 0,-1 0 0,0 0 0,4-13 0,-13 33-21,-14 28-40,2 1-1,-13 55 1,24-76 28,1 1-1,0 0 1,2 0-1,0 20 1,1-30 12,1 0 0,0 1 0,0-1 0,1 0 0,0 0-1,0 0 1,1-1 0,0 1 0,1 0 0,5 9 0,-3-9-91,43 60-2755,-49-67 2450,1 0 1,0 0 0,-1-1-1,1 1 1,0-1 0,0 1 0,0 0-1,0-1 1,0 0 0,0 1-1,0-1 1,0 1 0,-1-1 0,1 0-1,0 0 1,1 0 0,-1 1-1,1-1 1,4 0-6249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5:23.320"/>
    </inkml:context>
    <inkml:brush xml:id="br0">
      <inkml:brushProperty name="width" value="0.025" units="cm"/>
      <inkml:brushProperty name="height" value="0.025" units="cm"/>
      <inkml:brushProperty name="color" value="#004F8B"/>
    </inkml:brush>
  </inkml:definitions>
  <inkml:trace contextRef="#ctx0" brushRef="#br0">63 0 14798,'0'0'9993,"-5"103"-9032,-13-36-480,2 3-257,1-1-96,6-3-32,9-1-64,0-3-544,11-8-2275,7-11-3523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7:07.154"/>
    </inkml:context>
    <inkml:brush xml:id="br0">
      <inkml:brushProperty name="width" value="0.025" units="cm"/>
      <inkml:brushProperty name="height" value="0.025" units="cm"/>
      <inkml:brushProperty name="color" value="#004F8B"/>
    </inkml:brush>
  </inkml:definitions>
  <inkml:trace contextRef="#ctx0" brushRef="#br0">1774 165 3716,'0'0'85,"-10"-2"214,-6-1-291,-73-19 1450,81 19-1355,1 1 0,-1-2 0,1 1 0,0-1 0,0 0 0,0-1 0,1 1 1,-1-1-1,1-1 0,-8-8 0,8 5-108,-2 0 0,1 1 1,-1 0-1,0 0 1,-1 1-1,-10-7 0,13 10-6,-1 1-1,1 0 1,-1 1-1,0 0 0,0 0 1,1 0-1,-1 1 0,-1 0 1,1 0-1,-13 1 1,-9 1 41,0 2 0,0 0 0,0 2 0,-40 12 0,-112 47 613,51-16 304,54-23-543,-117 42-100,157-52-212,0 2-1,2 1 0,-42 29 0,30-13 37,1 2 0,2 2 0,1 1 0,-40 51 0,57-58-81,1 1 0,1 1 1,2 1-1,1 1 1,2 1-1,-21 60 0,28-62 77,1 0-1,2 1 0,1 0 1,2 0-1,1 1 0,2-1 1,5 70-1,0-85-110,1 1 0,0-1 1,2 0-1,0-1 0,2 1 0,0-2 1,1 1-1,1-1 0,1 0 0,0-1 1,2 0-1,0-1 0,1 0 0,28 25 1,-9-14 17,1-3 0,1 0 0,1-3 0,1-1 1,1-1-1,1-2 0,1-2 0,0-2 0,66 15 0,-14-11-4,0-4-1,1-4 0,123-3 0,-162-9-14,0-2 1,0-3-1,-1-2 1,0-3-1,-1-2 0,0-2 1,-1-2-1,58-30 0,-51 18 6,-1-2 0,-2-2-1,-1-3 1,-2-2 0,-1-2-1,65-71 1,-93 87-10,-1-1 1,-1-1-1,-1-1 0,-2-1 1,-1 0-1,23-55 1,-32 64-1,-2 0 0,0 0 0,-2-1 0,0 1 1,-1-1-1,-1 0 0,-2 0 0,1 0 0,-2 0 1,-1 0-1,-1 1 0,-6-26 0,-4-3 7,-3 1-1,-1 0 0,-3 2 0,-2 0 1,-1 1-1,-3 1 0,-1 1 0,-40-46 0,46 67 15,0 1-1,-1 1 1,-2 1-1,0 1 1,0 1-1,-2 1 1,0 2-1,0 0 0,-2 2 1,1 1-1,-2 1 1,1 1-1,-1 2 1,-42-6-1,27 8-47,0 2-1,-1 2 0,0 2 1,1 1-1,-1 3 1,1 2-1,0 1 1,-84 29-1,-107 61-2505,126-47-768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7:15.978"/>
    </inkml:context>
    <inkml:brush xml:id="br0">
      <inkml:brushProperty name="width" value="0.025" units="cm"/>
      <inkml:brushProperty name="height" value="0.025" units="cm"/>
      <inkml:brushProperty name="color" value="#004F8B"/>
    </inkml:brush>
  </inkml:definitions>
  <inkml:trace contextRef="#ctx0" brushRef="#br0">51 68 10314,'0'0'1660,"-8"0"-1009,-26 2-101,26-2 37,24 0 22,114-11 854,-16 0-1453,1527-27 2398,-1548 37-1807,0 4 1,136 23-1,-223-25-537,21 4 563,48 3 1,-75-8-190,0-28-7063,0 5 1334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8:34.873"/>
    </inkml:context>
    <inkml:brush xml:id="br0">
      <inkml:brushProperty name="width" value="0.025" units="cm"/>
      <inkml:brushProperty name="height" value="0.025" units="cm"/>
      <inkml:brushProperty name="color" value="#004F8B"/>
    </inkml:brush>
  </inkml:definitions>
  <inkml:trace contextRef="#ctx0" brushRef="#br0">1710 103 5221,'-11'4'-598,"-63"22"828,-39 14 221,100-36-222,0-1 0,0-1 0,0 0 1,0 0-1,-1-2 0,-20 0 0,24-2-193,0-1 1,0 0 0,0 0-1,1-1 1,-1-1-1,1 1 1,-14-11-1,10 7-23,-1 0 0,-27-10 0,11 9 134,0 3 0,0 0 0,0 2 0,-1 1 0,0 2 0,1 1 0,-1 1 0,0 1 0,1 2 0,-42 11 0,-34 13 400,-159 66 0,172-58-322,53-22-107,1 2 0,0 2 0,-71 45 0,96-53-115,1 1 0,-1 1-1,2 0 1,0 0 0,0 1-1,1 1 1,1 0 0,0 0-1,1 1 1,0 0 0,1 1-1,-8 23 1,11-25-19,1 0 1,0 0-1,1 0 0,1 0 1,0 0-1,1 1 0,0-1 0,1 1 1,1-1-1,0 1 0,1-1 1,1 0-1,0 0 0,8 23 1,-4-21-20,1-1 0,1 1 1,0-2-1,0 1 0,2-1 1,0-1-1,0 0 0,1 0 1,1-1-1,0-1 0,29 19 1,-7-9 31,1-1 1,1-3-1,0 0 1,2-3-1,0-1 1,0-2-1,1-1 1,66 6-1,33-4 12,159-7-1,-288-5-8,57-1 18,0-3 0,0-3-1,-1-3 1,118-32 0,-154 33-10,-1-2 0,-1 0 0,0-2 0,-1-1 0,0-1 0,-1-2 0,-1 0 0,0-2 0,-1 0 0,-2-2 0,0 0 0,33-43 0,-46 52 20,-2 0 0,1 0 0,-2-1 1,0 0-1,0 0 0,-1 0 0,-1-1 1,0 0-1,-1 0 0,0 0 0,-1 0 0,-1 0 1,0 0-1,-1-1 0,-1 1 0,0 0 1,-4-17-1,1 11-5,-2 1 1,-1-1-1,0 1 1,-1 0-1,-1 1 1,-1-1-1,-1 2 1,0 0-1,-1 0 1,-1 1-1,-18-18 1,-4 2-1,-1 0 1,-1 3 0,-2 0 0,0 3-1,-2 1 1,-1 3 0,-1 1-1,-68-23 1,55 26 8,-1 2 0,-1 2 0,0 3 0,-1 3 0,0 2 0,-85 3 0,112 5-75,1 1-1,0 2 0,0 1 0,1 1 0,-1 1 0,-47 22 0,22-3-1097,1 2-1,-70 50 1,42-23-3306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5:17.738"/>
    </inkml:context>
    <inkml:brush xml:id="br0">
      <inkml:brushProperty name="width" value="0.025" units="cm"/>
      <inkml:brushProperty name="height" value="0.025" units="cm"/>
      <inkml:brushProperty name="color" value="#004F8B"/>
    </inkml:brush>
  </inkml:definitions>
  <inkml:trace contextRef="#ctx0" brushRef="#br0">111 0 6790,'-9'1'1645,"-2"-1"-1220,-4 0 1136,0 1-1,0 1 1,-30 7-1,46-9-1508,-1 0-1,0 0 1,0 0-1,0 0 1,1 0-1,-1 0 1,0 0-1,0 0 1,0 0-1,0 1 0,1-1 1,-1 0-1,0 0 1,0 0-1,0 0 1,0 0-1,0 1 1,0-1-1,0 0 1,1 0-1,-1 0 1,0 1-1,0-1 1,0 0-1,0 0 0,0 0 1,0 0-1,0 1 1,0-1-1,0 0 1,0 0-1,0 0 1,0 1-1,0-1 1,0 0-1,0 0 1,0 0-1,0 1 1,-1-1-1,1 0 1,0 0-1,0 0 0,0 0 1,0 1-1,0-1 1,0 0-1,0 0 1,-1 0-1,1 0 1,0 0-1,0 1 1,0-1-1,0 0 1,-1 0-1,1 0 1,0 0-1,0 0 0,0 0 1,0 0-1,-1 0 1,17 5 753,60 7-71,0-4 0,0-3 0,83-5 0,-79-1-531,254-1 109,364 5 353,-500 16-46,-59-3 300,-139-17-950,0 1 0,0 0-1,-1 0 1,1-1 0,0 1 0,0 0 0,0 0 0,-1-1 0,1 1 0,0 0 0,0-1 0,0 1 0,0 0 0,0-1 0,0 1 0,0-1-1,0 1 1,0 0 0,0-1 0,0 1 0,0 0 0,0-1 0,0 1 0,0 0 0,0-1 0,0 1 0,0 0 0,0-1 0,0 1 0,1 0-1,-1-1 1,0 1 0,0 0 0,0-1 0,1 1 0,-1 0 0,0 0 0,0-1 0,1 1 0,-1 0 0,0 0 0,0 0 0,1-1-1,-1 1 1,0 0 0,1 0 0,-1 0 0,0 0 0,1 0 0,-1-1 0,1 1 0,-1 0 0,0 0 0,1 0 0,-1 0 0,0 0 0,1 0-1,-1 0 1,0 0 0,1 1 0,-1-1 0,0 0 0,1 0 0,-1 0 0,0 0 0,1 0 0,-1 0 0,0 1 0,1-1 0,-5-13-7478,4 2-686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07:22:28.174"/>
    </inkml:context>
    <inkml:brush xml:id="br0">
      <inkml:brushProperty name="width" value="0.025" units="cm"/>
      <inkml:brushProperty name="height" value="0.025" units="cm"/>
    </inkml:brush>
  </inkml:definitions>
  <inkml:trace contextRef="#ctx0" brushRef="#br0">19 1 12716,'0'0'3587,"-18"64"-2914,23-29 0,13 10-225,11 8-96,5 7 65,9 8-97,4 2-160,0-1-96,3-2-32,-1-5-704,-11-8-834,-6-10-1216,-14-11-385,-9-10-320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5:18.212"/>
    </inkml:context>
    <inkml:brush xml:id="br0">
      <inkml:brushProperty name="width" value="0.025" units="cm"/>
      <inkml:brushProperty name="height" value="0.025" units="cm"/>
      <inkml:brushProperty name="color" value="#004F8B"/>
    </inkml:brush>
  </inkml:definitions>
  <inkml:trace contextRef="#ctx0" brushRef="#br0">73 90 8392,'0'0'1254,"-7"-10"545,3 4-1190,-28-44 1232,30 48-1352,0-1 1,0 1 0,0 0 0,0 0 0,0-1-1,-1 2 1,1-1 0,-1 0 0,0 0-1,-2-1 1,4 3 81,4 12 123,8-3-528,0 0-1,0-1 0,1 0 0,0-1 0,0-1 0,1 1 1,0-2-1,20 6 0,-15-4-93,56 18 152,0-4 1,154 22-1,-165-33 390,-62-10-554,0 0 0,1 0-1,-1 0 1,1 1 0,-1-1 0,0 0 0,1 1 0,-1-1 0,0 1-1,1-1 1,-1 1 0,0 0 0,0-1 0,1 1 0,-1 0 0,0 0 0,0 0-1,0 0 1,0 0 0,0 0 0,1 1 0,-2-1-13,0 0-1,0 1 1,0-1 0,0 0 0,0 0-1,0 0 1,-1 0 0,1 0-1,0 0 1,0 0 0,-1 0 0,1 0-1,0 0 1,-1 0 0,1 0 0,-1 0-1,0-1 1,1 1 0,-1 0-1,0 0 1,0 1 0,-7 6 303,-1 0 1,0-1-1,-17 12 1,24-18-319,-128 79 748,-72 51 484,175-110-2455,-34 35 0,45-39-378,2 0 0,-1 1 0,-11 21 0,17-25-5664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5:20.755"/>
    </inkml:context>
    <inkml:brush xml:id="br0">
      <inkml:brushProperty name="width" value="0.025" units="cm"/>
      <inkml:brushProperty name="height" value="0.025" units="cm"/>
      <inkml:brushProperty name="color" value="#004F8B"/>
    </inkml:brush>
  </inkml:definitions>
  <inkml:trace contextRef="#ctx0" brushRef="#br0">48 7934 5701,'-3'7'194,"-4"10"856,-1 0 0,-1 0 0,-12 16 0,32-38 2560,15-10-2549,29-29 16,-3-3 0,65-75-1,-30 30-954,7-3-42,431-459 1549,-133 169 334,-282 284-1940,21-19-48,270-260-52,188-151 591,-292 277-446,52-64 510,252-214 713,122-102-1275,-42 44 185,-71 66-77,-549 468-88,1042-930 126,-186 177 118,-596 516 166,165-171-340,-476 454-59,-6 7-11,-1 0 1,1 0-1,-1 0 0,0-1 1,0 1-1,0-1 0,-1 0 1,1 0-1,-1 0 0,0 0 1,0-1-1,-1 1 0,3-6 1,-5 9-37,1 1 0,-1-1 1,1 1-1,0 0 1,-1-1-1,1 1 0,-1 0 1,1-1-1,-1 1 0,1 0 1,-1 0-1,0 0 0,1-1 1,-1 1-1,1 0 1,-1 0-1,1 0 0,-1 0 1,0 0-1,1 0 0,-1 0 1,1 0-1,-1 0 0,0 0 1,1 0-1,-1 0 1,1 1-1,-1-1 0,1 0 1,-2 1-1,2-1-136,-1 0 0,1 0 0,-1 0-1,1 1 1,-1-1 0,1 0 0,-1 0 0,1 1 0,-1-1 0,1 0-1,0 1 1,-1-1 0,1 0 0,0 1 0,-1-1 0,1 1-1,0-1 1,-1 0 0,1 1 0,0-1 0,0 1 0,-1-1 0,1 1-1,0-1 1,0 1 0,0-1 0,0 2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25.787"/>
    </inkml:context>
    <inkml:brush xml:id="br0">
      <inkml:brushProperty name="width" value="0.025" units="cm"/>
      <inkml:brushProperty name="height" value="0.025" units="cm"/>
      <inkml:brushProperty name="color" value="#004F8B"/>
    </inkml:brush>
  </inkml:definitions>
  <inkml:trace contextRef="#ctx0" brushRef="#br0">245 0 4837,'-9'3'1025,"-20"3"96,-75 22 3043,92-24-3631,0 1 0,0 0 0,1 0 0,0 1 0,0 0 0,-16 13 0,27-19-499,0 0 1,-1 1-1,1-1 0,-1 0 1,1 0-1,0 1 1,-1-1-1,1 0 0,-1 1 1,1-1-1,0 0 0,0 1 1,-1-1-1,1 1 0,0-1 1,0 0-1,-1 1 0,1-1 1,0 1-1,0-1 0,0 1 1,0-1-1,-1 1 0,1-1 1,0 1-1,0-1 0,0 1 1,0-1-1,0 0 1,0 1-1,1-1 0,-1 1 1,0-1-1,0 1 0,0-1 1,0 1-1,0-1 0,1 1 1,-1-1-1,0 0 0,0 1 1,1-1-1,-1 1 0,0-1 1,1 0-1,-1 1 0,0-1 1,1 0-1,-1 0 1,1 1-1,-1-1 0,0 0 1,1 0-1,-1 1 0,1-1 1,-1 0-1,1 0 0,-1 0 1,1 0-1,-1 0 0,1 0 1,-1 0-1,1 0 0,0 0 1,35 6 58,-34-6-17,357 5 2507,52 4-1594,-372-6-932,1069 116 1402,-1020-110-530,-128-41 1147,26 22-312,-2-3-8332,17 12 6090,-1 1-1,1-1 1,0 0-1,0 1 1,1-1 0,-1 1-1,0-1 1,0 1-1,0 0 1,0 0-1,0-1 1,0 1-1,0 0 1,1 0 0,-1 0-1,0 0 1,0 0-1,0 0 1,0 0-1,2 1 1,17-2-4759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26.302"/>
    </inkml:context>
    <inkml:brush xml:id="br0">
      <inkml:brushProperty name="width" value="0.025" units="cm"/>
      <inkml:brushProperty name="height" value="0.025" units="cm"/>
      <inkml:brushProperty name="color" value="#004F8B"/>
    </inkml:brush>
  </inkml:definitions>
  <inkml:trace contextRef="#ctx0" brushRef="#br0">106 46 8264,'0'0'3731,"-9"-6"-1675,-25-21-279,28 17 2151,13 7-3057,15 5-1247,-22-2 534,35 9-20,0 1 1,-1 1-1,51 25 1,1 0-69,11-3-27,-56-21-9,-1 2 0,66 33-1,-104-46-14,1 1-1,-1-1 1,0 0-1,0 0 0,0 1 1,0-1-1,0 1 1,0 0-1,0 0 1,-1-1-1,1 1 0,-1 0 1,1 0-1,-1 1 1,0-1-1,0 0 0,0 0 1,0 1-1,0-1 1,0 0-1,-1 1 1,1-1-1,0 5 0,-2-3 3,1 0-1,-1 0 0,0 0 0,0 0 0,-1-1 1,1 1-1,-1 0 0,0-1 0,0 1 0,0-1 1,0 0-1,-1 1 0,-3 3 0,-9 8 26,0-2 0,-1 1 1,-1-2-1,-27 17 0,-10-1 599,0-2 1,-101 32-1,99-40-306,0 3-1,-94 51 1,148-71-400,1 0 1,-1 0-1,0 0 0,0 0 0,1 1 1,-1-1-1,1 1 0,-1-1 1,1 1-1,0 0 0,-1-1 0,1 1 1,0 0-1,-1 2 0,2-3-52,0 0 1,0-1-1,0 1 0,0 0 0,0-1 1,1 1-1,-1 0 0,0-1 0,0 1 0,1 0 1,-1-1-1,0 1 0,1 0 0,-1-1 1,0 1-1,1-1 0,-1 1 0,1-1 1,-1 1-1,1-1 0,-1 1 0,1-1 0,-1 0 1,1 1-1,0-1 0,-1 0 0,1 1 1,-1-1-1,1 0 0,0 0 0,-1 1 0,1-1 1,0 0-1,-1 0 0,1 0 0,0 0 1,0 0-1,-1 0 0,1 0 0,0 0 1,-1 0-1,2-1 0,30 2-5647,8-4-3097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37.246"/>
    </inkml:context>
    <inkml:brush xml:id="br0">
      <inkml:brushProperty name="width" value="0.025" units="cm"/>
      <inkml:brushProperty name="height" value="0.025" units="cm"/>
      <inkml:brushProperty name="color" value="#004F8B"/>
    </inkml:brush>
  </inkml:definitions>
  <inkml:trace contextRef="#ctx0" brushRef="#br0">1 1 1890,'0'0'224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38.395"/>
    </inkml:context>
    <inkml:brush xml:id="br0">
      <inkml:brushProperty name="width" value="0.025" units="cm"/>
      <inkml:brushProperty name="height" value="0.025" units="cm"/>
      <inkml:brushProperty name="color" value="#004F8B"/>
    </inkml:brush>
  </inkml:definitions>
  <inkml:trace contextRef="#ctx0" brushRef="#br0">0 1 3748,'0'0'3240,"4"2"880,14 12-3537,-4 0-409,0 0-1,2-1 1,22 16-1,30 26 51,-57-45-187,1-1-1,0 0 1,0-1-1,23 12 0,-22-14-22,-1 1-1,0 0 0,0 1 0,-1 1 1,17 15-1,-16-13-46,0-1-1,0-1 1,1 0 0,0 0 0,0-2-1,28 12 1,-27-13-5,-1 0 1,0 1-1,0 0 1,-1 1-1,0 0 0,0 1 1,-1 0-1,15 16 1,-12-7 127,2-1 0,0 0 0,0-1 1,2-1-1,0 0 0,1-2 0,0 0 0,1-1 1,39 17-1,-37-17 239,0 1 1,-1 1 0,0 1-1,-1 0 1,-1 2-1,34 37 1,30 25 21,-16-21-209,81 64 352,-136-112-387,-1 0 0,0 1 1,0 1-1,-1 0 1,-1 0-1,0 1 0,9 18 1,-11-19-40,0 1 0,1-1 1,0-1-1,1 0 1,0 0-1,1 0 0,0-2 1,1 1-1,12 8 0,5-3-394,27 19 573,-29-6-7940,-25-24 2456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38.978"/>
    </inkml:context>
    <inkml:brush xml:id="br0">
      <inkml:brushProperty name="width" value="0.025" units="cm"/>
      <inkml:brushProperty name="height" value="0.025" units="cm"/>
      <inkml:brushProperty name="color" value="#004F8B"/>
    </inkml:brush>
  </inkml:definitions>
  <inkml:trace contextRef="#ctx0" brushRef="#br0">1 235 7335,'1'3'251,"-1"0"0,1 0 0,0 0 0,0 0 0,1-1 0,-1 1 0,0 0 0,1 0-1,0-1 1,0 1 0,0-1 0,0 0 0,0 1 0,0-1 0,0 0 0,1 0 0,-1 0 0,1-1 0,0 1 0,3 1 0,61 29 2603,-65-31-2752,22 8 286,0-2 0,0-1 0,0 0 0,1-2 0,-1-1 0,1-1 0,0-1 0,41-3 0,-62 1-266,0 0 1,0 0 0,0-1 0,0 1-1,-1-1 1,1 0 0,0 0-1,-1 0 1,1 0 0,-1-1-1,0 0 1,0 1 0,0-1 0,0 0-1,0 0 1,0-1 0,-1 1-1,0-1 1,1 1 0,-1-1 0,-1 0-1,1 1 1,-1-1 0,1 0-1,-1 0 1,1-8 0,3-8 40,-2 0 0,0 0 1,-1-42-1,-2 53-368,0 1-1,-1 0 1,0-1-1,-1 1 1,0 0-1,0 0 1,-1 0 0,-5-13-1,-7-4-3434,-5 1-3277,6 8-1710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50.123"/>
    </inkml:context>
    <inkml:brush xml:id="br0">
      <inkml:brushProperty name="width" value="0.025" units="cm"/>
      <inkml:brushProperty name="height" value="0.025" units="cm"/>
      <inkml:brushProperty name="color" value="#004F8B"/>
    </inkml:brush>
  </inkml:definitions>
  <inkml:trace contextRef="#ctx0" brushRef="#br0">254 1 7751,'-51'15'4324,"37"-12"-4044,0-2 1,0 0-1,-23-1 0,-1 2-817,29-1-466,0 0 0,1-1 0,-1 0 0,0 0 0,0-1-1,-13-3 1,11-2-2008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50.485"/>
    </inkml:context>
    <inkml:brush xml:id="br0">
      <inkml:brushProperty name="width" value="0.025" units="cm"/>
      <inkml:brushProperty name="height" value="0.025" units="cm"/>
      <inkml:brushProperty name="color" value="#004F8B"/>
    </inkml:brush>
  </inkml:definitions>
  <inkml:trace contextRef="#ctx0" brushRef="#br0">1026 28 1217</inkml:trace>
  <inkml:trace contextRef="#ctx0" brushRef="#br0" timeOffset="1">957 47 3716,'-36'9'2338,"-4"-2"-1121,6-3-32,0-4-737,5 0-319,-1-7-258,1-5-95,-5-2 256,-1 1 32,1 2-128,-11 3-384,-4 6-577,-8 2-993,-3 0-416</inkml:trace>
  <inkml:trace contextRef="#ctx0" brushRef="#br0" timeOffset="2">114 53 1634,'-57'7'832,"1"-2"-2209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50.846"/>
    </inkml:context>
    <inkml:brush xml:id="br0">
      <inkml:brushProperty name="width" value="0.025" units="cm"/>
      <inkml:brushProperty name="height" value="0.025" units="cm"/>
      <inkml:brushProperty name="color" value="#004F8B"/>
    </inkml:brush>
  </inkml:definitions>
  <inkml:trace contextRef="#ctx0" brushRef="#br0">3513 10 8648,'-50'9'952,"-1"-3"-1,-79 1 1,67-9-1432,-106-17 0,137 15 461,0 0 0,0 2 0,0 2 0,0 1 0,0 1 0,0 2-1,0 1 1,1 1 0,0 2 0,0 1 0,-39 18 0,9-2-14,-85 23 0,120-42-404,1 0-1,-1-2 1,0-2-1,-1 0 1,1-1-1,-37-5 0,4-6-2039</inkml:trace>
  <inkml:trace contextRef="#ctx0" brushRef="#br0" timeOffset="1">1764 118 5605,'-65'9'2082,"-3"-1"-608,5 1-642,0-3-511,2-1-225,5-5-128,2 0-481,0-5-960,-4-9-1057,-3-3-3204</inkml:trace>
  <inkml:trace contextRef="#ctx0" brushRef="#br0" timeOffset="2">608 192 5894,'-74'29'1249,"5"-4"-32,1-8-544,9-7-417,1-5-128,-1-5-96,4 0-320,0-10-673,-1-6-801,2-3-832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0T07:22:28.527"/>
    </inkml:context>
    <inkml:brush xml:id="br0">
      <inkml:brushProperty name="width" value="0.025" units="cm"/>
      <inkml:brushProperty name="height" value="0.025" units="cm"/>
    </inkml:brush>
  </inkml:definitions>
  <inkml:trace contextRef="#ctx0" brushRef="#br0">1 590 16464,'0'0'3010,"19"-71"-2209,30 22 288,18-14 96,19-10-224,15 0-544,3-1-353,-1 6-641,-9 7-2370,-13 3-6149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51.221"/>
    </inkml:context>
    <inkml:brush xml:id="br0">
      <inkml:brushProperty name="width" value="0.025" units="cm"/>
      <inkml:brushProperty name="height" value="0.025" units="cm"/>
      <inkml:brushProperty name="color" value="#004F8B"/>
    </inkml:brush>
  </inkml:definitions>
  <inkml:trace contextRef="#ctx0" brushRef="#br0">1302 0 2851,'-50'2'994,"-1"1"0,0 3 1,-70 17-1,78-14-930,-1-2 0,1-2 0,-1-2 0,0-2 0,0-2 0,0-2 0,0-1 0,-44-11 0,47 8 329,-76-3 0,76 10 1104,1 2 0,-1 1 0,-71 17 1,102-18-1345,0 1 0,-1-2 1,0 1-1,-11-1 1,17-1-278,1-1 1,0 1-1,0-1 1,0 0-1,-1 0 1,1-1-1,0 1 1,0-1-1,1 0 1,-1 0 0,0 0-1,-6-5 1,5 4-660,0 0 1,0 0-1,-1 0 1,1 0-1,-1 1 1,-9-3-1,-14-1-7080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52.277"/>
    </inkml:context>
    <inkml:brush xml:id="br0">
      <inkml:brushProperty name="width" value="0.025" units="cm"/>
      <inkml:brushProperty name="height" value="0.025" units="cm"/>
      <inkml:brushProperty name="color" value="#004F8B"/>
    </inkml:brush>
  </inkml:definitions>
  <inkml:trace contextRef="#ctx0" brushRef="#br0">193 0 4612,'0'0'7864,"0"8"-6727,-3 33-509,-2 0 0,-18 67 0,-1 10-163,-51 560 2145,75-650-2660,-3 50-490,-6-29-3114,8-47 3326,1 0-1,-1-1 0,0 1 1,1 0-1,-1 0 0,0-1 1,0 1-1,0 0 0,0-1 1,-1 1-1,1-1 0,0 1 1,-1-1-1,1 0 0,-1 0 1,1 1-1,-1-1 0,1 0 1,-1 0-1,0 0 0,0-1 1,-1 2-1,-18 2-5831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52.670"/>
    </inkml:context>
    <inkml:brush xml:id="br0">
      <inkml:brushProperty name="width" value="0.025" units="cm"/>
      <inkml:brushProperty name="height" value="0.025" units="cm"/>
      <inkml:brushProperty name="color" value="#004F8B"/>
    </inkml:brush>
  </inkml:definitions>
  <inkml:trace contextRef="#ctx0" brushRef="#br0">20 92 9353,'0'0'3747,"-4"9"-2620,1 0-938,0 0 0,0 0 1,1 1-1,0 0 0,1-1 1,0 1-1,0 0 0,1 0 1,1-1-1,-1 1 0,2 0 1,-1 0-1,1-1 0,7 19 1,0 0-38,1-1 1,2-1 0,17 31 0,-26-51-129,0 0 0,1 0 1,0-1-1,0 1 1,0-1-1,1 0 1,0 0-1,0 0 1,0-1-1,1 0 0,-1 0 1,1 0-1,0-1 1,0 0-1,0 0 1,0 0-1,1-1 1,-1 0-1,11 2 1,-13-4 29,1 0 0,-1-1 0,0 0 0,0 0 0,1 0 1,-1 0-1,0 0 0,0-1 0,0 0 0,-1 0 1,1 0-1,0 0 0,-1-1 0,1 1 0,-1-1 1,0 0-1,0 0 0,5-7 0,8-8 72,-2-1 0,15-26 1,-15 23-78,-12 19-88,153-223 31,-79 135-5646,-59 69 796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53.423"/>
    </inkml:context>
    <inkml:brush xml:id="br0">
      <inkml:brushProperty name="width" value="0.025" units="cm"/>
      <inkml:brushProperty name="height" value="0.025" units="cm"/>
      <inkml:brushProperty name="color" value="#004F8B"/>
    </inkml:brush>
  </inkml:definitions>
  <inkml:trace contextRef="#ctx0" brushRef="#br0">184 94 5990,'5'-11'1825,"3"-5"-680,12-23 1005,-9 12 5601,-22 57-6940,-1-1 0,-24 41-1,-7 17-653,15-27-124,3 2 0,3 1 1,-26 119-1,46-134-42,2-47 2,0 0 0,0 0 0,0-1-1,0 1 1,1 0 0,-1 0 0,0-1 0,0 1 0,1 0-1,-1-1 1,1 1 0,-1 0 0,0-1 0,1 1-1,-1-1 1,1 1 0,0 0 0,-1-1 0,1 1 0,-1-1-1,2 1 1,-1-1-16,0 0 0,0 0 1,0 0-1,1 0 0,-1 0 0,0 0 0,0 0 0,0 0 0,0 0 0,0-1 0,0 1 1,0 0-1,1-1 0,-1 1 0,0-1 0,0 0 0,0 1 0,-1-1 0,2 0 0,6-5-264,-2 0-1,1-1 0,-1 1 0,0-1 0,0 0 0,-1-1 0,1 0 0,-2 1 0,1-2 0,4-12 1,-1 1-1734,-1 0 1,0 0 0,5-32 0,-5-10-7146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53.768"/>
    </inkml:context>
    <inkml:brush xml:id="br0">
      <inkml:brushProperty name="width" value="0.025" units="cm"/>
      <inkml:brushProperty name="height" value="0.025" units="cm"/>
      <inkml:brushProperty name="color" value="#004F8B"/>
    </inkml:brush>
  </inkml:definitions>
  <inkml:trace contextRef="#ctx0" brushRef="#br0">1 88 10186,'0'0'9032,"23"-31"-8904,6 22-64,5-3-64,-5-2-929,-4 2-1985,-10 2-2852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6:54.132"/>
    </inkml:context>
    <inkml:brush xml:id="br0">
      <inkml:brushProperty name="width" value="0.025" units="cm"/>
      <inkml:brushProperty name="height" value="0.025" units="cm"/>
      <inkml:brushProperty name="color" value="#004F8B"/>
    </inkml:brush>
  </inkml:definitions>
  <inkml:trace contextRef="#ctx0" brushRef="#br0">46 159 13325,'-5'8'752,"0"-1"-591,0-1-19,1 0 1,0 0-1,0 1 1,1-1-1,0 1 1,0 0-1,0 0 1,1 0-1,-2 12 1,4-19-118,0 0 1,0 1-1,1-1 0,-1 0 1,0 1-1,0-1 0,1 0 1,-1 0-1,0 1 0,0-1 1,1 0-1,-1 0 0,0 0 1,1 1-1,-1-1 0,0 0 1,1 0-1,-1 0 0,0 0 1,1 0-1,-1 0 0,1 0 1,-1 0-1,0 0 0,1 0 1,-1 0-1,0 0 0,1 0 1,-1 0-1,1 0 0,-1 0 1,0 0-1,1 0 0,-1 0 1,0 0-1,1-1 0,-1 1 1,0 0-1,1 0 0,-1 0 1,0-1-1,0 1 0,1 0 1,-1-1-1,1 1 0,18-12 497,6-11-337,-1-2 1,41-51 0,-42 46-91,53-51 0,-76 80-91,0 1 0,0 0 0,0-1 0,1 1 0,-1 0 0,0 0-1,0-1 1,0 1 0,1 0 0,-1 0 0,0 0 0,0-1 0,0 1 0,1 0 0,-1 0 0,0 0 0,1 0 0,-1-1-1,0 1 1,0 0 0,1 0 0,-1 0 0,0 0 0,1 0 0,-1 0 0,0 0 0,1 0 0,-1 0 0,0 0-1,1 0 1,-1 0 0,0 0 0,1 0 0,-1 0 0,0 0 0,0 0 0,1 1 0,-1-1 0,0 0 0,1 0-1,-1 0 1,0 0 0,0 1 0,1-1 0,-1 0 0,0 0 0,0 1 0,0-1 0,1 0 0,-1 0 0,0 1-1,0-1 1,0 0 0,0 0 0,0 1 0,1 0 0,-1 29 523,-11 38 592,8-60-1011,-10 45 287,3-1-1,1 1 1,-1 60-1,10-109-397,0 0-1,0-1 0,1 1 0,-1 0 0,1-1 0,0 1 1,0-1-1,0 1 0,1-1 0,-1 1 0,1-1 0,2 5 1,-3-7-170,0 0-1,0 0 1,0 0 0,0-1 0,0 1 0,0 0 0,1 0 0,-1-1 0,0 1 0,0-1 0,1 1 0,-1-1-1,0 1 1,0-1 0,1 0 0,-1 1 0,0-1 0,1 0 0,-1 0 0,1 0 0,-1 0 0,0-1 0,1 1 0,-1 0-1,0 0 1,0-1 0,1 1 0,-1-1 0,0 1 0,0-1 0,1 1 0,-1-1 0,0 0 0,0 0 0,0 0-1,2-1 1,21-25-10957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8:57.771"/>
    </inkml:context>
    <inkml:brush xml:id="br0">
      <inkml:brushProperty name="width" value="0.025" units="cm"/>
      <inkml:brushProperty name="height" value="0.025" units="cm"/>
      <inkml:brushProperty name="color" value="#004F8B"/>
    </inkml:brush>
  </inkml:definitions>
  <inkml:trace contextRef="#ctx0" brushRef="#br0">1 129 5926,'0'0'5632,"13"-4"-5045,57-12 313,1 2-1,1 3 1,74-1 0,234 21-191,-232 3-487,104 10 1664,278-11-1,-430-20-1184,-1-3-1,0-5 1,106-33 0,-168 40-782,15-3 1758,-40 8-3445,-17 3-3708,-7 1 1557,-2-6-538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8:58.134"/>
    </inkml:context>
    <inkml:brush xml:id="br0">
      <inkml:brushProperty name="width" value="0.025" units="cm"/>
      <inkml:brushProperty name="height" value="0.025" units="cm"/>
      <inkml:brushProperty name="color" value="#004F8B"/>
    </inkml:brush>
  </inkml:definitions>
  <inkml:trace contextRef="#ctx0" brushRef="#br0">86 37 9321,'-9'-4'1249,"-68"-28"3689,83 32-1871,31 2-2872,24 10-59,311 79 1105,-361-88-1218,-1 1-1,0 0 1,0 1 0,0 0-1,-1 0 1,1 1 0,-1 0 0,-1 1-1,14 13 1,-19-17-9,0 1 0,-1-1 0,0 1 0,1-1-1,-1 1 1,-1 0 0,1 0 0,0 0 0,-1 0 0,0 0 0,0 0 0,0 0 0,-1 0 0,1 1-1,-1-1 1,0 0 0,0 0 0,0 0 0,-1 1 0,1-1 0,-1 0 0,0 0 0,-1 0-1,1 0 1,-1 0 0,1 0 0,-1 0 0,-3 3 0,-7 14 283,-1-1 0,-1 0-1,-1-2 1,-29 30 0,-80 62 1096,80-73-827,-128 101 395,169-137-3567,12-12 235,5-8-996,11-22-4758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7:38.591"/>
    </inkml:context>
    <inkml:brush xml:id="br0">
      <inkml:brushProperty name="width" value="0.025" units="cm"/>
      <inkml:brushProperty name="height" value="0.025" units="cm"/>
      <inkml:brushProperty name="color" value="#004F8B"/>
    </inkml:brush>
  </inkml:definitions>
  <inkml:trace contextRef="#ctx0" brushRef="#br0">1948 207 5733,'0'0'11515,"-6"-1"-11072,-56-8 548,0 2 1,-69 2-1,-133 12 42,238-5-1041,-72 2 606,-1-4 0,-189-25 0,268 22-342,-169-25 577,140 21-562,-64-17 0,69 13-14,-80-10 1,-230 12 1599,335 7-3934,30-8-3525,3 0 4404,10-11-2715,0-5-1271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7:39.551"/>
    </inkml:context>
    <inkml:brush xml:id="br0">
      <inkml:brushProperty name="width" value="0.025" units="cm"/>
      <inkml:brushProperty name="height" value="0.025" units="cm"/>
      <inkml:brushProperty name="color" value="#004F8B"/>
    </inkml:brush>
  </inkml:definitions>
  <inkml:trace contextRef="#ctx0" brushRef="#br0">187 476 3267,'2'4'438,"8"28"2777,-7-13 6216,-12-51-7124,-9-6-1735,-2 0 0,-1 1 1,-1 2-1,-39-47 1,51 68-563,-6-4 76,13 15-49,0 0 0,0 1 0,1-1 0,-1-1 0,1 1 0,0 0 0,0 0 0,-2-6 0,4 8-35,0 0-1,-1 0 1,1-1 0,1 1-1,-1 0 1,0 0-1,0-1 1,0 1-1,1 0 1,-1 0 0,0-1-1,1 1 1,-1 0-1,1 0 1,0 0-1,-1 0 1,1 0 0,0 0-1,0 0 1,0 0-1,-1 0 1,1 0-1,0 0 1,0 1 0,0-1-1,0 0 1,0 1-1,1-1 1,-1 1-1,0-1 1,2 0-1,197-92 101,-183 84-162,6-5 122,0 2 0,1 0 1,34-10-1,-50 19-152,-1 1 0,1 1 1,0-1-1,1 1 0,-1 1 0,0 0 0,0 0 0,0 0 0,0 1 0,0 0 0,0 1 0,0 0 0,0 0 1,0 0-1,9 6 0,-9-5-571,0 1 1,-1-1 0,1 0-1,1-1 1,-1 0 0,0 0-1,0-1 1,1 0 0,9 0-1,15-1-3562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38:53.236"/>
    </inkml:context>
    <inkml:brush xml:id="br0">
      <inkml:brushProperty name="width" value="0.025" units="cm"/>
      <inkml:brushProperty name="height" value="0.025" units="cm"/>
    </inkml:brush>
  </inkml:definitions>
  <inkml:trace contextRef="#ctx0" brushRef="#br0">0 0 13901,'4'13'-59,"3"18"110,2-1-1,2 0 0,0 0 0,2-1 0,1-1 1,2 0-1,0-1 0,2-1 0,1-1 0,1 0 0,1-1 1,1-1-1,1-2 0,38 29 0,-21-23-216,-3-3-600,-1 3 1,36 31-1,-64-50 571,0 0 0,-1 0 0,1 0 0,-2 1 0,1 0 0,-1 1-1,0-1 1,-1 1 0,0 0 0,-1 0 0,0 1 0,-1-1 0,4 18 0,-7-4-3056,-6-8-2290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8:59.119"/>
    </inkml:context>
    <inkml:brush xml:id="br0">
      <inkml:brushProperty name="width" value="0.025" units="cm"/>
      <inkml:brushProperty name="height" value="0.025" units="cm"/>
      <inkml:brushProperty name="color" value="#004F8B"/>
    </inkml:brush>
  </inkml:definitions>
  <inkml:trace contextRef="#ctx0" brushRef="#br0">0 37 5509,'9'-1'6795,"7"-3"-3995,51-10-1371,62 2-505,0 6-1,172 14 1,20 25-859,119 5 435,-372-36-311,-26 0-115,0-1 0,52-7 1,-93 6-124,-1 0 0,1 0 0,0 0 0,-1 0 0,1 0 0,0 0 0,-1 0 0,1 0 0,0 0 0,-1 0 0,1-1 0,0 1 1,-1 0-1,1 0 0,-1-1 0,1 1 0,-1 0 0,1-1 0,0 1 0,-1-1 0,0 1 0,1-1 0,-1 1 0,1-1 1,-1 1-1,1-1 0,-1 1 0,0-1 0,1 1 0,-1-1 0,0 0 0,0 1 0,0-1 0,1 0 0,-1 1 0,0-1 0,0 0 1,0 1-1,0-1 0,0 0 0,-1-1-327,0 0 0,0 0 0,0 0-1,0 0 1,0 0 0,0 1 0,0-1 0,-1 0 0,1 1 0,-1-1 0,1 1 0,-1 0 0,-1-2 0,-29-18-4562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8:59.497"/>
    </inkml:context>
    <inkml:brush xml:id="br0">
      <inkml:brushProperty name="width" value="0.025" units="cm"/>
      <inkml:brushProperty name="height" value="0.025" units="cm"/>
      <inkml:brushProperty name="color" value="#004F8B"/>
    </inkml:brush>
  </inkml:definitions>
  <inkml:trace contextRef="#ctx0" brushRef="#br0">1008 25 5381,'0'0'2007,"-8"-5"-544,5 3-1303,0 0-1,0 0 1,0 0-1,-1 0 1,1 0-1,-1 1 1,1 0-1,-1-1 1,0 1-1,1 1 1,-1-1-1,0 0 1,0 1 0,1 0-1,-1 0 1,0 0-1,0 0 1,0 1-1,1-1 1,-1 1-1,0 0 1,1 0-1,-1 1 1,0-1-1,-6 4 1,-398 208 3973,73-41-3211,295-151-882,-63 46 0,102-66-49,0-1 0,0 1 0,0-1 0,0 1-1,0-1 1,1 1 0,-1 0 0,0 0 0,1-1-1,-1 1 1,0 0 0,1 0 0,-1 0 0,1 0-1,-1 0 1,1 0 0,-1 0 0,1 0 0,0 0-1,0 0 1,-1 1 0,2-2-3,-1 1 0,0 0 0,1-1 0,-1 1 0,1-1 0,-1 1 0,1-1 0,-1 1-1,1-1 1,-1 1 0,1-1 0,-1 1 0,1-1 0,0 0 0,-1 1 0,1-1 0,0 0 0,-1 1 0,1-1 0,0 0 0,-1 0 0,2 0 0,54 4-281,-45-4 382,130 4-170,223 16 840,-322-15-683,0 2-1,0 3 1,-1 1-1,0 1 1,-1 3-1,54 27 1,-11 1-3311,-44-29-1778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3:56.303"/>
    </inkml:context>
    <inkml:brush xml:id="br0">
      <inkml:brushProperty name="width" value="0.025" units="cm"/>
      <inkml:brushProperty name="height" value="0.025" units="cm"/>
    </inkml:brush>
  </inkml:definitions>
  <inkml:trace contextRef="#ctx0" brushRef="#br0">1 102 5990,'0'0'1617,"10"-3"-998,22-5-453,-1 2 0,2 1 0,43-1 0,111 5 128,8 0-136,240-28-7,283-14-139,2 58 396,647 41 537,-852-59-854,892 26 75,-1311-16-160,349 18 798,-341-25 0,-1-4 1,131-22 0,-120 5-169,-28 4-172,1 3 0,117-3 0,-191 23-901,-13-5 242,1-1-1,-1 1 1,1-1 0,-1 0-1,1 1 1,0-1-1,-1 1 1,1-1 0,-1 0-1,1 0 1,0 1 0,-1-1-1,1 0 1,0 0 0,-1 0-1,1 1 1,0-1 0,-1 0-1,1 0 1,0 0 0,0 0-1,-1 0 1,1-1-1,0 1 1,-1 0 0,2 0-1,0-6-5430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4:01.767"/>
    </inkml:context>
    <inkml:brush xml:id="br0">
      <inkml:brushProperty name="width" value="0.025" units="cm"/>
      <inkml:brushProperty name="height" value="0.025" units="cm"/>
    </inkml:brush>
  </inkml:definitions>
  <inkml:trace contextRef="#ctx0" brushRef="#br0">9 0 9289,'0'0'8306,"-3"7"-7644,2-3-604,0-3-14,0 1 1,1-1-1,-1 0 1,1 1-1,-1-1 1,1 0-1,0 1 1,-1-1-1,1 0 1,0 1-1,0-1 1,0 1-1,0-1 1,1 2-1,0-1-6,0-1 0,0 0 0,0 0 0,0 1 0,0-1 0,0 0 0,1 0 0,-1 0 0,0-1 0,1 1 0,-1 0 0,1 0 0,-1-1 0,1 1 0,-1-1 0,1 1 0,0-1 0,1 0 0,45 11 183,-1-2 0,1-2 0,1-2 0,48-3 0,196-18 57,-143 5-166,-70 2-86,27-1-111,-107 10-38,0 3 122,-1-1-1,1 1 1,-1 0-1,0-1 1,0 1-1,-1-1 1,1 1-1,0-1 1,-1 1-1,1-1 1,-1 0-1,0 0 0,0 0 1,0 0-1,0 0 1,0 0-1,0-1 1,-1 1-1,1-1 1,0 1-1,-1-1 1,-2 1-1,-6 3 24,0 0 0,0-1 0,0 0 0,-12 2 0,-31 2 305,0-2 0,-108-3 0,104-5-280,-1 4-1,-76 11 1,74-1 81,21-4 351,1-1 0,-65 3-1,103-10-479,1-1 0,0 1 0,0 0 0,-1 0 0,1 0 0,0 0 0,0 0 0,-1 0 0,1-1 0,0 1 0,0 0 0,0 0 0,-1 0 0,1-1 0,0 1 0,0 0 0,0 0 0,0 0 0,0-1 0,-1 1 0,1 0-1,0 0 1,0-1 0,0 1 0,0 0 0,0 0 0,0-1 0,0 1 0,0 0 0,0 0 0,0-1 0,0 1 0,0 0 0,0-1 0,0 1 0,0 0 0,0 0 0,0-1 0,0 1 0,0 0 0,1 0 0,-1-1 0,0 1 0,0 0 0,0 0 0,0 0 0,1-1 0,-1 1 0,0 0 0,0 0 0,0 0 0,1 0 0,-1-1-1,0 1 1,0 0 0,0 0 0,1 0 0,-1 0 0,0 0 0,0 0 0,1 0 0,-1 0 0,16-14-62,-1 8 55,0 2 0,1-1 0,-1 2 0,1 0 0,0 1-1,21 0 1,98 5-41,-117-2 48,76 9-265,-65-6 83,0 0 1,0-2-1,0-1 1,-1-2-1,58-8 1,-86 9 174,1 0 0,0 0 1,0 0-1,-1 0 0,1 0 0,0 0 1,-1-1-1,1 1 0,0 0 0,0 0 1,-1-1-1,1 1 0,0-1 0,-1 1 1,1 0-1,-1-1 0,1 1 0,-1-1 1,1 0-1,-1 1 0,1-1 0,-1 1 0,1-1 1,-1 0-1,0 1 0,1-1 0,-1 0 1,0 1-1,1-2 0,-2 1 11,1 1 0,0-1-1,-1 0 1,1 0 0,-1 1-1,1-1 1,-1 1 0,0-1-1,1 0 1,-1 1 0,0-1-1,1 1 1,-1 0 0,0-1 0,1 1-1,-1-1 1,0 1 0,0 0-1,0 0 1,1-1 0,-1 1-1,0 0 1,0 0 0,0 0-1,0 0 1,0 0 0,-40-3 29,0 1-1,0 2 1,0 2 0,0 2-1,-48 11 1,26-1 38,0 3 0,-93 38 0,142-49-114,7-3-79,-1 0-1,1 0 1,0 0-1,0 1 1,-12 9-1,20-13-11,-1 0-1,1 1 0,-1-1 0,0 0 0,1 0 1,-1 0-1,1 1 0,-1-1 0,0 0 0,1 0 1,-1 0-1,1 0 0,-1 0 0,1 0 0,-1 0 0,0 0 1,1 0-1,-1 0 0,1 0 0,-1 0 0,1 0 1,-1 0-1,1 0 0,-1 0 0,0 0 0,1-1 0,-1 1 1,1 0-1,-1 0 0,0-1 0,1 1 0,-1 0 1,1-1-1,24-21-5176,11-13-2391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4:09.744"/>
    </inkml:context>
    <inkml:brush xml:id="br0">
      <inkml:brushProperty name="width" value="0.025" units="cm"/>
      <inkml:brushProperty name="height" value="0.025" units="cm"/>
    </inkml:brush>
  </inkml:definitions>
  <inkml:trace contextRef="#ctx0" brushRef="#br0">443 125 3491,'0'0'1580,"-1"-7"-74,0 1-1216,0 1-1,0 0 1,0 0 0,-1 0-1,0 0 1,0 0 0,0 0-1,0 0 1,-1 1 0,0-1-1,0 1 1,0-1 0,-1 1-1,1 0 1,-1 1 0,0-1-1,0 1 1,0-1 0,0 1-1,-1 0 1,1 1 0,-10-5-1,6 4-139,0 0 0,0 0 0,0 1 0,-1 0 0,1 1 0,-1-1 0,1 2 0,-1-1 0,0 1 0,1 0 1,-1 1-1,0 0 0,1 1 0,-16 4 0,14-2-91,0 0 1,0 1 0,0 1-1,0-1 1,1 2 0,0-1-1,0 1 1,1 1 0,0-1-1,-10 13 1,5-3-53,0 1 1,1 1-1,1-1 0,1 2 1,1-1-1,0 2 0,2-1 1,0 1-1,1 0 0,1 0 1,-2 28-1,5-28 2,1 0 1,1 0-1,0 0 1,2 1-1,1-1 1,1 0-1,0-1 0,1 1 1,2-1-1,0 0 1,1 0-1,1-1 0,1 0 1,0-1-1,1 0 1,17 20-1,-6-11-87,0-1-1,2 0 1,1-2-1,1-2 1,57 40-1,-70-53 50,1-1 0,0 0 0,0-1 0,1-1 0,-1 0 0,1-1 0,1-1 1,-1 0-1,1-1 0,-1-1 0,1 0 0,0-1 0,0-1 0,0-1 0,20-2 0,-22-1 77,0-1-1,0 0 1,-1-1-1,1 0 1,-1-1-1,-1-1 1,1 0 0,-1 0-1,-1-2 1,0 1-1,0-1 1,-1-1-1,17-21 1,-2-2 160,-1-1 1,-2-2 0,28-59-1,-34 61-128,-2-1 0,-2-1 0,-1 0 0,-1 0 0,-2-1 1,-2-1-1,-2 1 0,0-46 0,-4 77-77,0-1 0,0 1 0,-1 0 0,0-1 0,0 1 0,-1-1 0,0 1 0,0 0 0,-1 0 0,0 0 0,0 0 0,-1 1 0,1-1 0,-1 1 0,-1 0 0,1 0 0,-1 0 0,0 1 0,0 0 0,-1-1 0,0 2 0,0-1 0,0 1 0,0 0 0,-1 0 0,1 1 0,-1 0 0,0 0 0,0 0 0,0 1 0,-12-2 0,0 0-94,-1 2 0,1 0 0,-1 1 1,1 1-1,-1 0 0,1 2 0,0 0 0,-1 2 1,1 0-1,-27 9 0,-52 28-5001,67-27 1029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4:12.633"/>
    </inkml:context>
    <inkml:brush xml:id="br0">
      <inkml:brushProperty name="width" value="0.025" units="cm"/>
      <inkml:brushProperty name="height" value="0.025" units="cm"/>
    </inkml:brush>
  </inkml:definitions>
  <inkml:trace contextRef="#ctx0" brushRef="#br0">74 0 6919,'0'0'726,"-7"4"53,3-1-849,-5 1 510,1 1-1,0 0 1,1 0-1,-9 8 1,15-12-326,0 0 0,0-1 0,0 1-1,0 0 1,0 0 0,0 0 0,0 0 0,0 0 0,1 0 0,-1 0 0,0 1 0,1-1-1,-1 0 1,1 0 0,-1 0 0,1 1 0,-1-1 0,1 0 0,0 1 0,0-1 0,0 0 0,0 1-1,0-1 1,0 0 0,0 0 0,0 1 0,0-1 0,0 0 0,1 1 0,-1-1 0,1 0-1,-1 0 1,1 1 0,-1-1 0,1 0 0,0 0 0,-1 0 0,1 0 0,0 0 0,0 0-1,0 0 1,1 1 0,20 16 242,1-2 0,1 0 0,0-1 0,1-2 0,0-1 0,1 0 0,1-2 0,0-1 0,48 10 0,-26-11-199,0-2 0,0-3 1,1-1-1,86-8 0,-99 0-13,0-2 1,-1-1 0,51-20 0,-58 18-47,1 1 0,0 1 1,0 2-1,0 1 0,54-4 1,-81 10-53,0 0 0,0 0 1,0 0-1,0 0 0,0 1 1,0-1-1,0 1 0,0 0 1,0 0-1,-1 0 0,1 0 1,0 0-1,0 1 0,-1 0 0,1-1 1,-1 1-1,1 0 0,-1 0 1,0 0-1,0 0 0,0 0 1,0 1-1,0-1 0,0 1 1,-1-1-1,1 1 0,-1 0 0,0-1 1,0 1-1,0 0 0,0 0 1,0 0-1,-1 0 0,1 0 1,-1 0-1,0 0 0,1 0 1,-2 0-1,1 0 0,0 0 0,-1 0 1,-1 6-1,2-8-63,0-1 0,0 1 0,0 0 0,0-1 0,-1 1 0,1 0 1,0-1-1,-1 1 0,1 0 0,-1-1 0,1 1 0,-1 0 0,1-1 0,-1 1 0,1-1 0,-1 1 0,1-1 0,-1 1 0,1-1 1,-1 0-1,0 1 0,1-1 0,-1 0 0,0 1 0,0-1 0,1 0 0,-1 0 0,0 1 0,0-1 0,1 0 0,-1 0 0,0 0 1,0 0-1,1 0 0,-1 0 0,0-1 0,0 1 0,1 0 0,-1 0 0,0 0 0,1-1 0,-1 1 0,0 0 0,-1-1 0,-1-1-467,0 1-1,0-1 0,0 1 0,0-1 0,0 0 1,0 0-1,1 0 0,-5-4 0,-7-12-5045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4:19.010"/>
    </inkml:context>
    <inkml:brush xml:id="br0">
      <inkml:brushProperty name="width" value="0.025" units="cm"/>
      <inkml:brushProperty name="height" value="0.025" units="cm"/>
    </inkml:brush>
  </inkml:definitions>
  <inkml:trace contextRef="#ctx0" brushRef="#br0">358 0 10218,'0'0'1921,"-11"12"-1686,9-10-225,-5 7-6,-1 0 0,1 0 1,1 1-1,0-1 1,0 2-1,1-1 1,0 0-1,0 1 0,-4 20 1,-16 105 329,-13 260 0,34 146 893,5-310-1211,1-63 9,-8 235 57,5-380-174,-1 0 1,-2 0 0,0 0 0,-1-1-1,-11 27 1,15-46-102,0 0-1,-1 0 1,0 0 0,0-1-1,0 1 1,0-1 0,-1 1-1,1-1 1,-1 0 0,0 0-1,0 0 1,0 0-1,0 0 1,0-1 0,-1 1-1,1-1 1,-1 0 0,0 0-1,0-1 1,0 1-1,1-1 1,-1 1 0,-1-1-1,1 0 1,0-1 0,0 1-1,0-1 1,0 0 0,0 0-1,-1 0 1,1 0-1,0-1 1,0 0 0,0 0-1,0 0 1,0 0 0,-7-4-1,-33-16-3025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4:19.408"/>
    </inkml:context>
    <inkml:brush xml:id="br0">
      <inkml:brushProperty name="width" value="0.025" units="cm"/>
      <inkml:brushProperty name="height" value="0.025" units="cm"/>
    </inkml:brush>
  </inkml:definitions>
  <inkml:trace contextRef="#ctx0" brushRef="#br0">1 316 7559,'0'0'2429,"-1"10"-2029,2 9-238,0-1 0,0 0 0,2 0 0,0 0-1,8 23 1,36 101 521,-23-75-495,64 167 204,-68-190-341,2 0 1,2-2 0,32 45-1,-49-78 76,0 0 0,1 0 0,0-1 0,0 0-1,1 0 1,0-1 0,11 7 0,-17-12-59,0 0 0,0-1 0,0 1 1,0-1-1,0 0 0,0 0 0,0 0 0,0 0 0,1-1 0,-1 1 1,0-1-1,1 0 0,-1 0 0,0 0 0,0 0 0,1 0 0,-1-1 0,0 0 1,0 0-1,1 0 0,-1 0 0,0 0 0,0 0 0,0-1 0,0 1 1,-1-1-1,1 0 0,0 0 0,3-4 0,8-10 73,-1-1 1,-1 0-1,0 0 0,-1-1 1,-1-1-1,-1 0 0,-1 0 1,7-22-1,-1 4-89,82-204-34,58-140-1191,-37 132-4804,-72 160-162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4:21.485"/>
    </inkml:context>
    <inkml:brush xml:id="br0">
      <inkml:brushProperty name="width" value="0.025" units="cm"/>
      <inkml:brushProperty name="height" value="0.025" units="cm"/>
    </inkml:brush>
  </inkml:definitions>
  <inkml:trace contextRef="#ctx0" brushRef="#br0">0 522 4452,'0'0'7949,"13"-10"-7613,319-240 1354,-225 172-1639,-34 28-711,156-77 1,-226 122-2400,-9 3 806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4:21.846"/>
    </inkml:context>
    <inkml:brush xml:id="br0">
      <inkml:brushProperty name="width" value="0.025" units="cm"/>
      <inkml:brushProperty name="height" value="0.025" units="cm"/>
    </inkml:brush>
  </inkml:definitions>
  <inkml:trace contextRef="#ctx0" brushRef="#br0">421 1 9065,'0'0'117,"-9"7"-795,-11 11 968,2 0 0,0 1 1,1 1-1,-26 40 0,-56 109 1213,76-129-1451,-26 44 186,19-36-22,2 1 0,-39 98 0,85-153 392,111-86 224,-104 71-1125,0 1 0,2 1 1,0 1-1,1 2 0,1 1 1,51-20-1,-74 33 262,0 1 0,0 0 1,0 0-1,0 1 0,-1 0 0,1 0 0,0 0 0,0 1 0,0-1 1,0 2-1,0-1 0,0 0 0,-1 1 0,9 4 0,0-1-301,6-1-1259,4-3-1756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38:53.629"/>
    </inkml:context>
    <inkml:brush xml:id="br0">
      <inkml:brushProperty name="width" value="0.025" units="cm"/>
      <inkml:brushProperty name="height" value="0.025" units="cm"/>
    </inkml:brush>
  </inkml:definitions>
  <inkml:trace contextRef="#ctx0" brushRef="#br0">61 815 9961,'0'0'3043,"-56"-31"-256,51 18-897,5-9-961,13-12-737,15-15 256,21-18 225,11-16-161,17-15-255,6-7-193,11-3-32,-6 3-1922,-5 5-4388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4:22.240"/>
    </inkml:context>
    <inkml:brush xml:id="br0">
      <inkml:brushProperty name="width" value="0.025" units="cm"/>
      <inkml:brushProperty name="height" value="0.025" units="cm"/>
    </inkml:brush>
  </inkml:definitions>
  <inkml:trace contextRef="#ctx0" brushRef="#br0">30 238 6470,'0'0'1185,"-6"-8"-48,-17-29-315,23 36-796,0-1 0,0 1 0,-1 0 0,1-1 0,1 1 0,-1-1 0,0 1 0,0-1-1,0 1 1,1 0 0,-1-1 0,1 1 0,-1 0 0,1-1 0,-1 1 0,1 0-1,0 0 1,0 0 0,-1-1 0,1 1 0,0 0 0,0 0 0,0 0 0,0 0 0,0 1-1,1-1 1,-1 0 0,0 0 0,0 1 0,1-1 0,-1 0 0,3 0 0,1-2 75,33-19 11,0 1-1,2 2 1,0 2-1,1 1 1,0 3-1,1 1 1,1 2 0,0 2-1,79-5 1,-117 13-114,0 0 1,0 0-1,0 0 0,0 0 1,0 1-1,-1 0 1,1 0-1,0 0 1,-1 1-1,1-1 0,4 3 1,-7-2 2,0 0 0,0 0-1,0 0 1,0 0 0,0 1 0,-1-1 0,1 0 0,-1 1 0,0-1 0,1 1 0,-1-1 0,0 1 0,-1 0-1,1-1 1,0 1 0,-1 0 0,1 0 0,-1-1 0,0 1 0,0 4 0,0 6 39,-1 0 0,0 0 1,-1 0-1,-1-1 0,0 1 1,-5 14-1,-35 78 129,8-19-108,22-51-357,3 0 1,1 1-1,1 0 0,-5 73 0,13-64-1935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3:55.909"/>
    </inkml:context>
    <inkml:brush xml:id="br0">
      <inkml:brushProperty name="width" value="0.025" units="cm"/>
      <inkml:brushProperty name="height" value="0.025" units="cm"/>
    </inkml:brush>
  </inkml:definitions>
  <inkml:trace contextRef="#ctx0" brushRef="#br0">3068 440 256,'-380'-4'9216,"-508"8"-8791,802 1-570,-1 4 0,2 3-1,-110 32 1,-245 94 491,378-117-212,-51 18 135,-196 98 0,262-111-120,1 2 0,1 2 0,1 2 0,2 2-1,2 2 1,-51 56 0,83-83-131,1 0 0,0 1 0,1 0-1,0 0 1,1 0 0,0 1 0,0-1 0,1 1-1,1 0 1,0 1 0,0-1 0,1 1 0,-1 14-1,3-10-27,0 1 0,2-1-1,-1 0 1,2 0 0,0 0-1,1 0 1,1 0-1,11 25 1,-2-13 25,1 0 1,2 0-1,0-2 0,2 0 1,1-1-1,1-1 1,1-1-1,1-1 0,32 24 1,-3-10 70,2-3 1,1-2-1,2-3 1,1-2 0,1-3-1,0-2 1,101 21-1,446 43 90,-537-78-174,15 1 14,867 78 26,3-42-266,580-82 288,-484 1 41,161-8 10,-4-63-73,-1131 98-43,487-71 73,-7-34-79,-479 95 4,-2-3 1,76-35-1,-122 44 4,0-1 0,-1-1 0,-1-1 0,0-2 0,-1 0 0,-1-2 0,39-42 0,-56 54 49,-1 0-1,0-1 0,-1 0 1,0 0-1,0 0 1,-1 0-1,-1-1 1,1 0-1,-2 0 1,1-1-1,-2 1 1,0-1-1,0 1 1,-1-1-1,0-22 0,-3 18 25,0 0-1,-1 0 0,0 1 1,-2 0-1,0 0 0,0 0 1,-1 0-1,-1 1 0,-1 0 0,0 0 1,-12-15-1,-14-14-40,-2 2 0,-1 1 0,-3 2 0,-1 2 0,-1 1 0,-66-40 0,6 14-36,-208-90-1,67 56 59,-4 11 0,-429-87 0,-534 9 287,-1051 100-278,711 168-677,1138-54-883,297-32-121,-174 55 0,119-15-1496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3:58.168"/>
    </inkml:context>
    <inkml:brush xml:id="br0">
      <inkml:brushProperty name="width" value="0.025" units="cm"/>
      <inkml:brushProperty name="height" value="0.025" units="cm"/>
    </inkml:brush>
  </inkml:definitions>
  <inkml:trace contextRef="#ctx0" brushRef="#br0">3330 200 11050,'-261'-9'24,"-432"-70"1,561 56-527,-250-10 1,307 33 442,0 3 0,0 4 0,0 3 0,-132 35 0,114-15 115,1 3 0,2 4-1,2 5 1,2 3 0,1 4-1,3 3 1,2 4 0,3 3-1,2 4 1,4 3 0,2 3-1,3 3 1,-94 134 0,141-177-49,1 0 1,2 2-1,1 0 1,1 0-1,1 2 1,2-1-1,2 2 1,1-1-1,1 1 1,-2 35-1,8-45-2,0 1-1,2-1 0,1 0 0,0 0 0,2 0 0,1 0 1,1-1-1,1 0 0,0 0 0,2 0 0,1-1 0,1-1 1,1 0-1,0 0 0,17 19 0,-2-9-1,1-1 1,2-1-1,2-1 0,0-2 1,1-2-1,2 0 1,0-3-1,2-1 0,47 19 1,26 4 4,1-5 0,117 24 1,-13-17 2,378 31 0,228-43 24,-696-30-28,1186 20-5,0-47 156,-864 4-14,1352-88 582,-1386 62-598,-2-18 0,511-149 1,-752 160-111,-2-7 1,215-111 0,-276 114 13,-4-4 1,-2-5-1,-3-4 1,126-116-1,-183 147-46,-2-1-1,48-63 0,-77 90 41,-1 0 0,0-1-1,-2 1 1,1-1 0,-2-1-1,0 0 1,0 1 0,-2-2-1,0 1 1,0 0-1,-2-1 1,0 0 0,0-23-1,-3 29 56,-1 0-1,0 0 0,0 1 0,-1-1 1,0 0-1,-1 1 0,0 0 0,-1 0 0,0 0 1,0 0-1,0 1 0,-1 0 0,-1 0 1,-13-13-1,-7-4 83,-2 2 0,-52-35 0,10 15-118,-2 4 0,-1 2 0,-2 4 1,-1 3-1,-106-26 0,-414-59 41,-874-14 153,-7 108-275,-679 115-2277,1867-77 1583,-371 26-2142,340-20-149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4:18.939"/>
    </inkml:context>
    <inkml:brush xml:id="br0">
      <inkml:brushProperty name="width" value="0.025" units="cm"/>
      <inkml:brushProperty name="height" value="0.025" units="cm"/>
    </inkml:brush>
  </inkml:definitions>
  <inkml:trace contextRef="#ctx0" brushRef="#br0">568 1 4420,'0'0'635,"-10"0"1581,-13 0-1507,0 0 0,-1 1 0,1 2 0,0 0 0,-43 13 1,44-7-391,0 1 0,1 1 0,1 1 0,0 0 1,0 2-1,1 1 0,1 0 0,1 1 1,0 1-1,1 0 0,0 1 0,-23 38 1,23-29-97,2 0-1,0 1 1,2 1 0,1 0 0,2 0 0,0 1 0,2 0 0,2 1 0,-4 45 0,7-32-114,1 0 1,2 0-1,9 57 0,-7-85-108,0 0 0,1 0 0,1 0 0,0-1-1,2 1 1,-1-1 0,2 0 0,0-1 0,0 0 0,2 0 0,-1-1-1,13 13 1,-17-21-7,0 0 0,1-1-1,-1 1 1,1-1 0,0 0-1,0-1 1,0 1 0,1-1-1,-1 0 1,1-1 0,-1 0-1,1 0 1,0 0 0,0-1-1,0 0 1,8 1 0,-4-3 55,-1 0 1,1 0 0,-1-1 0,0 0-1,0-1 1,0 0 0,0 0-1,0-1 1,17-10 0,2-5 229,-1-1 1,-1-1-1,-1-1 1,0-1-1,34-43 0,-19 19 8,-3-2-1,-1-2 0,36-68 0,-60 94-205,-1 0 0,-1 0 0,-1-1 0,-1-1 0,-2 1 0,-1-1 0,-1-1-1,-1 1 1,1-49 0,-5 68-95,0-1 0,-1 1 0,0 0 0,0 0 0,-1 0 0,0 0 0,-1 0 0,1 0 0,-1 0 0,-1 1 0,0-1 0,0 1 0,0 0 0,-1 0 0,0 1 0,0-1 0,-1 1 0,1 0 0,-1 1 0,-1-1 0,1 1 0,-1 0 0,0 1 0,0 0 0,0 0 0,-1 0 0,1 1 0,-1 0 0,0 0 0,0 1 0,0 0 0,0 1 0,0 0 0,-1 0 0,1 0 0,-10 2 0,5-1 34,0 1-1,0 1 1,0 0-1,0 0 0,0 2 1,0 0-1,1 0 0,0 1 1,-19 10-1,22-10-377,0 1-1,0 0 0,1 0 0,0 1 1,-10 11-1,13-13-672,1 0-1,0 1 0,0-1 1,0 1-1,1 0 1,0 0-1,0 0 0,-3 13 1,5-10-6988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4:10.785"/>
    </inkml:context>
    <inkml:brush xml:id="br0">
      <inkml:brushProperty name="width" value="0.025" units="cm"/>
      <inkml:brushProperty name="height" value="0.025" units="cm"/>
    </inkml:brush>
  </inkml:definitions>
  <inkml:trace contextRef="#ctx0" brushRef="#br0">465 83 384,'0'-3'586,"0"0"1,0 1-1,-1-1 0,1 0 0,-1 0 0,1 1 0,-1-1 0,0 0 0,0 1 0,-1-1 1,1 1-1,0-1 0,-1 1 0,0 0 0,1-1 0,-1 1 0,-4-4 0,2 3-215,-1 0-1,1 0 1,-1 0 0,0 0-1,0 1 1,0 0-1,0 0 1,0 0-1,-6-1 1,2 1-157,-2 0 1,1 1-1,0 0 1,0 1-1,0 0 0,0 0 1,-1 1-1,1 1 0,-19 4 1,16 0-74,0 0 0,1 0 0,0 2 0,0-1 0,1 1 1,0 1-1,0 0 0,1 1 0,0 0 0,0 0 0,2 1 0,-1 0 0,1 1 0,-9 18 1,2-2 1,2 1 1,0 1 0,2 1-1,2-1 1,-8 41 0,8-19-86,1 2-1,4-1 1,1 1 0,3-1 0,13 104 0,-10-141-74,0 0 1,1 0 0,1-1-1,0 1 1,1-1-1,1 0 1,0-1 0,16 23-1,-19-32 19,0 1-1,1-1 1,-1 0 0,1-1-1,1 1 1,-1-1 0,0 0-1,1-1 1,0 1 0,0-1-1,0 0 1,0 0 0,1-1-1,-1 0 1,1 0 0,-1-1-1,1 1 1,0-1 0,0-1-1,-1 1 1,1-1 0,0-1-1,8 0 1,0-2 100,0-1 0,0 0 1,0-2-1,0 1 0,-1-2 0,0 1 0,-1-2 1,1 0-1,-1-1 0,-1 0 0,0-1 0,15-15 1,17-20 756,63-84 0,-101 121-772,25-32 324,-2-2 0,-1 0 0,23-52 0,-43 79-321,-2-1 0,1 1-1,-2-2 1,0 1 0,-1 0 0,-1-1 0,0 0 0,-1 0-1,-1 0 1,-1 0 0,0 0 0,-1 0 0,-4-19 0,3 28-352,-1-1-1,0 1 1,0 0 0,0 0 0,-1 0 0,-1 1 0,1-1 0,-8-8-1,7 10-232,0 0 0,-1 0-1,0 1 1,0-1-1,0 1 1,-1 1 0,0-1-1,0 1 1,0 0-1,0 1 1,-1-1 0,1 2-1,-1-1 1,0 1-1,0 0 1,0 1-1,0-1 1,0 2 0,0-1-1,0 1 1,0 0-1,0 1 1,-9 1 0,-5 5-5726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4:12.076"/>
    </inkml:context>
    <inkml:brush xml:id="br0">
      <inkml:brushProperty name="width" value="0.025" units="cm"/>
      <inkml:brushProperty name="height" value="0.025" units="cm"/>
    </inkml:brush>
  </inkml:definitions>
  <inkml:trace contextRef="#ctx0" brushRef="#br0">681 100 8648,'0'-4'349,"0"1"0,0-1-1,-1 0 1,1 1 0,-1-1 0,0 1-1,0-1 1,0 1 0,0-1 0,-1 1-1,1 0 1,-1 0 0,0-1-1,0 1 1,0 1 0,0-1 0,-1 0-1,1 0 1,-5-3 0,2 3-86,-1-1 0,0 1 0,0 0-1,0 0 1,0 1 0,0-1 0,0 1 0,-1 1 0,1-1 0,-9 0 0,-1 1-175,0 0 1,0 1 0,0 0 0,0 2 0,0 0 0,0 1 0,0 0-1,-22 8 1,12 0-17,0 2 0,1 1 0,1 0 0,0 2-1,1 1 1,0 1 0,1 0 0,2 2 0,0 1 0,1 0 0,1 1-1,1 1 1,1 1 0,1 0 0,1 1 0,1 1 0,1 0-1,2 1 1,0 0 0,2 0 0,1 1 0,1 0 0,-3 51 0,7-47-21,2 0 0,2 0 1,1 0-1,1 0 1,1 0-1,2-1 0,2 1 1,1-2-1,16 37 1,-19-50-46,2 0 0,0 0 0,0-1 0,2-1 0,0 1 0,1-2 1,0 0-1,1 0 0,1-1 0,0 0 0,1-2 0,0 1 0,0-2 1,2 0-1,-1-1 0,1-1 0,18 7 0,-23-12 9,1 0 0,0 0 0,-1-2 0,1 1 0,0-2 0,0 0 0,0 0 1,0-1-1,-1-1 0,1 0 0,0 0 0,-1-2 0,0 1 0,0-2 0,0 1 0,0-2 0,0 0 0,-1 0 0,18-14 0,6-7 280,-1-1 1,-2-2-1,0-2 0,36-48 1,-33 36 32,-1-1-1,-3-2 1,-2-1 0,37-83 0,-52 98-226,-2-1 1,-1 1 0,-2-2-1,-1 1 1,-2-1-1,-1-1 1,-2 1 0,-2-52-1,-1 79-93,-1 0 1,0 0-1,0 0 0,-1 0 0,0 0 0,0 0 0,-1 0 0,0 1 0,0-1 1,-1 1-1,0 0 0,0 0 0,-1 0 0,-10-12 0,8 13-25,0 0 0,0 1 1,-1 0-1,1 0 0,-1 1 0,0 0 0,0 0 0,-1 1 0,1 0 0,-1 0 1,1 1-1,-1 0 0,-14-1 0,-5 1-86,1 1 0,-1 1 1,1 2-1,0 0 0,-1 2 0,1 1 1,0 1-1,1 1 0,0 2 1,0 0-1,1 2 0,0 1 0,0 1 1,2 1-1,0 1 0,0 1 1,-30 28-1,47-40-314,1 1 1,0 0 0,0 0-1,0 1 1,1-1-1,0 1 1,0 0-1,0 0 1,1 0 0,-4 8-1,8-9-3924,5-4-1516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4:38.744"/>
    </inkml:context>
    <inkml:brush xml:id="br0">
      <inkml:brushProperty name="width" value="0.025" units="cm"/>
      <inkml:brushProperty name="height" value="0.025" units="cm"/>
    </inkml:brush>
  </inkml:definitions>
  <inkml:trace contextRef="#ctx0" brushRef="#br0">438 95 64,'0'0'8114,"-3"-6"-7793,-9-18 116,11 24-290,1-1 0,-1 0 0,0 0 0,0 1 0,1-1 0,-1 0 0,0 1 0,0-1 0,0 0 0,0 1 0,0 0 0,0-1 0,0 1 0,0-1 0,0 1 0,0 0 0,0 0 0,0 0 0,0-1 0,0 1 0,0 0 0,0 0 0,0 0 0,0 1 0,-2-1 0,-28 8 1545,24-5-511,-28 10 392,30-11-1345,1 0-1,-2 1 1,1-2-1,0 1 1,0-1-1,0 1 1,-1-2 0,1 1-1,-6 0 1,-4-1 72,0 1 0,0 1 0,0 0 0,0 1 0,0 0 0,-27 11 0,35-11-255,0 0 0,0 1 0,0 0 0,0 0 0,1 0 0,-1 1 0,1 0 0,0 0 0,1 1 0,-1-1 0,1 1 1,0 1-1,1-1 0,-8 13 0,5-1-55,0 1 1,1 0 0,1 0-1,1 0 1,0 1 0,-1 32-1,7 123-21,0-135 69,2 24-55,19 101 0,-15-130 11,1-1 0,1 0 0,2 0 0,23 46 0,-29-69 0,0-1 0,1-1 1,0 1-1,0-1 0,1 0 1,0 0-1,1-1 0,0 0 0,0-1 1,1 0-1,19 11 0,-23-15 4,0-1 0,0 1 0,0-1 1,0 0-1,1 0 0,-1-1 0,0 0 0,1 0 0,0-1 0,-1 1 0,1-1 1,-1-1-1,1 1 0,-1-1 0,1 0 0,-1-1 0,1 0 0,-1 0 0,0 0 0,0-1 1,0 1-1,10-8 0,18-16 165,-1-2 1,-1-2-1,-1 0 1,41-56 0,-23 29-107,-43 49-39,46-50 1,79-118-1,-118 155 57,-2 1-1,0-2 1,-1 1-1,-1-2 1,-1 1 0,-1-1-1,-1 0 1,-1 0 0,-1-1-1,1-33 1,-4 34 69,-1 0 0,-2 0 0,0 0 0,-7-30 0,6 43-123,0 1 0,0 0 0,-1 0 0,0 0 0,0 0 0,-1 1 0,-1 0 0,1 0 0,-1 0 0,-1 0 0,1 1 0,-15-12 0,10 10 9,-1 1 1,0 0 0,0 1-1,-1 0 1,0 0 0,0 2-1,-1 0 1,-26-7 0,4 6-1375,-1 2 0,-42-1 0,51 4-634,-8-5-7049,21 1-497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4:49.726"/>
    </inkml:context>
    <inkml:brush xml:id="br0">
      <inkml:brushProperty name="width" value="0.025" units="cm"/>
      <inkml:brushProperty name="height" value="0.025" units="cm"/>
    </inkml:brush>
  </inkml:definitions>
  <inkml:trace contextRef="#ctx0" brushRef="#br0">8281 573 6406,'-541'-166'1124,"-13"42"-949,151 36 592,93 22 393,-3 14 0,-2 13-1,-382 2 1,-247 92-1023,574-24-349,-820 13 346,342-21-22,694-15-191,0 6 0,1 7 1,-157 44-1,239-46 47,1 4 1,2 3 0,0 3-1,2 3 1,1 2-1,2 4 1,1 2-1,-87 74 1,108-77 68,1 1 0,1 2 0,3 2 0,1 1 0,-30 49 0,53-71-27,0 1-1,1 0 0,2 0 0,0 1 1,1 0-1,1 1 0,1-1 1,2 1-1,0 0 0,2 1 0,0-1 1,2 0-1,4 47 0,3-35-37,1 0 0,2-1 0,2 0 0,1 0 1,30 56-1,-2-19-62,74 99 0,-61-102 36,2-2 0,4-3 0,2-2 0,3-3-1,3-3 1,2-4 0,2-2 0,2-3-1,2-4 1,2-3 0,2-3 0,105 32 0,-14-18 71,2-7 0,196 23 0,363-1-4,723-61 136,0-95 486,-227-39-214,-20-117-180,-1005 187-197,269-115 0,-361 123 25,-3-4 0,-2-5 0,180-134-1,-246 162 50,-2-1-1,-1-1 1,-1-3-1,-3-1 1,42-59-1,-63 79-74,-1 0 1,-1-1-1,0 0 1,-2-1-1,0 0 0,-1 0 1,-1-1-1,-1 1 0,-1-1 1,-1 0-1,-1-1 1,0 1-1,-2 0 0,0 0 1,-6-32-1,3 37-64,-1 1-1,-1-1 0,0 1 1,-1 0-1,-1 1 1,0-1-1,-1 1 1,-1 1-1,0-1 1,0 2-1,-22-23 1,16 21-398,-1 0 1,-1 0-1,0 2 1,0 0-1,-2 1 1,1 0-1,-1 2 0,-30-11 1,-36-6-2710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4:52.971"/>
    </inkml:context>
    <inkml:brush xml:id="br0">
      <inkml:brushProperty name="width" value="0.025" units="cm"/>
      <inkml:brushProperty name="height" value="0.025" units="cm"/>
    </inkml:brush>
  </inkml:definitions>
  <inkml:trace contextRef="#ctx0" brushRef="#br0">78 534 993,'-18'0'3842,"-22"2"907,38-2-4614,1 1 1,0-1-1,0 1 1,0-1-1,0 1 1,0 0-1,0-1 1,0 1 0,0 0-1,1 0 1,-1 0-1,0 0 1,0 0-1,0 0 1,1 0-1,-1 0 1,1 0 0,-1 0-1,1 0 1,-1 0-1,1 0 1,0 0-1,-1 0 1,1 1-1,0-1 1,0 0 0,0 0-1,0 0 1,0 3-1,2-4 93,1 0 1,-1 0-1,0 0 0,1-1 0,-1 1 1,0-1-1,1 1 0,-1-1 0,0 0 0,0 0 1,3-1-1,342-229 1736,-278 185-1609,76-67 0,-71 53-264,-55 46 106,-1-1-1,0-1 0,-1 0 1,25-32-1,-72 68-3627,-8-7-3377,17-10-1039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4:53.745"/>
    </inkml:context>
    <inkml:brush xml:id="br0">
      <inkml:brushProperty name="width" value="0.025" units="cm"/>
      <inkml:brushProperty name="height" value="0.025" units="cm"/>
    </inkml:brush>
  </inkml:definitions>
  <inkml:trace contextRef="#ctx0" brushRef="#br0">280 0 6470,'0'0'10132,"-8"10"-9961,-1-1-142,1 1 0,1 0 0,-1 1 0,2 0 0,-1 0 0,-7 19 0,-91 201 360,17-47 199,84-172-580,0 0-1,1 0 1,0 0 0,1 0 0,0 0-1,1 1 1,0-1 0,2 20-1,-1-30-9,0-1-1,1 0 0,-1 1 1,0-1-1,0 0 0,1 0 0,-1 1 1,1-1-1,-1 0 0,1 0 1,-1 0-1,1 0 0,0 1 0,0-1 1,0 0-1,-1 0 0,1 0 1,0-1-1,0 1 0,0 0 0,0 0 1,0 0-1,1-1 0,1 2 1,0-1 47,0 0 1,0 0-1,1-1 1,-1 1-1,0-1 1,1 1-1,-1-1 1,1 0-1,4-1 1,2 0 202,0-1 1,0 0 0,-1-1-1,1 0 1,16-8 0,50-34 544,-2-4 1,103-88-1,-142 116-1815,-20 17-3897,-11 1-2133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2:03:58.724"/>
    </inkml:context>
    <inkml:brush xml:id="br0">
      <inkml:brushProperty name="width" value="0.025" units="cm"/>
      <inkml:brushProperty name="height" value="0.025" units="cm"/>
    </inkml:brush>
  </inkml:definitions>
  <inkml:trace contextRef="#ctx0" brushRef="#br0">1 3 7783,'0'0'2301,"9"2"-2263,221 24 325,-146-19-71,-1-4 0,1-3 0,148-20 0,-148 10-152,2 3 0,-1 4 1,136 12-1,674 55 1036,-83-12-729,-172-2-113,3-32 48,-294-11-201,967 3 147,-986-10-330,1098-70 425,-703 21-403,2527-5 1234,-2782 68-1099,43 1 96,106 7-213,65 0 303,821-22-202,-1456 0-131,0 2 0,-1 2 0,66 15 0,-124-19-5213,-28 0-577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4:54.312"/>
    </inkml:context>
    <inkml:brush xml:id="br0">
      <inkml:brushProperty name="width" value="0.025" units="cm"/>
      <inkml:brushProperty name="height" value="0.025" units="cm"/>
    </inkml:brush>
  </inkml:definitions>
  <inkml:trace contextRef="#ctx0" brushRef="#br0">46 18 9097,'0'0'4212,"-7"-1"-2878,-24 0-202,24 1-225,43 0-282,285-15 352,-321 15-975,1 0 1,0 0-1,0 0 0,0 0 1,0 0-1,-1 0 0,1 1 1,0-1-1,0 0 0,-1 1 1,1-1-1,0 1 0,-1-1 1,1 0-1,0 1 0,-1-1 1,1 1-1,0 0 0,-1-1 1,1 1-1,-1 0 0,1-1 1,-1 1-1,0 0 0,1-1 1,-1 1-1,1 1 1,2 30 249,-4-21-133,0 0 1,-1 0-1,-6 19 0,-41 93 199,-13 40-167,28-52-4212,30-97-578,3-7-2077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4:55.555"/>
    </inkml:context>
    <inkml:brush xml:id="br0">
      <inkml:brushProperty name="width" value="0.025" units="cm"/>
      <inkml:brushProperty name="height" value="0.025" units="cm"/>
    </inkml:brush>
  </inkml:definitions>
  <inkml:trace contextRef="#ctx0" brushRef="#br0">844 121 8168,'-5'-8'843,"0"0"-662,0 0-1,-1 0 1,0 0-1,-1 1 1,0 0 0,0 0-1,0 1 1,-1 0-1,0 0 1,0 1-1,0 0 1,-1 0 0,0 1-1,0 0 1,0 1-1,-19-5 1,7 5 77,0 0 0,0 2 0,0 0 0,-1 2 0,1 0 0,0 1 0,0 1 0,0 1 0,1 1 0,-1 1 0,1 1 0,0 0 0,-25 15 0,12-4-209,0 1 0,1 2 0,1 1 0,1 2 0,1 1 0,-42 46 0,58-56 40,1 0 0,0 2 0,1-1 0,1 1 0,0 1 0,2 0 0,0 0 0,1 1-1,0 0 1,2 0 0,0 0 0,2 1 0,-3 34 0,5-37-72,1 1 1,2-1 0,-1 0-1,2 0 1,0 0-1,1 0 1,1 0-1,1-1 1,0 0-1,1 0 1,0-1 0,2 1-1,0-2 1,0 1-1,1-1 1,14 15-1,-11-16-8,1 0-1,-1-1 0,2 0 1,0-1-1,0 0 0,1-2 0,0 0 1,1 0-1,0-2 0,0 0 1,1-1-1,-1 0 0,1-2 1,1 0-1,-1-1 0,30 1 1,-23-4 32,1-2 1,-1 0-1,0-1 1,0-2 0,0-1-1,0 0 1,-1-2-1,0-1 1,0-1 0,-1-1-1,34-22 1,-13 4 460,-2-2 1,0-2-1,-2-1 1,49-57-1,-63 62-114,-1-2 0,-2-1-1,-1-1 1,-2-1 0,-1-1 0,22-56-1,-36 78-323,-1 0 0,0 0 0,-1 0 0,0 0 0,-1-1 0,-1 1 0,0-1 1,-1-15-1,-1 23-65,0 1 1,0-1 0,0 0 0,-1 0-1,0 1 1,0-1 0,0 1 0,-1 0-1,1 0 1,-1 0 0,-1 0 0,1 0-1,-1 0 1,1 1 0,-1 0 0,-1 0-1,1 0 1,-1 0 0,1 0 0,-10-4-1,0 1-133,1 1 0,-1 0 0,0 1-1,0 0 1,-1 2 0,0-1-1,-15 0 1,-2 1-643,0 2 0,-39 2 0,63 0 356,0 0 1,-1 0-1,1 1 1,0 0-1,0 1 1,0-1-1,0 2 1,1-1-1,-9 6 1,9-5-669,0 1 1,0 0-1,1 0 1,0 1-1,-7 8 1,-4 9-5457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9:13.087"/>
    </inkml:context>
    <inkml:brush xml:id="br0">
      <inkml:brushProperty name="width" value="0.025" units="cm"/>
      <inkml:brushProperty name="height" value="0.025" units="cm"/>
      <inkml:brushProperty name="color" value="#004F8B"/>
    </inkml:brush>
  </inkml:definitions>
  <inkml:trace contextRef="#ctx0" brushRef="#br0">402 1376 9065,'-83'27'528,"161"-42"91,-52 11-549,26-1 57,0 3 0,0 2 0,102 12 0,28 2 678,552-48 1004,-310 5-1066,2143-15 1205,-2162 55-1865,133 1 5,629-36 238,196-30 101,107-6-369,-496 34 18,-599 21 9,10-16 21,-328 14-69,0-2-1,0-3 0,-1-2 1,87-35-1,-140 48-24,0 0-1,0-1 1,0 1-1,0 0 1,0-1 0,0 0-1,0 0 1,-1 0 0,1 0-1,-1 0 1,0 0-1,1-1 1,-1 1 0,0-1-1,0 0 1,0 1 0,-1-1-1,1 0 1,-1 0-1,0 0 1,2-6 0,-2 2 13,-1 0 0,0 0 0,-1 0 0,0 1 0,0-1 1,0 0-1,-1 1 0,0-1 0,-5-11 0,-96-221-39,88 210-61,-2 2-1,-1 0 0,-1 0 0,-1 2 0,-1 0 0,-27-23 1,20 26 19,0 1 1,-2 1 0,0 1 0,-1 2 0,-1 1 0,-1 2 0,0 1 0,0 1 0,-39-7 0,-46-5 6,-157-13 1,257 35 39,-1949-136 383,1259 127-394,-60-3 24,-1057-13 126,278 8-20,-224 7-59,1259 12 21,388 2-83,0 4 1,1 6 0,0 6 0,-144 39-1,200-38-76,1 2-1,1 4 0,1 2 0,2 3 1,1 3-1,1 3 0,2 2 0,2 2 1,-54 52-1,90-74 75,2 1 1,0 0-1,2 2 0,0 0 1,1 1-1,-17 34 1,25-41-2,0 1 0,2-1 0,0 1 0,1 0 0,0 0 0,1 1 0,1-1 0,1 0 0,0 1-1,1 0 1,3 22 0,-1-29 5,1 1-1,0-1 1,0 0-1,1 0 1,1 0-1,0-1 1,0 0-1,1 0 1,0 0-1,0 0 0,1-1 1,0 0-1,0-1 1,1 1-1,0-1 1,0-1-1,1 0 1,15 9-1,6 2-27,1-2-1,0-1 1,1-1 0,49 12-1,-14-9-99,1-2 0,0-4-1,90 2 1,209-16-189,-310 3 315,1202-4-2375,-878 9-1271,-185-11-288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29:52.680"/>
    </inkml:context>
    <inkml:brush xml:id="br0">
      <inkml:brushProperty name="width" value="0.025" units="cm"/>
      <inkml:brushProperty name="height" value="0.025" units="cm"/>
      <inkml:brushProperty name="color" value="#004F8B"/>
    </inkml:brush>
  </inkml:definitions>
  <inkml:trace contextRef="#ctx0" brushRef="#br0">5099 104 5894,'-16'1'2936,"-124"14"-1869,-39 2-952,149-16-139,1-1 0,-1-1 0,1-2 0,-34-7 0,-40-10 31,0 4-1,-1 5 1,-134 3 0,-1290 9 3553,441 94-2535,958-76-990,1 6 0,2 6 1,-137 52-1,179-50-10,3 3 1,1 3-1,1 4 1,3 4-1,-103 81 1,153-106 29,0 0 0,1 2 0,1 1-1,-21 30 1,38-45 22,1-1-1,0 2 0,0-1 0,1 0 0,1 1 1,-7 22-1,10-26-45,0 0 1,0-1-1,1 1 1,-1 0-1,1-1 1,1 1 0,-1 0-1,1-1 1,1 1-1,-1 0 1,1-1-1,0 0 1,4 8-1,0-3-14,0-1-1,1 1 1,1-2-1,0 1 0,0-1 1,1 0-1,0-1 1,0 0-1,19 13 1,12 4 10,50 24 0,-25-20-6,0-2 1,2-4-1,133 30 0,221 12 87,-342-54-98,940 88 273,62-81-271,-1-102 163,-425-17-195,-517 70 20,-1-5-1,219-92 0,-304 105 21,87-53 0,-121 64-10,-1 0 0,0-1-1,0-1 1,-1 0 0,-1-2-1,-1 1 1,25-36 0,-34 43-8,-1 0 0,0 0 0,0 0 1,-1-1-1,0 1 0,0-1 0,-1 0 0,0 0 1,0 0-1,-1 0 0,-1-1 0,1 1 0,-3-18 1,0 15-2,-1-1 1,0 1 0,-1 0-1,-1 0 1,1 0 0,-2 0-1,0 1 1,0 0 0,-9-11-1,-8-7 26,-1 1 0,-2 1 0,-1 1-1,-1 2 1,-60-41 0,26 24 102,-3 3 1,-1 4-1,-120-46 1,82 45 45,-207-41 1,-544-4-3618,513 67-1085,171 9 117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5:17.093"/>
    </inkml:context>
    <inkml:brush xml:id="br0">
      <inkml:brushProperty name="width" value="0.025" units="cm"/>
      <inkml:brushProperty name="height" value="0.025" units="cm"/>
    </inkml:brush>
  </inkml:definitions>
  <inkml:trace contextRef="#ctx0" brushRef="#br0">61 253 10282,'0'0'-96,"-9"5"229,-30 15-47,38-20-88,1 0 0,-1 0 0,1 0 0,-1 0 1,1 0-1,-1 1 0,0-1 0,1 0 0,-1 0 1,1 1-1,-1-1 0,1 0 0,0 1 0,-1-1 1,1 0-1,-1 1 0,1-1 0,0 1 0,-1-1 1,1 1-1,0-1 0,-1 1 0,1-1 0,0 1 1,0-1-1,-1 1 0,1-1 0,0 1 0,0-1 1,0 1-1,0-1 0,0 1 0,0 0 0,0-1 1,0 1-1,0-1 0,0 1 0,0-1 0,0 1 1,0-1-1,1 1 0,-1-1 0,0 1 0,0 0 1,1-1-1,-1 0 0,0 1 0,0-1 0,1 1 1,-1-1-1,1 1 0,-1-1 0,0 0 0,1 1 1,-1-1-1,1 1 0,-1-1 0,1 0 0,25 11-153,36 0 116,0-3-1,1-3 1,124-5-1,-79-1 22,614-25 111,-133 2-31,1681-67 221,-1089-6 1626,-596 47-680,804 19 400,-1367 32-1893,5 0-835,0-1 0,34-5 0,-15-9-2376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5:19.630"/>
    </inkml:context>
    <inkml:brush xml:id="br0">
      <inkml:brushProperty name="width" value="0.025" units="cm"/>
      <inkml:brushProperty name="height" value="0.025" units="cm"/>
    </inkml:brush>
  </inkml:definitions>
  <inkml:trace contextRef="#ctx0" brushRef="#br0">1830 567 8488,'-76'-23'-114,"49"16"211,-1-2 1,2 0-1,-1-2 1,-25-14 0,29 13-13,-1 1-1,-1 1 1,0 1 0,0 1 0,0 1 0,-1 2-1,0 0 1,-1 2 0,1 0 0,0 2 0,-1 1-1,-34 5 1,-33 8 278,2 4 0,-99 31 1,151-37-469,-68 17 379,-147 61 1,222-75-178,1 1 0,0 2 1,1 2-1,1 1 1,1 1-1,1 1 1,1 1-1,-39 44 0,49-46-56,1 0 0,0 2 0,2-1 0,0 2 0,2 0 0,1 0-1,-12 36 1,19-46-26,0 0-1,1 1 1,1-1 0,0 0-1,1 1 1,1-1-1,0 1 1,1 0 0,0-1-1,1 0 1,1 1-1,0-1 1,1 0 0,1 0-1,8 18 1,8 5-11,1-2 0,1 0 0,2-1 0,1-2 0,2 0 0,35 30 0,1-6 29,2-2 1,75 44-1,-104-74-20,1-2 0,1-2-1,0-1 1,1-2 0,1-2 0,1-1-1,0-3 1,1-1 0,0-3 0,0-1-1,1-2 1,0-2 0,-1-1 0,1-3-1,0-2 1,-1-1 0,45-13 0,-7-3 74,-2-5 1,0-3-1,-2-3 1,-2-4-1,-1-3 1,-2-3-1,105-80 1,-125 80-58,-1-3 1,-2-1-1,-3-3 0,-1-2 1,-3-2-1,-2-1 0,-3-2 1,-2-2-1,50-113 0,-69 132 35,-3 0-1,-1-1 0,-1-1 1,-3 0-1,-1-1 1,-2 1-1,-2-1 0,-2 0 1,-7-75-1,3 96-8,0 0-1,-2 0 1,0 0-1,-1 0 1,-2 1-1,0 0 1,-1 1-1,0-1 1,-2 2-1,0 0 1,-2 0-1,0 1 1,0 0-1,-2 1 1,0 1-1,0 0 1,-2 1-1,0 1 1,0 0-1,-33-16 1,20 15-138,-1 1 1,0 2 0,0 1-1,-2 1 1,1 2-1,-1 1 1,0 2-1,0 1 1,0 1-1,0 2 1,-1 2 0,1 1-1,-39 8 1,2 5-825,0 3 1,2 3 0,1 3 0,0 2 0,-64 39-1,27-11-3279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5:35.577"/>
    </inkml:context>
    <inkml:brush xml:id="br0">
      <inkml:brushProperty name="width" value="0.025" units="cm"/>
      <inkml:brushProperty name="height" value="0.025" units="cm"/>
    </inkml:brush>
  </inkml:definitions>
  <inkml:trace contextRef="#ctx0" brushRef="#br0">2693 130 6854,'-85'-12'-96,"15"3"726,0-3 0,-73-23 0,89 19-585,-1 3 1,0 3-1,-82-6 0,-171 10-4,299 6-39,-67 3 164,1 3 0,-1 4 0,-110 29 0,-215 91 889,332-103-907,1 3 0,2 3 0,1 2 0,1 4 0,3 2 0,-59 52-1,83-61-130,1 2 1,2 2-1,2 0 0,2 3 0,1 0 0,1 2 0,3 1 0,1 1 0,3 1 0,-19 54 0,29-68-29,3 0 1,0 0 0,2 1-1,2 0 1,0 0-1,2 35 1,2-51-1,1 1 1,1-1 0,0 0-1,1 0 1,0-1-1,2 1 1,-1-1 0,2 1-1,0-1 1,1-1-1,0 1 1,1-1 0,0-1-1,15 18 1,10 3 13,2-2 1,1-1-1,1-1 0,1-2 0,1-2 1,46 21-1,263 102 46,-237-108 53,2-5-1,1-5 1,2-4-1,0-6 1,218 9-1,-207-29 19,0-6-1,-1-5 0,0-5 1,-1-6-1,152-47 0,-138 24-85,-3-7 0,-2-5 0,-2-6-1,-3-6 1,-4-5 0,148-115 0,-240 163-30,-1-1 0,-1-1 1,-2-2-1,43-55 0,-61 68 30,0 0-1,-1-1 1,0 1-1,-2-2 1,0 1-1,-1-1 0,-1-1 1,-1 1-1,-1-1 1,0 0-1,1-34 1,-5 31 74,-1-1 1,-1 1 0,-1 0 0,0-1 0,-2 1 0,-1 1 0,-1-1 0,-1 1 0,-1 0 0,-18-32 0,11 27 7,-1 2 0,-2 0 1,0 1-1,-1 1 0,-2 1 0,0 1 0,-44-32 0,17 20-78,-2 2-1,-2 3 0,0 2 0,-2 2 1,0 2-1,-1 3 0,-2 3 1,-74-13-1,25 13-42,-1 5 1,0 5-1,-183 12 0,197 3-22,1 5 0,0 4 0,-137 45 0,-258 130-4685,326-119 372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0.307"/>
    </inkml:context>
    <inkml:brush xml:id="br0">
      <inkml:brushProperty name="width" value="0.025" units="cm"/>
      <inkml:brushProperty name="height" value="0.025" units="cm"/>
      <inkml:brushProperty name="color" value="#004F8B"/>
    </inkml:brush>
  </inkml:definitions>
  <inkml:trace contextRef="#ctx0" brushRef="#br0">0 215 8904,'0'0'8553,"10"3"-7160,3 0-1051,1-1 1,0 0 0,0 0-1,0-1 1,0-1-1,0-1 1,0 0 0,-1-1-1,18-3 1,137-42 864,-113 30-1078,457-132 1072,-513 149-1280,1 0 0,0 0 1,0 0-1,0 0 0,0 0 1,0 0-1,0 0 0,0 0 1,0 0-1,0 0 0,0 0 1,0 0-1,-1 0 0,1 0 0,0 0 1,0-1-1,0 1 0,0 0 1,0 0-1,0 0 0,0 0 1,0 0-1,0 0 0,0 0 1,0 0-1,0 0 0,0-1 0,0 1 1,0 0-1,0 0 0,0 0 1,0 0-1,0 0 0,0 0 1,0 0-1,0 0 0,0 0 1,0-1-1,0 1 0,0 0 0,-21-1-2395,-33 0-3986,9 1-491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0.653"/>
    </inkml:context>
    <inkml:brush xml:id="br0">
      <inkml:brushProperty name="width" value="0.025" units="cm"/>
      <inkml:brushProperty name="height" value="0.025" units="cm"/>
      <inkml:brushProperty name="color" value="#004F8B"/>
    </inkml:brush>
  </inkml:definitions>
  <inkml:trace contextRef="#ctx0" brushRef="#br0">386 9 13997,'0'0'7960,"-8"-3"-7565,6 2-390,-1 0-1,1 1 1,-1-1 0,1 0-1,-1 1 1,0-1 0,1 1-1,-1 0 1,0 0 0,1 0-1,-1 0 1,1 1 0,-1-1-1,-2 1 1,0 2 12,1-1-1,-1 1 1,1 0-1,0 0 0,0 0 1,0 0-1,1 1 1,-1-1-1,-3 7 1,-77 81 592,43-49-268,2 2 1,1 2-1,-34 56 1,70-98-340,-1-1 1,1 1-1,0 0 1,0 1 0,1-1-1,-1 0 1,1 0-1,0 1 1,0-1-1,0 1 1,1-1-1,-1 1 1,1-1-1,1 9 1,0-10-1,0-1 0,0 0 0,0 0 1,0 0-1,1 0 0,-1 0 0,1 0 0,-1 0 0,1 0 1,0-1-1,-1 1 0,1 0 0,0-1 0,0 0 1,0 1-1,0-1 0,1 0 0,-1 0 0,0 0 1,0 0-1,1-1 0,-1 1 0,0 0 0,1-1 1,-1 0-1,1 0 0,-1 1 0,4-2 0,45 1 46,-1-2 0,1-2-1,-1-2 1,0-3 0,51-16-1,20-2-1790,-43 12-2720,-5-2-2909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1.536"/>
    </inkml:context>
    <inkml:brush xml:id="br0">
      <inkml:brushProperty name="width" value="0.025" units="cm"/>
      <inkml:brushProperty name="height" value="0.025" units="cm"/>
      <inkml:brushProperty name="color" value="#004F8B"/>
    </inkml:brush>
  </inkml:definitions>
  <inkml:trace contextRef="#ctx0" brushRef="#br0">32 149 13229,'0'0'7772,"-2"9"-7083,-6 60 722,2 0 0,8 135-1,-2-190-1291,1 4-33,0 0 0,1 0 1,1 0-1,1-1 0,10 31 0,-14-48-75,0 0-1,0 0 0,0 0 0,0-1 0,0 1 0,0 0 0,0 0 0,0-1 0,0 1 0,0 0 0,0 0 0,0 0 0,0 0 0,1-1 0,-1 1 0,0 0 0,0 0 1,0 0-1,0 0 0,0-1 0,1 1 0,-1 0 0,0 0 0,0 0 0,0 0 0,1 0 0,-1 0 0,0 0 0,0 0 0,0-1 0,1 1 0,-1 0 0,0 0 0,0 0 1,1 0-1,-1 0 0,0 0 0,0 0 0,0 0 0,1 0 0,-1 0 0,0 1 0,0-1 0,0 0 0,1 0 0,-1 0 0,0 0 0,0 0 0,0 0 0,1 0 0,-1 0 0,0 1 1,0-1-1,0 0 0,0 0 0,1 0 0,-1 0 0,0 1 0,0-1 0,0 0 0,0 0 0,5-20 610,2-51-171,-4-1-1,-7-88 1,2 129-469,-9-48 0,9 69 2,0-1 0,-1 1 0,0 0 0,-1 0-1,0 0 1,-1 0 0,0 1 0,-7-11 0,12 20 5,0 0 1,-1 0 0,1-1 0,0 1 0,0 0-1,0 0 1,0 0 0,0 0 0,0-1-1,0 1 1,0 0 0,0 0 0,-1 0-1,1 0 1,0-1 0,0 1 0,0 0 0,0 0-1,0 0 1,-1 0 0,1 0 0,0 0-1,0 0 1,0 0 0,0-1 0,-1 1-1,1 0 1,0 0 0,0 0 0,0 0 0,-1 0-1,1 0 1,0 0 0,0 0 0,0 0-1,-1 0 1,1 0 0,0 0 0,0 0-1,0 0 1,-1 1 0,1-1 0,0 0 0,0 0-1,0 0 1,0 0 0,-1 0 0,1 0-1,0 1 1,-2 12-197,2-10 198,1 0 1,-1 1-1,1-1 0,-1 0 0,1 0 0,0 0 0,0 0 1,0 0-1,3 4 0,-2-4 10,1 0 0,-1 0 0,1 0 0,0 0 0,0 0 0,0-1-1,0 1 1,1-1 0,-1 0 0,1 0 0,-1 0 0,1 0 0,0-1 0,0 1 0,0-1 0,-1 0 0,1 0 0,0 0 0,0-1 0,7 1 0,-5-2 9,0-1 1,-1 1 0,1-1-1,-1 1 1,0-2 0,1 1-1,-1 0 1,0-1 0,0 0-1,-1 0 1,1-1 0,8-7-1,7-10 21,-1-1 1,-1-1-1,-1 0 0,20-38 0,-36 60-30,-1 0-3,0 1 1,0-1 0,1 0-1,-1 1 1,0-1 0,0 0-1,1 1 1,-1-1 0,1 1-1,-1-1 1,0 0 0,1 1-1,-1-1 1,1 1 0,-1-1-1,1 1 1,0-1 0,-1 1 0,1 0-1,-1-1 1,1 1 0,0 0-1,-1 0 1,1-1 0,0 1-1,-1 0 1,1 0 0,0 0-1,0 0 1,6 19-190,-8 49-16,0-57 273,-10 107 101,6-79-139,1 1-1,2-1 0,7 78 1,-6-116-46,1 0 0,0 0 1,0 0-1,0 0 0,0 0 1,0 1-1,1-1 0,-1 0 0,0 0 1,0 0-1,1 0 0,-1 0 1,1 0-1,-1 0 0,1 0 1,-1 0-1,1 0 0,0 0 0,-1 0 1,1 0-1,0-1 0,0 1 1,0 0-1,-1 0 0,1-1 0,0 1 1,0-1-1,0 1 0,0-1 1,0 1-1,0-1 0,0 1 0,1-1 1,-1 0-1,0 0 0,0 1 1,0-1-1,0 0 0,0 0 0,0 0 1,1 0-1,-1 0 0,0-1 1,0 1-1,0 0 0,0 0 0,2-2 1,0 1-349,1-1 0,-1 0 0,0 0 0,0-1 0,0 1 0,0-1 1,0 1-1,0-1 0,-1 0 0,1 0 0,-1 0 0,0 0 0,2-4 0,9-30-5813,-4-6-5681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2:04:21.857"/>
    </inkml:context>
    <inkml:brush xml:id="br0">
      <inkml:brushProperty name="width" value="0.025" units="cm"/>
      <inkml:brushProperty name="height" value="0.025" units="cm"/>
    </inkml:brush>
  </inkml:definitions>
  <inkml:trace contextRef="#ctx0" brushRef="#br0">1 179 10634,'0'2'9,"1"-1"1,0 1-1,0 0 0,0-1 0,0 1 0,0-1 1,0 1-1,0-1 0,1 1 0,-1-1 1,0 0-1,1 0 0,-1 0 0,1 1 1,-1-1-1,1-1 0,0 1 0,-1 0 1,1 0-1,0-1 0,0 1 0,0-1 1,-1 1-1,1-1 0,0 0 0,3 0 1,56 8 186,-58-8-167,260 4 1265,-150-5-540,115 13 1,-138-3-587,1-3 0,-1-5 0,1-3 0,-1-5 1,157-31-1,-2-15-69,474-40-1,503 47 153,-1012 39-174,0 10-1,241 35 1,118 58 220,167 20 148,-215-88-291,0-33 71,678-76 1072,-1159 78-1281,-25 3-151,1-1 0,-1-1 0,1 0-1,-1-1 1,20-7 0,-35 10 33,0 0 0,1 0 0,-1 0 0,0 0-1,0 0 1,1 0 0,-1 0 0,0-1 0,0 1 0,0 0 0,1 0 0,-1 0 0,0 0 0,0-1 0,0 1 0,1 0 0,-1 0 0,0 0 0,0-1 0,0 1 0,0 0 0,0 0 0,1-1 0,-1 1 0,0 0 0,0 0 0,0-1 0,0 1 0,0 0 0,0-1 0,0 1 0,0 0 0,0 0-1,0-1 1,0 1 0,0 0 0,0 0 0,0-1 0,0 1 0,-1 0 0,1 0 0,0-1 0,0 1 0,0 0 0,0 0 0,0-1 0,0 1 0,-1 0 0,1 0 0,0 0 0,0-1 0,-1 1 0,-14-10-4954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2.495"/>
    </inkml:context>
    <inkml:brush xml:id="br0">
      <inkml:brushProperty name="width" value="0.025" units="cm"/>
      <inkml:brushProperty name="height" value="0.025" units="cm"/>
      <inkml:brushProperty name="color" value="#004F8B"/>
    </inkml:brush>
  </inkml:definitions>
  <inkml:trace contextRef="#ctx0" brushRef="#br0">142 176 9001,'0'0'827,"9"-5"454,-3 2-1443,7-4 1222,-1 0 1,0-1 0,0-1-1,13-12 1,-23 19-775,0 0 0,0 0 0,0 0 0,-1 0 0,1 0 0,-1-1-1,1 1 1,-1-1 0,0 1 0,0-1 0,0 1 0,0-1 0,1-4 0,-2 5-167,-1 0 1,1 1-1,0-1 0,0 0 1,-1 0-1,1 0 0,-1 1 1,0-1-1,1 0 0,-1 1 1,0-1-1,0 0 0,0 1 1,0-1-1,0 1 0,-1-1 1,1 1-1,0 0 0,-1 0 1,1-1-1,-1 1 0,-2-2 1,0 0 111,0 1 0,0-1-1,-1 1 1,1-1 0,-1 1 0,1 0 0,-1 1 0,1-1 0,-1 1 0,0 0 0,-9-1-1,13 2-91,-27 1 432,21 4-578,0-1 1,0 1-1,0 0 0,1 0 0,0 1 0,0 0 0,1 0 0,0 0 0,0 1 0,-7 11 0,1 0-2,2 0 0,0 1 0,-7 21 0,0 21 133,15-56-116,0 0 0,1-1-1,-1 1 1,1 0 0,0 0-1,1 0 1,-1-1 0,1 1-1,0 0 1,2 7-1,-2-11 1,-1 0-1,1 0 0,0 0 0,0 0 0,0 0 0,0 0 0,0 0 1,0 0-1,0 0 0,1-1 0,-1 1 0,0 0 0,0-1 0,1 1 0,-1-1 1,0 1-1,1-1 0,-1 0 0,0 0 0,1 0 0,-1 1 0,0-1 0,1 0 1,-1-1-1,1 1 0,-1 0 0,0 0 0,1 0 0,-1-1 0,0 1 1,1-1-1,-1 1 0,0-1 0,2-1 0,4-1 63,-1 0-1,0 0 1,0-1 0,0 0-1,9-7 1,-1-3 4,1-1-1,-2 0 1,0-1 0,-1 0 0,0-1-1,-2-1 1,0 0 0,0 0 0,-2-1-1,7-21 1,-43 75-287,27-33 206,-1 1 1,1-1 0,0 1 0,0-1-1,0 1 1,0 0 0,0-1-1,0 1 1,1 0 0,0 0 0,-1 0-1,1-1 1,0 1 0,0 0 0,1 0-1,-1 3 1,2-5 6,-1 1 0,0-1 0,1 0 0,-1 0 0,1 1 0,0-1 0,-1 0 0,1 0 0,0 0 0,-1-1 0,1 1 0,0 0 0,0-1 0,0 1 0,0-1 0,0 1 0,0-1 0,0 0 0,-1 0 0,1 0 0,0 0 0,0 0 0,3-1 0,34 0 78,-17-1-109,0 2 0,27 3 1,-44-2 43,1-1 0,-1 1 1,0 1-1,0-1 1,0 1-1,0 0 1,0 0-1,0 0 0,0 1 1,-1 0-1,1 0 1,-1 0-1,0 0 0,6 6 1,-10-8 44,1 0 0,-1 0 0,1-1 1,-1 1-1,1 0 0,0 0 0,-1 0 1,1-1-1,0 1 0,0 0 0,0-1 0,-1 1 1,1-1-1,0 1 0,0-1 0,0 0 1,0 1-1,0-1 0,0 0 0,0 1 0,0-1 1,0 0-1,0 0 0,0 0 0,0 0 1,0 0-1,1 0 0,0-1 11,-1 0-1,0 0 1,0 0 0,-1 0-1,1 0 1,0-1 0,0 1 0,0 0-1,-1 0 1,1-1 0,-1 1-1,1 0 1,-1-1 0,1 1-1,-1 0 1,0-1 0,0-1 0,3-73 1002,-3 65-1128,0 2-18,0 1 0,-1-1 1,0 1-1,-1 0 0,0-1 0,-4-11 1,10 24 49,0 0 0,0-1 0,1 1 1,-1-1-1,1 0 0,-1 0 0,1 0 0,0-1 1,1 0-1,-1 0 0,0 0 0,0-1 1,7 2-1,-1-1 0,-1-1-1,1 0 1,0 0 0,0-1 0,0-1 0,11-1-1,-19 1 33,1 0 0,-1 0 0,0 0 0,1-1 0,-1 1 0,0-1 0,0 0 0,0 0 0,0 0 0,-1 0 0,1 0 0,0-1 0,-1 1 0,0-1 0,1 0 0,-1 0 0,0 1 0,2-7 0,14-36-111,-17 44 54,-13 41-223,6-26 101,2 0 0,0 0 0,1 0 0,0 1 0,1 0 0,1-1 0,0 27 0,1-41 85,0 0 0,0 1 0,0-1 0,0 0 0,0 1 0,0-1 0,1 0 0,-1 1 1,0-1-1,0 0 0,0 0 0,0 1 0,0-1 0,1 0 0,-1 1 0,0-1 1,0 0-1,0 0 0,1 0 0,-1 1 0,0-1 0,0 0 0,1 0 0,-1 0 0,0 0 1,1 1-1,-1-1 0,0 0 0,0 0 0,1 0 0,-1 0 0,0 0 0,1 0 1,-1 0-1,0 0 0,1 0 0,-1 0 0,0 0 0,1 0 0,-1 0 0,0 0 0,1 0 1,-1 0-1,0 0 0,0-1 0,1 1 0,-1 0 0,0 0 0,1 0 0,-1 0 1,0-1-1,0 1 0,0 0 0,1 0 0,-1 0 0,0-1 0,0 1 0,0 0 0,1-1 1,-1 1-1,14-17-4586,-8-8-1434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2.834"/>
    </inkml:context>
    <inkml:brush xml:id="br0">
      <inkml:brushProperty name="width" value="0.025" units="cm"/>
      <inkml:brushProperty name="height" value="0.025" units="cm"/>
      <inkml:brushProperty name="color" value="#004F8B"/>
    </inkml:brush>
  </inkml:definitions>
  <inkml:trace contextRef="#ctx0" brushRef="#br0">11 0 12139,'0'0'4453,"-11"69"-4261,11-42-32,11 2-833,4-7-2273,1-2-706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3.196"/>
    </inkml:context>
    <inkml:brush xml:id="br0">
      <inkml:brushProperty name="width" value="0.025" units="cm"/>
      <inkml:brushProperty name="height" value="0.025" units="cm"/>
      <inkml:brushProperty name="color" value="#004F8B"/>
    </inkml:brush>
  </inkml:definitions>
  <inkml:trace contextRef="#ctx0" brushRef="#br0">120 19 10090,'0'0'1654,"-7"11"866,-5 6-1495,-30 46 3205,39-57-3970,-1 0 1,1 0-1,1 0 0,-1 0 0,1 0 0,0 1 0,0-1 1,-1 14-1,3-20-227,0 1 0,0-1 0,0 0 1,0 1-1,1-1 0,-1 1 0,0-1 0,0 1 1,0-1-1,1 0 0,-1 1 0,0-1 0,0 0 1,1 1-1,-1-1 0,0 0 0,0 1 1,1-1-1,-1 0 0,1 1 0,-1-1 0,0 0 1,1 0-1,-1 0 0,0 1 0,1-1 0,-1 0 1,1 0-1,-1 0 0,1 0 0,-1 0 0,1 0 1,-1 0-1,0 0 0,1 0 0,-1 0 1,1 0-1,-1 0 0,1 0 0,-1 0 0,0 0 1,1 0-1,-1 0 0,1-1 0,-1 1 0,0 0 1,1 0-1,-1-1 0,1 1 0,-1 0 0,0 0 1,1-1-1,-1 1 0,0 0 0,0-1 1,1 0-1,23-18 1805,-19 12-1615,0-1-1,0 1 0,-1-1 1,0 0-1,-1 0 1,5-15-1,-7 19-127,0 0 1,0 0-1,0-1 0,0 1 0,-1 0 0,0 0 1,0-1-1,0 1 0,0 0 0,0-1 0,-1 1 1,0 0-1,0 0 0,0 0 0,-4-8 0,4 10-94,0 1-1,0 0 0,0-1 0,0 1 0,0 0 0,-1 0 0,1-1 0,0 1 0,-1 0 1,1 0-1,-1 1 0,1-1 0,-1 0 0,1 0 0,-1 1 0,0-1 0,1 1 0,-1-1 1,0 1-1,1 0 0,-1 0 0,0 0 0,0 0 0,1 0 0,-1 0 0,0 0 0,1 0 0,-1 1 1,0-1-1,1 1 0,-1-1 0,0 1 0,1 0 0,-1-1 0,1 1 0,-3 2 0,0-1-8,0 1 0,1-1 0,-1 1-1,1 0 1,0-1 0,0 1-1,0 1 1,0-1 0,0 0 0,1 1-1,-1 0 1,1-1 0,-3 8-1,4-9-40,1-1 0,-1 0-1,1 1 1,-1-1-1,1 1 1,0-1-1,-1 1 1,1-1 0,0 1-1,0-1 1,0 1-1,0-1 1,0 0 0,0 1-1,1-1 1,-1 1-1,0-1 1,1 1-1,-1-1 1,1 0 0,-1 1-1,1-1 1,0 0-1,0 1 1,-1-1 0,1 0-1,0 0 1,0 0-1,0 0 1,0 0-1,1 0 1,-1 0 0,0 0-1,0 0 1,1 0-1,0 0 1,5 1-681,0 0 0,0-1-1,0 0 1,0 0 0,0-1 0,11 0-1,15 0-7564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3.585"/>
    </inkml:context>
    <inkml:brush xml:id="br0">
      <inkml:brushProperty name="width" value="0.025" units="cm"/>
      <inkml:brushProperty name="height" value="0.025" units="cm"/>
      <inkml:brushProperty name="color" value="#004F8B"/>
    </inkml:brush>
  </inkml:definitions>
  <inkml:trace contextRef="#ctx0" brushRef="#br0">51 1 17489,'0'0'1307,"0"11"-495,-1 48-52,3 1 0,2-1 0,3 0 1,24 97-1,-13-111-788,-13-35-486,-1 0 1,0 0 0,0 0 0,2 16-1,-6-25 460,0-1-1,0 0 1,0 0 0,0 0-1,0 0 1,0 1-1,0-1 1,0 0-1,0 0 1,0 0-1,0 0 1,0 1-1,0-1 1,0 0 0,0 0-1,0 0 1,-1 0-1,1 1 1,0-1-1,0 0 1,0 0-1,0 0 1,0 0-1,-1 0 1,1 0 0,0 0-1,0 0 1,0 1-1,0-1 1,-1 0-1,1 0 1,0 0-1,0 0 1,0 0-1,0 0 1,-1 0 0,1 0-1,0 0 1,0 0-1,0 0 1,0 0-1,-1 0 1,1 0-1,0 0 1,0 0-1,0 0 1,0-1 0,-1 1-1,1 0 1,0 0-1,-16-6-1562,-14-13-1607,-8-12-699,-6-9 512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3.915"/>
    </inkml:context>
    <inkml:brush xml:id="br0">
      <inkml:brushProperty name="width" value="0.025" units="cm"/>
      <inkml:brushProperty name="height" value="0.025" units="cm"/>
      <inkml:brushProperty name="color" value="#004F8B"/>
    </inkml:brush>
  </inkml:definitions>
  <inkml:trace contextRef="#ctx0" brushRef="#br0">14 225 11179,'0'0'3123,"-3"-10"-865,1 7-2114,1-1-16,-1 1-1,1 0 1,0 0-1,0-1 1,0 1-1,0-1 1,1 1-1,-1 0 1,1-1 0,0 1-1,0-1 1,0 1-1,1-1 1,-1 1-1,1-1 1,0 1-1,0-1 1,0 1-1,0 0 1,0 0-1,1-1 1,0 1-1,-1 0 1,1 0 0,0 1-1,1-1 1,3-4-1,11-7 139,0 1 0,1 1 0,0 0 0,1 2 0,0 0-1,1 1 1,27-8 0,-34 12-233,0 2-1,0 0 1,0 0 0,0 1-1,0 1 1,0 0 0,1 1-1,-1 0 1,0 1-1,1 0 1,-1 1 0,0 1-1,14 4 1,-19-3 18,-1 0-1,0 0 1,-1 1-1,1 0 1,-1 0 0,0 0-1,0 1 1,0-1-1,-1 2 1,0-1 0,0 0-1,-1 1 1,1 0-1,-2 0 1,1 0 0,-1 1-1,0-1 1,0 1 0,-1 0-1,0 0 1,0 0-1,-1 0 1,0 9 0,1-2 175,-1 0 1,-1 0-1,0-1 1,-1 1 0,-1 0-1,0 0 1,-1-1 0,-1 1-1,0-1 1,-1 0 0,-13 26-1,12-29-32,0-1 0,-1 0 0,-1 0 0,0-1 0,0 0 0,-1 0 0,0-1 0,0 0 0,-12 7 0,13-10-171,1-1 1,-1 0-1,0-1 1,0 1-1,0-2 1,-1 1-1,1-1 1,-1-1-1,1 1 1,-1-1 0,0-1-1,1 0 1,-14-1-1,21 1-165,-1 0 0,1 0 0,0 0 0,-1 0 1,1-1-1,-1 1 0,1 0 0,0-1 0,-1 1 0,1-1 0,0 1 0,-1-1 0,1 0 0,0 0 0,0 1 0,-1-1 1,1 0-1,0 0 0,0 0 0,0 0 0,0 0 0,0-1 0,1 1 0,-1 0 0,0 0 0,1-1 0,-1 1 0,0 0 1,1-1-1,-1 1 0,1 0 0,0-1 0,0 1 0,-1-1 0,1 1 0,0-1 0,0 1 0,0 0 0,0-1 0,1 1 0,-1-1 1,0 1-1,1-2 0,0-2-830,1 0 0,0 0 1,0 0-1,0 1 0,0-1 0,1 1 1,0-1-1,0 1 0,0 0 1,0 0-1,6-5 0,26-17-6469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4.249"/>
    </inkml:context>
    <inkml:brush xml:id="br0">
      <inkml:brushProperty name="width" value="0.025" units="cm"/>
      <inkml:brushProperty name="height" value="0.025" units="cm"/>
      <inkml:brushProperty name="color" value="#004F8B"/>
    </inkml:brush>
  </inkml:definitions>
  <inkml:trace contextRef="#ctx0" brushRef="#br0">24 47 19058,'0'0'2840,"-3"9"-1900,-2 6-279,1-1 0,0 1 0,-2 23 0,5-32-567,1 0 1,-1 0-1,1 0 1,0 0-1,1 0 1,-1 0-1,1 0 0,1 0 1,-1 0-1,1-1 1,0 1-1,0 0 1,6 10-1,-8-17-69,0 1-1,0 0 1,0-1 0,0 1-1,0-1 1,0 1-1,0 0 1,0-1 0,0 1-1,0 0 1,1-1 0,-1 1-1,0 0 1,0-1 0,0 1-1,1 0 1,-1-1-1,0 1 1,0 0 0,1-1-1,-1 1 1,0 0 0,1 0-1,-1-1 1,0 1 0,1 0-1,-1 0 1,0 0-1,1 0 1,-1-1 0,1 1-1,-1 0 1,0 0 0,1 0-1,-1 0 1,0 0 0,1 0-1,-1 0 1,1 0-1,-1 0 1,0 0 0,1 0-1,-1 0 1,1 1 0,-1-1-1,0 0 1,1 0 0,-1 0-1,0 0 1,1 1-1,-1-1 1,0 0 0,1 0-1,-1 1 1,0-1 0,1 0-1,-1 0 1,0 1 0,0-1-1,0 0 1,1 1-1,-1-1 1,0 0 0,0 1-1,0-1 1,0 1 0,1-1-1,-1 0 1,0 1 0,3-32 1158,-3 30-1208,0 0 28,2-23-47,-1 0 0,-2 0 0,0 0 0,-2 0 0,-1 0 0,-7-28 0,13 56-268,0 0-1,0-1 0,0 1 0,0-1 0,1 0 0,-1 1 0,1-1 1,0 0-1,0-1 0,0 1 0,1-1 0,-1 1 0,0-1 0,1 0 1,0 0-1,-1 0 0,1-1 0,0 1 0,0-1 0,0 0 0,5 1 1,-1-1-859,0 1 1,0-1-1,0 0 1,1-1 0,-1 0-1,0-1 1,1 1-1,-1-1 1,0-1 0,10-2-1,10-9-4450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4.583"/>
    </inkml:context>
    <inkml:brush xml:id="br0">
      <inkml:brushProperty name="width" value="0.025" units="cm"/>
      <inkml:brushProperty name="height" value="0.025" units="cm"/>
      <inkml:brushProperty name="color" value="#004F8B"/>
    </inkml:brush>
  </inkml:definitions>
  <inkml:trace contextRef="#ctx0" brushRef="#br0">76 10 7399,'0'0'11253,"-8"-1"-10014,6 1-1195,0 0 1,0-1-1,0 1 1,0 0-1,0 0 1,1 1-1,-1-1 1,0 0-1,0 0 1,0 1-1,0 0 1,0-1-1,0 1 1,1 0-1,-1 0 1,0 0-1,1 0 1,-1 0-1,0 0 1,1 0-1,0 0 1,-1 1-1,1-1 1,0 1-1,-2 1 1,0 3 99,0-1-1,0 1 1,1 0 0,0 0-1,0 0 1,1 0 0,-1 0-1,0 11 1,1-11-52,1 1-1,0-1 1,0 0-1,0 1 1,1-1-1,2 12 1,-3-17-89,0 0 0,0-1 0,1 1 1,-1 0-1,0 0 0,1 0 0,-1 0 1,1-1-1,-1 1 0,1 0 0,-1-1 0,1 1 1,0 0-1,-1-1 0,1 1 0,0 0 0,0-1 1,-1 1-1,1-1 0,0 0 0,1 1 0,0-1 14,0 0 0,-1 0-1,1 0 1,-1 0-1,1 0 1,-1-1-1,1 1 1,0-1-1,-1 1 1,1-1-1,-1 1 1,0-1-1,1 0 1,-1 0-1,0 0 1,1 0 0,1-1-1,1-3 27,1 0 1,-1 0-1,0 0 0,-1 0 0,1-1 0,-1 0 1,0 1-1,-1-1 0,1 0 0,-1 0 0,0 0 1,1-9-1,8-54-351,-11 67 134,-1 12 176,0 0 0,0-1 0,1 1 0,1 0 0,-1 0 0,2 0 0,3 15 0,-4-22-140,0 0 0,0-1 1,0 1-1,1-1 0,-1 1 0,1-1 1,0 1-1,-1-1 0,1 0 1,0 0-1,0 0 0,4 3 1,-2-3-269,-1-1 0,0 1 0,1 0 0,-1-1 0,1 0 0,-1 0 0,1 0 0,0 0 0,-1-1 0,1 1 0,0-1 0,3 0 0,21 0-5786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4.963"/>
    </inkml:context>
    <inkml:brush xml:id="br0">
      <inkml:brushProperty name="width" value="0.025" units="cm"/>
      <inkml:brushProperty name="height" value="0.025" units="cm"/>
      <inkml:brushProperty name="color" value="#004F8B"/>
    </inkml:brush>
  </inkml:definitions>
  <inkml:trace contextRef="#ctx0" brushRef="#br0">74 1 11307,'-8'9'4756,"6"-7"-4634,-7 8 788,0 0-1,0 1 1,1 0-1,-7 14 0,13-22-793,0 0 0,1 0 1,-1 1-1,1-1 0,0 0 0,0 1 0,0-1 0,0 1 0,0 0 0,1-1 0,0 1 0,0 0 0,0-1 0,0 1 0,0-1 0,1 1 0,0 0 0,-1-1 0,1 1 0,1-1 0,-1 0 0,0 1 0,1-1 0,2 4 0,30 33 43,-32-37-170,0-1-1,0 0 0,1 1 0,-1-1 1,1 0-1,-1-1 0,1 1 0,0 0 1,0-1-1,0 1 0,0-1 0,0 0 0,5 1 1,-7-31 400,-1 20-1050,0 26-1293,0 13-6775,3-17 3391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5.372"/>
    </inkml:context>
    <inkml:brush xml:id="br0">
      <inkml:brushProperty name="width" value="0.025" units="cm"/>
      <inkml:brushProperty name="height" value="0.025" units="cm"/>
      <inkml:brushProperty name="color" value="#004F8B"/>
    </inkml:brush>
  </inkml:definitions>
  <inkml:trace contextRef="#ctx0" brushRef="#br0">172 82 11563,'0'0'6208,"-3"-9"-3736,1 3-2083,0-1-1,-1 1 1,0 1-1,0-1 1,0 0-1,0 1 1,-8-10-1,9 14-342,1-1-1,-1 1 0,0-1 1,1 1-1,-1 0 1,0 0-1,0 0 1,0 0-1,0 0 0,0 0 1,0 0-1,0 0 1,0 1-1,0-1 1,0 1-1,0 0 0,0 0 1,0-1-1,0 1 1,-1 0-1,1 1 0,0-1 1,0 0-1,0 1 1,0-1-1,0 1 1,0 0-1,0-1 0,0 1 1,0 0-1,0 0 1,0 1-1,1-1 1,-3 2-1,-2 1 18,1 0 1,1 1-1,-1 0 0,1 0 1,0 0-1,0 0 0,0 0 1,1 1-1,0 0 0,0 0 1,0 0-1,-2 7 1,2-1 119,-1 1 0,1-1 0,1 0 0,1 1 0,-1 18 0,1-29-176,1-1-1,0 0 1,0 1 0,0-1 0,0 0 0,1 1 0,-1-1-1,0 1 1,0-1 0,1 0 0,-1 0 0,1 1 0,-1-1 0,1 0-1,0 0 1,-1 1 0,1-1 0,0 0 0,0 0 0,0 0-1,0 0 1,0 0 0,0 0 0,0 0 0,0-1 0,0 1-1,0 0 1,1 0 0,-1-1 0,0 1 0,1-1 0,-1 1 0,0-1-1,0 0 1,1 0 0,-1 1 0,1-1 0,-1 0 0,0 0-1,1 0 1,-1 0 0,0 0 0,1-1 0,-1 1 0,3-1-1,2 0 0,-1-1-1,0 0 1,0 0-1,0 0 0,0 0 1,0-1-1,0 0 0,0 0 1,-1 0-1,6-5 0,19-22-1328,-27 63-428,-1 51 2715,-4 0 1,-3 0 0,-18 83 0,23-164-936,-1 1 0,1-1 0,0 1 0,-1-1 0,0 0 0,1 1 0,-1-1 0,-1 0 0,1-1 0,0 1 1,-1 0-1,-3 3 0,5-6-16,0 1 0,1 0 0,-1-1 0,0 1-1,0-1 1,0 1 0,0-1 0,0 1 0,0-1 0,0 0 0,0 0 0,0 1 0,0-1 0,0 0 0,0 0 0,0 0 0,0 0 0,0 0 0,0 0 0,0 0 0,0 0 0,0-1 0,0 1 0,0 0 0,1-1 0,-1 1 0,0 0 0,0-1 0,0 1 0,0-1 0,0 0 0,0 1 0,1-1 0,-1 0 0,0 1 0,1-1 0,-1 0 0,0 0 0,1 1 0,-1-1 0,1 0 0,-1 0 0,1 0 0,-1 0 0,1 0 0,-1-1 0,-3-10-102,0 1 1,0-1-1,1 0 0,1 0 1,0 0-1,0 0 1,1 0-1,1-1 1,0 1-1,2-13 0,3-17-1748,16-61-1,22-66-6917,-18 87 2312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5.763"/>
    </inkml:context>
    <inkml:brush xml:id="br0">
      <inkml:brushProperty name="width" value="0.025" units="cm"/>
      <inkml:brushProperty name="height" value="0.025" units="cm"/>
      <inkml:brushProperty name="color" value="#004F8B"/>
    </inkml:brush>
  </inkml:definitions>
  <inkml:trace contextRef="#ctx0" brushRef="#br0">119 0 11563,'0'0'4810,"-5"9"-3593,-7 10-379,-12 20 987,-25 57 0,43-84-1764,2-1 0,0 1 1,0 0-1,1 0 0,0 1 1,1-1-1,1 1 0,0-1 1,0 1-1,2 18 0,0-29-52,0 1-1,0-1 1,0 0-1,0 0 1,0 1 0,0-1-1,0 0 1,1 0-1,-1 0 1,1-1-1,-1 1 1,1 0 0,0-1-1,0 1 1,0-1-1,0 1 1,0-1-1,0 0 1,0 0 0,0 0-1,1 0 1,-1 0-1,0 0 1,1-1-1,-1 1 1,0-1 0,1 1-1,-1-1 1,1 0-1,3 0 1,-1 0-63,1 0 0,-1 0 0,0-1 0,1 1 0,-1-1-1,0 0 1,1-1 0,-1 1 0,0-1 0,0 0 0,0-1 0,0 1 0,4-4 0,-4 2-39,0-1 0,0 0 0,0 0 0,-1-1-1,0 1 1,5-10 0,-1-2 2475,-9 18-2342,-3 11 516,0 0 0,1 0-1,0 0 1,-3 24 0,6-34-517,0 0 0,0 0 1,0 0-1,0-1 0,0 1 0,0 0 0,1 0 0,-1 0 1,0 0-1,1 0 0,0 0 0,-1-1 0,1 1 0,0 0 1,0 0-1,0-1 0,0 1 0,0-1 0,0 1 1,1-1-1,-1 1 0,1-1 0,-1 0 0,0 0 0,1 1 1,0-1-1,-1 0 0,1 0 0,0-1 0,0 1 0,-1 0 1,1-1-1,0 1 0,0-1 0,0 1 0,0-1 1,0 0-1,0 0 0,-1 0 0,5 0 0,-1 0-3,1-1-1,-1 0 1,1 0-1,-1 0 0,0-1 1,1 1-1,-1-1 1,0-1-1,0 1 1,0-1-1,-1 0 0,1 0 1,0 0-1,-1 0 1,0-1-1,0 0 1,5-6-1,-2 1-135,0 0-1,0 0 1,-1-1-1,0 0 1,-1 0 0,0 0-1,5-18 1,-11 30-61,-3 11 249,1-1 0,0 1 0,-1 19-1,3-29-113,1-1-1,0 1 0,0-1 1,1 1-1,-1-1 0,0 0 1,1 1-1,-1-1 0,1 1 1,0-1-1,0 0 0,1 3 1,-1-4-73,0 0 1,0 0-1,0-1 1,-1 1-1,1 0 1,0 0 0,0-1-1,0 1 1,0 0-1,1-1 1,-1 1 0,0-1-1,0 0 1,0 1-1,0-1 1,0 0 0,1 1-1,-1-1 1,0 0-1,0 0 1,0 0-1,1 0 1,-1 0 0,0-1-1,0 1 1,2-1-1,-2 1-217,0 0-1,0-1 1,0 1-1,0-1 0,0 0 1,0 1-1,0-1 0,0 0 1,-1 1-1,1-1 1,0 0-1,0 0 0,-1 0 1,1 0-1,0 0 0,-1 0 1,1 0-1,-1 0 1,1 0-1,-1 0 0,0 0 1,1 0-1,-1-2 1,1 2-93,5-23-7252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55.444"/>
    </inkml:context>
    <inkml:brush xml:id="br0">
      <inkml:brushProperty name="width" value="0.05" units="cm"/>
      <inkml:brushProperty name="height" value="0.05" units="cm"/>
    </inkml:brush>
  </inkml:definitions>
  <inkml:trace contextRef="#ctx0" brushRef="#br0">0 1 15187,'12'15'1080,"13"6"-831,2-4-81,7 11 184,11 1-64,7 3-80,1 0 16,1-3-48,-1-3-80,-5-3-56,-5-2-16,-10 1-40,-2-4-64,-10 2-312,-2-1-416,-12-3 680,-2-3-112,-7-4-89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2:04:26.198"/>
    </inkml:context>
    <inkml:brush xml:id="br0">
      <inkml:brushProperty name="width" value="0.025" units="cm"/>
      <inkml:brushProperty name="height" value="0.025" units="cm"/>
    </inkml:brush>
  </inkml:definitions>
  <inkml:trace contextRef="#ctx0" brushRef="#br0">1 144 7751,'0'0'2040,"11"-3"-1966,66-17 306,-22 4 246,1 2 0,0 3-1,114-8 1,-93 23-526,146 27 1,-140-17-58,115 6 1,-91-19 218,0-5-1,144-23 1,-44-3 467,345-7-1,-16 42-533,705-19-165,-1170 9-30,311-13 391,-286 18-15,190 27-1,-132 0 113,-29-3 292,1-6 1,147 4-1,-219-23-342,100-13 0,-153 14 907,0 0-1682,-1 0 123,1 0-1,-1 0 1,1 0-1,-1 0 1,1-1-1,-1 1 1,1 0-1,-1 0 1,0 0-1,1-1 1,-1 1 0,1 0-1,-1-1 1,0 1-1,1 0 1,-1-1-1,0 1 1,1-1-1,-1 1 1,0-1 0,1 1-1,-1 0 1,0-1-1,0 1 1,0-1-1,0 1 1,1-1-1,-1 1 1,0-1-1,0 1 1,0-1 0,0 1-1,0-2 1,0-9-3699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6.143"/>
    </inkml:context>
    <inkml:brush xml:id="br0">
      <inkml:brushProperty name="width" value="0.025" units="cm"/>
      <inkml:brushProperty name="height" value="0.025" units="cm"/>
      <inkml:brushProperty name="color" value="#004F8B"/>
    </inkml:brush>
  </inkml:definitions>
  <inkml:trace contextRef="#ctx0" brushRef="#br0">1 1 19859,'0'0'6694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7.135"/>
    </inkml:context>
    <inkml:brush xml:id="br0">
      <inkml:brushProperty name="width" value="0.025" units="cm"/>
      <inkml:brushProperty name="height" value="0.025" units="cm"/>
      <inkml:brushProperty name="color" value="#004F8B"/>
    </inkml:brush>
  </inkml:definitions>
  <inkml:trace contextRef="#ctx0" brushRef="#br0">304 23 13869,'0'0'6529,"-9"-4"-3737,6 2-2604,0 0-112,1 0 0,0 1 0,-1-1 0,1 1 0,-1-1 0,0 1 0,1 0 0,-1 0 0,0 0 0,0 1 0,1-1 0,-1 1 0,0-1 0,0 1 0,0 0 0,0 0 0,0 0 0,1 0 0,-1 1 0,0-1 0,0 1 0,0 0 0,1 0 0,-1 0 0,0 0 0,1 0 0,-1 1 0,1-1 0,-1 1 0,1-1 0,0 1 0,-3 3 0,-3 5-42,0 1 0,1 1 0,1-1 1,-1 1-1,2 1 0,0-1 0,1 1 1,0 0-1,0 0 0,-2 25 0,1 9 144,4 80-1,3-97-157,3-1-1,0 1 0,2-1 1,1 0-1,14 32 0,10 39 52,-26-79-28,-2 0-1,-1 0 1,1 42 0,-4-63-35,0 1 0,-1-1 0,1 0 0,0 0 0,-1 0 0,1 0 1,0 1-1,-1-1 0,1 0 0,0 0 0,-1 0 0,1 0 0,-1 0 0,1 0 0,0 0 1,-1 0-1,1 0 0,0 0 0,-1 0 0,1 0 0,0 0 0,-1 0 0,1-1 0,-1 1 1,1 0-1,0 0 0,0 0 0,-1 0 0,1-1 0,0 1 0,-1 0 0,1 0 0,0-1 0,0 1 1,-1 0-1,1-1 0,0 1 0,0 0 0,-1 0 0,1-1 0,0 1 0,0-1 0,-16-13 114,1-7-107,-47-61-164,-54-97 0,108 156 146,8 22 1,0 1 1,0-1-1,0 1 1,0-1-1,0 1 1,0-1-1,1 1 1,-1-1-1,0 1 0,0 0 1,0-1-1,1 1 1,-1-1-1,0 1 1,0-1-1,1 1 1,-1 0-1,0-1 1,1 1-1,-1 0 0,1-1 1,-1 1-1,0 0 1,1-1-1,0 1 1,3-1-16,0 0 1,-1 0-1,1 1 1,0 0 0,0 0-1,0 0 1,0 0-1,5 1 1,13 0-66,15-1-369,35 0-2930,-4-7-3495,-31-2-529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8.258"/>
    </inkml:context>
    <inkml:brush xml:id="br0">
      <inkml:brushProperty name="width" value="0.025" units="cm"/>
      <inkml:brushProperty name="height" value="0.025" units="cm"/>
      <inkml:brushProperty name="color" value="#004F8B"/>
    </inkml:brush>
  </inkml:definitions>
  <inkml:trace contextRef="#ctx0" brushRef="#br0">103 299 16816,'0'0'6246,"-10"-3"-5707,6 2-504,2 1-17,0-1 0,0 0 0,0 0 0,0 1 0,0-1 0,-1 1 0,1 0 0,0 0 0,0 0 0,0 0 1,0 0-1,-1 0 0,1 0 0,0 1 0,0-1 0,0 1 0,0 0 0,0-1 0,0 1 0,0 0 0,0 0 0,0 0 0,0 0 0,0 1 1,1-1-1,-1 0 0,1 1 0,-1 0 0,1-1 0,-1 1 0,1 0 0,0-1 0,0 1 0,-2 4 0,0-2 157,0 1 0,1-1 0,-1 1 0,1 0-1,0 0 1,1 0 0,-1 0 0,1 1 0,0-1 0,0 0-1,1 6 1,0-10-164,1 0 0,-1-1 0,1 1 0,-1-1 0,1 1-1,0 0 1,-1-1 0,1 0 0,0 1 0,0-1 0,-1 1-1,1-1 1,0 0 0,0 0 0,0 1 0,-1-1 0,1 0 0,0 0-1,0 0 1,0 0 0,0 0 0,0 0 0,-1 0 0,1 0 0,0 0-1,0 0 1,0-1 0,1 1 0,25-6 96,51-30-208,-2 1-813,-69 33 891,-1 0 1,1 0 0,-1 0-1,1 1 1,0 0 0,0 0-1,-1 1 1,1 0 0,10 1 0,-17-1 44,1 0 1,0 0 0,-1 1 0,1-1 0,0 0 0,0 0 0,-1 1-1,1-1 1,-1 1 0,1-1 0,0 1 0,-1-1 0,1 1 0,-1-1-1,1 1 1,-1-1 0,1 1 0,-1-1 0,1 1 0,-1 0 0,0-1-1,1 1 1,-1 0 0,0-1 0,0 1 0,1 0 0,-1 0 0,0-1-1,0 3 1,-1 28 806,0-29-774,1 0 1,-1 0-1,1-1 0,0 1 1,-1 0-1,1 0 1,0 0-1,0 0 0,0 0 1,0-1-1,0 1 0,1 0 1,-1 0-1,1 0 1,-1 0-1,1-1 0,-1 1 1,1 0-1,0 0 0,0-1 1,0 1-1,0-1 1,0 1-1,2 1 0,-2-3-16,0 0-1,0 0 1,0 0-1,0-1 1,0 1 0,0 0-1,0-1 1,0 1-1,0-1 1,0 1-1,0-1 1,0 0-1,0 1 1,0-1 0,-1 0-1,1 1 1,0-1-1,0 0 1,-1 0-1,1 0 1,-1 0-1,1 0 1,-1 0-1,1-1 1,18-31 172,-15 26-195,1-3-41,23-37 141,-28 46-155,1-1 0,0 1 1,0-1-1,0 1 0,0 0 1,0-1-1,0 1 0,0 0 1,1 0-1,-1 0 1,0 0-1,1 0 0,-1 0 1,0 0-1,1 0 0,-1 1 1,1-1-1,0 1 0,-1-1 1,1 1-1,-1-1 0,1 1 1,0 0-1,1 0 0,0 1 24,-1 1-1,1-1 0,-1 1 0,0 0 1,0 0-1,0 0 0,0 0 1,0 0-1,-1 0 0,1 1 1,2 4-1,-2-4 12,0 1 0,0-1 0,1 0 0,-1 0 0,1 0 0,-1-1 0,1 1 0,3 2 0,-2-3 6,0 0-1,0-1 1,0 1 0,0-1 0,0 0-1,0 0 1,0 0 0,0-1-1,0 1 1,0-1 0,0 0 0,1 0-1,-1-1 1,0 1 0,0-1-1,0 0 1,7-2 0,3-3 10,0 0 1,0-1-1,20-14 1,-24 14-12,1 1 0,0 0 0,0 0 0,21-7-1,-31 13 1,-1 0 0,0 0-1,1 0 1,-1 0 0,0 0-1,1 0 1,-1 0-1,0 0 1,1-1 0,-1 1-1,0 0 1,1 1 0,-1-1-1,0 0 1,1 0-1,-1 0 1,0 0 0,1 0-1,-1 0 1,0 0-1,1 0 1,-1 1 0,0-1-1,1 0 1,-1 0 0,0 0-1,0 1 1,1-1-1,-1 0 1,0 0 0,0 1-1,1-1 1,-1 0 0,0 1-1,0-1 1,0 0-1,0 1 1,1-1 0,-1 0-1,0 1 1,0-1 0,0 20 674,0 0 38,1-20-688,0 0 0,0 1 0,0-1 1,0 0-1,0 0 0,0 1 0,0-1 0,0 0 0,0 0 0,0 0 1,0 0-1,0 0 0,0 0 0,0-1 0,0 1 0,0 0 0,0 0 0,0-1 1,0 1-1,0-1 0,0 1 0,0-1 0,-1 1 0,2-2 0,22-10 260,4-13-136,-25 21-258,1 0 0,-1 0 0,1 1 0,0-1 0,1 1 0,-1 0 0,0 0 0,1 0 0,0 1 0,0-1 0,-1 1 0,1 0 0,7-1 0,-11 4 90,0 0-1,0-1 1,0 1 0,0 0 0,0 0 0,0 0 0,0 0 0,0 0 0,0 0 0,0 0 0,-1 0-1,1 1 1,0-1 0,-1 0 0,1 0 0,-1 1 0,0-1 0,1 0 0,-1 1 0,0-1-1,0 0 1,0 1 0,1-1 0,-2 2 0,10 23 32,-6-24-130,0 0 0,1 0 0,-1 0-1,1 0 1,-1 0 0,1-1 0,0 0-1,0 1 1,-1-2 0,1 1 0,0 0 0,0-1-1,0 1 1,0-1 0,5 0 0,62-8-4830,-54 4 3401,0-1 0,0-1 1,-1-1-1,0 0 0,26-17 0,-18 7 3510,-4-2 3590,-19 19-5314,0-1-1,0 0 0,-1 1 0,1-1 1,0 0-1,-1 0 0,1 0 0,-1 0 0,1 1 1,-1-1-1,1 0 0,-1 0 0,0 0 0,1 0 1,-1 0-1,0 0 0,0 0 0,0 0 1,0 0-1,0 0 0,0 0 0,0 0 0,0 0 1,0-2-1,-1 2-182,1 0 1,-1 0 0,0 0-1,1 0 1,-1 1-1,0-1 1,1 0-1,-1 0 1,0 0 0,0 1-1,0-1 1,1 1-1,-1-1 1,0 0-1,0 1 1,0 0 0,0-1-1,-2 0 1,2 1-81,0-1 0,0 1 0,-1 0 1,1 0-1,0-1 0,0 1 0,0 0 0,0 0 1,0 0-1,0 0 0,0 0 0,-1 1 0,1-1 1,0 0-1,0 0 0,0 1 0,0-1 0,0 1 1,0-1-1,0 1 0,0-1 0,0 1 0,0-1 1,0 1-1,1 0 0,-1 0 0,0 0 0,0-1 1,1 1-1,-1 0 0,0 0 0,1 0 0,-1 0 1,1 0-1,-1 0 0,1 0 0,-1 0 0,1 0 1,0 0-1,0 0 0,-1 0 0,1 1 0,0-1 1,0 1-1,1 0 0,-1 0 1,0 0 0,1-1-1,-1 1 1,1 0 0,0 0-1,-1-1 1,1 1-1,0 0 1,0-1 0,0 1-1,0-1 1,1 1-1,-1-1 1,0 0 0,1 1-1,-1-1 1,1 0 0,-1 0-1,1 0 1,-1 0-1,1 0 1,0 0 0,-1-1-1,1 1 1,0 0-1,0-1 1,-1 1 0,1-1-1,0 0 1,0 0 0,0 0-1,2 0 1,13 2-218,1-2 1,31-2-1,-19 1-384,-28 1 737,0 0 0,0 1 0,0-1 0,1 0 0,-1-1 0,0 1 0,0 0 0,0 0 0,0-1 0,0 1-1,0-1 1,0 0 0,0 0 0,-1 0 0,1 0 0,0 0 0,0 0 0,-1 0 0,3-2 0,-3 0 56,0 0-1,0 0 1,0 1 0,0-1 0,-1 0 0,1 0 0,-1 0 0,0 0 0,0 0 0,0 0 0,0 0 0,-1 0 0,0-5 0,-1 0-62,0 0 0,-1 0 0,0 0 0,0 0 0,0 1 0,-8-12 0,-11-28-77,22 47-47,1-1 0,-1 0 0,1 1 0,-1-1-1,0 1 1,1-1 0,-1 1 0,1-1 0,0 1 0,-1-1 0,1 1 0,-1-1 0,1 1-1,0 0 1,-1-1 0,1 1 0,0 0 0,-1 0 0,1-1 0,0 1 0,-1 0 0,1 0-1,0 0 1,0 0 0,-1 0 0,1 0 0,0 0 0,-1 0 0,1 0 0,0 0 0,0 1-1,37-1-881,-29 0 520,69-6-3641,-26-6-1644,-5-4-4345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8.840"/>
    </inkml:context>
    <inkml:brush xml:id="br0">
      <inkml:brushProperty name="width" value="0.025" units="cm"/>
      <inkml:brushProperty name="height" value="0.025" units="cm"/>
      <inkml:brushProperty name="color" value="#004F8B"/>
    </inkml:brush>
  </inkml:definitions>
  <inkml:trace contextRef="#ctx0" brushRef="#br0">6 0 16496,'-6'12'5301,"6"22"-5169,0-28 472,0 15-199,1 1-1,1-1 0,0 0 1,2 0-1,11 36 0,-10-42-852,1-1 0,1 0 1,0 0-1,1-1 0,12 15 0,-21-27 192,1-1-1,0 1 1,-1-1 0,1 0 0,-1 1 0,1-1 0,0 1 0,-1-1 0,1 0-1,-1 0 1,1 1 0,-1-1 0,1 0 0,-1 0 0,1 0 0,-1 1-1,0-1 1,1 0 0,-1 0 0,1 0 0,-1 0 0,1 0 0,-1 0 0,1 0-1,-1 0 1,0 0 0,1 0 0,-1-1 0,1 1 0,-1 0 0,1 0-1,-1 0 1,0-1 0,-28-4-4728,3-5-872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9.205"/>
    </inkml:context>
    <inkml:brush xml:id="br0">
      <inkml:brushProperty name="width" value="0.025" units="cm"/>
      <inkml:brushProperty name="height" value="0.025" units="cm"/>
      <inkml:brushProperty name="color" value="#004F8B"/>
    </inkml:brush>
  </inkml:definitions>
  <inkml:trace contextRef="#ctx0" brushRef="#br0">78 351 1217,'-5'-10'3294,"-6"-13"-2651,-31-74 3529,38 86-2761,0 1 0,1-1-1,1 0 1,-1 0 0,2 0-1,0 0 1,0-17 0,1 26-1236,1-1 0,0 0 0,1 0 0,-1 0 0,0 1 0,1-1 1,0 0-1,-1 1 0,1 0 0,0-1 0,0 1 0,0 0 1,1 0-1,-1 0 0,0 0 0,1 0 0,-1 1 0,6-3 0,54-24 815,-59 27-893,25-9 115,1 1-1,-1 2 1,36-5-1,-49 10-147,-1 1 0,1 0 0,-1 1 0,1 1-1,0 0 1,-1 1 0,1 0 0,20 7-1,-33-8-63,1-1 0,0 1 0,-1 0 0,0 0 0,1 0 0,-1 1-1,0-1 1,0 0 0,1 1 0,-1 0 0,0-1 0,0 1 0,-1 0-1,1 0 1,0 0 0,-1 0 0,1 0 0,-1 1 0,0-1 0,1 0-1,-1 1 1,0-1 0,-1 1 0,1-1 0,0 1 0,-1-1 0,1 4-1,-1-2 6,-1 0-1,0-1 0,1 1 0,-1-1 0,0 1 1,-1-1-1,1 1 0,-1-1 0,1 0 0,-1 0 1,0 0-1,0 0 0,-1 0 0,1 0 0,0-1 1,-1 1-1,0-1 0,0 1 0,-3 2 0,-15 8 304,-1 0-1,-26 12 0,25-14-545,1 0 1,-26 19-1,78-34-6270,-11 2 4159,17-8-2722,5-1-1298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9.587"/>
    </inkml:context>
    <inkml:brush xml:id="br0">
      <inkml:brushProperty name="width" value="0.025" units="cm"/>
      <inkml:brushProperty name="height" value="0.025" units="cm"/>
      <inkml:brushProperty name="color" value="#004F8B"/>
    </inkml:brush>
  </inkml:definitions>
  <inkml:trace contextRef="#ctx0" brushRef="#br0">49 88 8360,'0'0'5819,"0"10"-2323,-4 15-1664,0-1-1,-9 27 0,5-26-752,2 1 1,1 0 0,-3 40-1,24-83-465,-11 4-533,0 0 0,-2-1-1,1 1 1,-1-1 0,-1 0-1,-1 0 1,0-15 0,-1-66-1077,0 93 508,0 5 483,1 0 0,-1-1 0,1 1 0,-1-1 0,1 1 0,0-1 0,0 1 1,0-1-1,1 1 0,-1-1 0,0 0 0,1 0 0,0 0 0,-1 0 0,1 0 0,0 0 0,0 0 0,0 0 0,0-1 0,0 1 0,1-1 0,-1 1 0,0-1 0,1 0 0,-1 0 0,1 0 0,-1 0 0,1-1 0,-1 1 1,1-1-1,0 1 0,-1-1 0,1 0 0,4 0 0,-2-1 26,0 1 0,0-1 0,0 1 1,0-1-1,0-1 0,0 1 0,0-1 0,0 0 1,-1 0-1,1 0 0,-1-1 0,1 1 0,-1-1 1,0 0-1,0 0 0,0-1 0,3-4 0,-2 2-4,-1-1-1,0 1 1,-1-1-1,0 0 0,0 0 1,0 0-1,-1-1 1,0 1-1,0 0 0,-1-1 1,0 0-1,0 1 0,-1-9 1,0 16-21,0 0 0,0-1 0,0 1 0,0-1 0,0 1 0,0-1 0,0 1 0,0 0-1,0-1 1,0 1 0,0-1 0,0 1 0,0 0 0,-1-1 0,1 1 0,0-1 0,0 1 0,0 0 0,-1-1 0,1 1 0,0 0 0,0-1 0,-1 1 0,1 0 0,0-1 0,-1 1 0,1 0 0,0 0 0,-1-1-1,1 1 1,0 0 0,-1 0 0,1 0 0,-1 0 0,1-1 0,0 1 0,-1 0 0,1 0 0,-1 0 0,1 0 0,-1 0 0,1 0 0,0 0 0,-1 0 0,1 0 0,-1 0 0,1 0 0,0 0 0,-2 1-1,-17 14-283,13-5 336,0 1 1,1 1-1,0-1 1,1 1-1,0 0 1,1 0-1,0 0 1,1 0-1,1 1 1,-1-1-1,3 25 1,-1-36-63,0 1 0,0-1 1,0 0-1,0 1 0,0-1 0,1 0 1,-1 0-1,1 1 0,-1-1 1,1 0-1,-1 0 0,1 0 0,0 0 1,0 0-1,-1 0 0,1 0 1,0 0-1,0 0 0,0 0 0,0 0 1,0 0-1,0-1 0,0 1 1,3 1-1,-1-1-155,-1-1-1,1 1 1,0-1-1,0 1 1,0-1 0,0 0-1,-1 0 1,1 0-1,0-1 1,0 1 0,3-1-1,2-2-990,0 1-1,0-1 1,0 0-1,0 0 1,-1-1-1,0 0 1,9-7 0,13-14-6261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0:59.916"/>
    </inkml:context>
    <inkml:brush xml:id="br0">
      <inkml:brushProperty name="width" value="0.025" units="cm"/>
      <inkml:brushProperty name="height" value="0.025" units="cm"/>
      <inkml:brushProperty name="color" value="#004F8B"/>
    </inkml:brush>
  </inkml:definitions>
  <inkml:trace contextRef="#ctx0" brushRef="#br0">107 1 14510,'0'0'5183,"-10"1"-3677,2 0-1232,1 0 1,-1 1 0,1 0-1,0 0 1,-14 7 0,19-8-222,-1 0 0,1 1 1,0-1-1,-1 1 1,1-1-1,0 1 1,0 0-1,0 0 1,0 0-1,0 0 1,0 0-1,1 0 0,-1 1 1,1-1-1,0 0 1,-1 1-1,1-1 1,0 1-1,0 0 1,1-1-1,-1 1 1,0 0-1,1-1 0,0 4 1,0-5-70,0 0 1,0 0-1,0 0 0,1 0 1,-1 0-1,1 0 0,-1 0 1,0-1-1,1 1 0,-1 0 1,1 0-1,0 0 0,-1-1 1,1 1-1,0 0 0,-1-1 1,1 1-1,0-1 0,0 1 1,0-1-1,-1 1 0,1-1 1,0 1-1,0-1 0,0 0 1,0 1-1,1-1 0,34 7-197,-21-5-21,0 1-218,-1 1-1,0 0 1,1 1 0,-2 0 0,20 11 0,-30-14 500,0-1 1,-1 1 0,1 0-1,-1-1 1,1 1 0,-1 1 0,0-1-1,0 0 1,0 0 0,0 1-1,0-1 1,0 1 0,-1 0 0,1-1-1,-1 1 1,0 0 0,0 0-1,0 0 1,0 0 0,0 0-1,-1 0 1,1 0 0,-1 0 0,0 0-1,0 0 1,0 0 0,0 0-1,0 1 1,-1-1 0,0 0 0,1 0-1,-1 0 1,-2 4 0,0-2 283,1-1 0,-1 0 0,0 1 0,0-1 0,-1-1 0,1 1 0,-1 0 0,0-1 0,0 0 0,0 0 0,0 0 0,-9 4 0,11-6-286,0 0 0,1 0-1,-1-1 1,0 1 0,0 0 0,-1-1-1,1 1 1,0-1 0,0 0 0,0 0-1,0 0 1,0 0 0,0 0 0,-3-1-1,3 1-175,1-1 0,0 0-1,0 1 1,-1-1-1,1 0 1,0 0 0,0 0-1,0 0 1,0 0 0,0 0-1,0 0 1,0 0 0,0 0-1,0-1 1,0 1-1,1 0 1,-1 0 0,0-1-1,1 1 1,-1-1 0,1 1-1,0 0 1,-1-2-1,-2-22-4070,3-5-2098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0.279"/>
    </inkml:context>
    <inkml:brush xml:id="br0">
      <inkml:brushProperty name="width" value="0.025" units="cm"/>
      <inkml:brushProperty name="height" value="0.025" units="cm"/>
      <inkml:brushProperty name="color" value="#004F8B"/>
    </inkml:brush>
  </inkml:definitions>
  <inkml:trace contextRef="#ctx0" brushRef="#br0">33 225 16432,'0'0'1313,"-16"50"1409,11-23-415,1-5-225,4-4-1378,0-6-736,9-5-416,2-7-1602,0 0-577,-2-6-832,-6-11-2531</inkml:trace>
  <inkml:trace contextRef="#ctx0" brushRef="#br0" timeOffset="1">1 1 13068,'0'0'6246,"16"47"-7335,0-26-2338,2-2-3716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0.689"/>
    </inkml:context>
    <inkml:brush xml:id="br0">
      <inkml:brushProperty name="width" value="0.025" units="cm"/>
      <inkml:brushProperty name="height" value="0.025" units="cm"/>
      <inkml:brushProperty name="color" value="#004F8B"/>
    </inkml:brush>
  </inkml:definitions>
  <inkml:trace contextRef="#ctx0" brushRef="#br0">157 214 4837,'-7'1'5434,"-1"0"-5018,1 0 0,0 1 0,0 0-1,0 0 1,0 1 0,0-1 0,0 1 0,1 1 0,0 0 0,-1 0 0,1 0-1,1 0 1,-1 1 0,1 0 0,-1 0 0,2 1 0,-1-1 0,0 1-1,1 0 1,0 0 0,1 1 0,-1-1 0,1 1 0,0 0 0,1 0-1,0 0 1,0 0 0,0 0 0,0 13 0,2-19-405,0 0 0,0 0 0,0 1 0,1-1 0,-1 0 0,0 1 1,1-1-1,-1 0 0,1 0 0,0 0 0,-1 1 0,1-1 0,0 0 0,0 0 0,-1 0 1,1 0-1,0 0 0,0 0 0,0-1 0,0 1 0,0 0 0,1 0 0,-1-1 0,0 1 1,0-1-1,0 1 0,1-1 0,-1 1 0,0-1 0,0 0 0,1 1 0,-1-1 0,0 0 0,1 0 1,-1 0-1,0 0 0,1 0 0,-1-1 0,0 1 0,1 0 0,-1 0 0,0-1 0,2 0 1,3 0 63,1-1 0,-1 0 0,0 0 0,1 0 0,-1-1 0,0 1 0,9-7 0,-6 1-38,0 0 0,-1 0 1,0-1-1,0 0 0,-1-1 0,0 0 0,-1 0 1,0 0-1,-1 0 0,0-1 0,0 0 1,-1 0-1,4-22 0,-1 0-73,-2-1 1,-2 0-1,-1-49 1,-2 82 42,0 0 1,1-1-1,-1 1 0,0 0 1,0 0-1,0 0 1,0-1-1,0 1 0,-1 0 1,1 0-1,0 0 1,-1 0-1,1-1 0,0 1 1,-1 0-1,1 0 1,-1 0-1,0 0 0,1 0 1,-1 0-1,0 0 1,0 0-1,0 0 0,1 1 1,-1-1-1,0 0 1,-1 0-1,1 1 28,-1 0 1,1 0-1,0 1 0,0-1 1,0 1-1,0-1 0,0 1 0,0-1 1,0 1-1,0-1 0,0 1 1,0 0-1,0 0 0,1-1 1,-1 1-1,0 0 0,0 0 1,1 0-1,-1 0 0,0 0 1,1 0-1,-1 0 0,1 0 0,0 0 1,-1 0-1,1 0 0,-1 2 1,-4 12 235,-1 2 1,2-1-1,0 0 1,1 1-1,0 0 1,2-1-1,0 1 1,1 0-1,3 33 1,-1-42-280,-1-1 0,1 0 0,0 0 1,1 0-1,-1 0 0,1 0 0,1-1 0,-1 1 1,1-1-1,1 0 0,4 6 0,-5-7-261,1-1-1,-1-1 1,1 1-1,0-1 0,0 0 1,0 0-1,0 0 0,0 0 1,1-1-1,-1 0 1,1 0-1,0-1 0,-1 0 1,1 1-1,10-1 0,0-1-4956,0 0-2312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1.054"/>
    </inkml:context>
    <inkml:brush xml:id="br0">
      <inkml:brushProperty name="width" value="0.025" units="cm"/>
      <inkml:brushProperty name="height" value="0.025" units="cm"/>
      <inkml:brushProperty name="color" value="#004F8B"/>
    </inkml:brush>
  </inkml:definitions>
  <inkml:trace contextRef="#ctx0" brushRef="#br0">21 43 6086,'0'0'16591,"-5"10"-15032,1-4-1399,3-3-79,-1-1 1,1 0 0,-1 1 0,1 0 0,0-1-1,0 1 1,0-1 0,1 1 0,-2 5 0,3-7-55,-1 0 0,0 0 1,1 0-1,-1 0 1,1 0-1,0 0 1,-1 0-1,1 0 1,0 0-1,-1 0 1,1 0-1,0 0 1,0-1-1,0 1 1,-1 0-1,1-1 0,0 1 1,0 0-1,0-1 1,0 1-1,0-1 1,1 0-1,-1 1 1,0-1-1,0 0 1,0 0-1,0 1 1,0-1-1,0 0 1,1 0-1,-1 0 0,0-1 1,2 1-1,2 0 18,1 1-1,-1-1 0,1 0 0,-1-1 0,1 1 1,-1-1-1,1 0 0,-1 0 0,0-1 0,0 0 0,1 0 1,5-3-1,-9 3-41,1 0 1,-1 0 0,1 0-1,-1 0 1,0 0-1,0-1 1,0 1-1,0-1 1,-1 0 0,1 1-1,-1-1 1,1 0-1,-1 0 1,0 0-1,0 0 1,0 0 0,0 0-1,-1 0 1,1 0-1,-1 0 1,0 0-1,0-5 1,0 7-11,0 0 1,0 0-1,0 0 0,0 1 1,0-1-1,0 0 1,0 0-1,0 0 0,-1 0 1,1 0-1,0 0 0,0 1 1,-1-1-1,1 0 0,-1 0 1,1 0-1,-1 1 1,1-1-1,-1 0 0,1 1 1,-1-1-1,0 0 0,1 1 1,-1-1-1,0 1 0,1-1 1,-1 1-1,0-1 1,0 1-1,1 0 0,-1-1 1,0 1-1,0 0 0,0 0 1,0-1-1,0 1 0,-1 0 1,1 0-6,-1 0 0,1 0 0,-1 1 0,1-1 0,0 0 0,-1 1 0,1-1 0,0 1 0,-1 0 0,1-1 0,0 1 0,-1 0 0,1 0 0,0 0 0,0 0 0,0 0 0,0 0 0,0 0 0,0 0 0,0 0 0,0 0 0,0 2 0,-2 2 42,1 0 0,0 0 0,0 0 1,0 0-1,1 0 0,0 1 1,0-1-1,0 0 0,1 1 0,-1-1 1,1 1-1,1 7 0,0-11-16,-1 1 0,1-1 0,-1 0 0,1 0 0,0 1 0,0-1 0,0 0 0,0 0 0,0 0 0,0 0 0,1 0 0,-1 0 0,1-1 0,-1 1 0,1 0 0,0-1 0,-1 1 0,1-1 0,0 1 0,0-1 0,0 0 0,0 0 0,0 0 0,1 0 0,-1 0 0,0-1 0,0 1 0,1-1 0,-1 1 0,4-1 0,0 1-3,1-1 0,-1 0 0,0-1 0,0 1 0,0-1 0,0-1 0,0 1 0,0-1 0,0 0 0,0 0 0,-1-1 0,1 1 0,6-6 0,4-3-254,0-1 0,25-26-1,-25 22 201,-16 16 40,0 0 1,0 0-1,0-1 1,1 1 0,-1 0-1,0 0 1,0 0-1,0 0 1,0 0-1,0-1 1,0 1 0,1 0-1,-1 0 1,0 0-1,0 0 1,0 0-1,0 0 1,1 0 0,-1 0-1,0 0 1,0 0-1,0-1 1,0 1 0,1 0-1,-1 0 1,0 0-1,0 0 1,0 0-1,0 0 1,1 0 0,-1 0-1,0 0 1,0 1-1,0-1 1,1 0-1,-1 0 1,0 0 0,0 0-1,0 0 1,0 0-1,1 0 1,-1 0-1,0 0 1,0 1 0,0-1-1,0 0 1,0 0-1,2 13 169,-7 29 580,2-22-303,3-18-379,0 1-1,0-1 1,0 1-1,0-1 1,0 0-1,0 1 0,1-1 1,-1 1-1,1-1 1,0 1-1,0-1 1,0 0-1,0 0 1,0 1-1,0-1 1,2 3-1,-1-4-46,-1 0 0,1 0 0,-1-1 0,1 1-1,0 0 1,-1 0 0,1-1 0,0 1 0,0-1 0,-1 0-1,1 0 1,0 1 0,0-1 0,-1 0 0,1 0 0,0-1 0,0 1-1,0 0 1,-1 0 0,1-1 0,0 1 0,-1-1 0,1 0-1,2-1 1,3-1-273,-1 0 0,1-1 0,-1 0 0,1 0 0,-1-1 0,-1 0 0,1 0 0,-1 0 0,7-8 1,38-59-7339,-25 30 664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2:04:33.875"/>
    </inkml:context>
    <inkml:brush xml:id="br0">
      <inkml:brushProperty name="width" value="0.025" units="cm"/>
      <inkml:brushProperty name="height" value="0.025" units="cm"/>
    </inkml:brush>
  </inkml:definitions>
  <inkml:trace contextRef="#ctx0" brushRef="#br0">24 4 3651,'0'0'6903,"-4"0"-6609,3-1-288,1 1 0,-1 0 0,1 0 0,-1-1 1,1 1-1,0 0 0,-1 0 0,1-1 1,-1 1-1,0 0 0,1 0 0,-1 0 0,1 0 1,-1 0-1,1 0 0,-1 0 0,1 0 1,-1 0-1,1 0 0,-1 0 0,1 0 0,-1 0 1,1 1-1,-1-1 0,1 0 0,-1 0 0,1 1 1,-1-1-1,1 0 0,-1 0 0,1 1 1,0-1-1,-1 0 0,1 1 0,0-1 0,-1 1 1,1-1-1,0 1 0,-1-1 0,1 0 1,0 1-1,-1 0 0,17 22 199,36 22 369,-22-25-185,1-3 0,1 0 0,0-2 0,58 19 0,-33-17-51,117 18 0,-28-23-149,0-6 0,154-13 0,-134 1-179,415-14 152,237-5 978,-84 60-876,-91 0-229,-10-37 34,213 2 113,545 4-113,-964-20-159,-430 5-4790,-13-6-148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1.388"/>
    </inkml:context>
    <inkml:brush xml:id="br0">
      <inkml:brushProperty name="width" value="0.025" units="cm"/>
      <inkml:brushProperty name="height" value="0.025" units="cm"/>
      <inkml:brushProperty name="color" value="#004F8B"/>
    </inkml:brush>
  </inkml:definitions>
  <inkml:trace contextRef="#ctx0" brushRef="#br0">132 0 17681,'0'0'2877,"-1"8"-1612,-1 22-841,1-1-1,1 1 0,2 0 1,1-1-1,2 1 0,0-1 1,2 0-1,1-1 0,14 33 1,3 20-477,-20-49-2308,-8-29-1605,-6-11-2696,-7-14 2386,-5-3-235</inkml:trace>
  <inkml:trace contextRef="#ctx0" brushRef="#br0" timeOffset="1">74 305 5317,'0'0'4516,"-45"-49"481,27 33-705,8 6-961,10 5-864,0 1-802,14 1-768,17-2-577,8-3 1,8 0-129,2 1-96,-1 0-64,-3-1-897,-1-3-2210,-10-1-2626,-9-8-8296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2.455"/>
    </inkml:context>
    <inkml:brush xml:id="br0">
      <inkml:brushProperty name="width" value="0.025" units="cm"/>
      <inkml:brushProperty name="height" value="0.025" units="cm"/>
      <inkml:brushProperty name="color" value="#004F8B"/>
    </inkml:brush>
  </inkml:definitions>
  <inkml:trace contextRef="#ctx0" brushRef="#br0">193 292 13421,'-8'-5'3304,"1"1"-2895,1 1 1,-1 0-1,0 0 1,0 1-1,-1 0 0,1 0 1,0 0-1,-12 0 0,15 2-301,0 0-1,0 0 1,0 0-1,1 1 1,-1-1-1,0 1 1,0 0-1,1 0 0,-1 1 1,1-1-1,-1 1 1,1-1-1,-1 1 1,1 0-1,0 0 1,0 1-1,0-1 1,0 1-1,0-1 1,1 1-1,-5 5 1,3 0-36,0-1-1,0 0 1,1 1 0,0 0 0,0 0 0,-3 16 0,5-20-31,0 0-1,1 0 1,-1 0-1,1 0 0,0-1 1,0 1-1,0 0 0,0 0 1,1 0-1,-1 0 1,1 0-1,0 0 0,1 0 1,-1-1-1,0 1 1,4 5-1,-3-7-19,0 0-1,0-1 1,0 1 0,0-1-1,0 0 1,0 1 0,0-1-1,1 0 1,-1 0 0,0 0-1,1-1 1,-1 1 0,1-1-1,-1 1 1,1-1 0,-1 0-1,1 0 1,-1 0 0,0 0-1,1 0 1,-1-1 0,1 1-1,-1-1 1,1 1 0,-1-1-1,0 0 1,1 0 0,-1 0-1,0 0 1,0-1 0,0 1-1,2-2 1,7-4 123,0 0 1,-1-1-1,0-1 1,15-15-1,-13 12-105,-1-1 0,0-1 0,10-17 0,-18 26-24,0-1-1,-1 1 0,1-1 0,-1 1 1,0-1-1,-1 0 0,1 0 0,-1 0 1,0 0-1,-1 0 0,1 0 0,-2-10 1,1 15-31,0 0 1,0 0-1,-1 0 1,1 0-1,0 0 1,-1 1-1,1-1 1,-1 0-1,1 0 1,-1 0 0,0 1-1,1-1 1,-1 0-1,0 1 1,1-1-1,-1 1 1,0-1-1,0 1 1,1-1-1,-1 1 1,0-1-1,0 1 1,0 0 0,0 0-1,0-1 1,0 1-1,1 0 1,-1 0-1,0 0 1,0 0-1,0 0 1,0 0-1,0 0 1,0 0-1,0 0 1,0 0 0,0 1-1,0-1 1,1 0-1,-1 1 1,0-1-1,0 1 1,0-1-1,1 1 1,-1-1-1,0 1 1,0-1-1,1 1 1,-1 0 0,0-1-1,1 1 1,-1 0-1,1 0 1,-1-1-1,1 1 1,-1 0-1,1 1 1,-2 1 0,0 0 1,1 0-1,-1 0 0,1 0 1,0 0-1,0 0 0,0 1 1,1-1-1,-1 0 0,1 1 1,0-1-1,0 0 0,0 1 1,0-1-1,0 0 0,1 1 1,-1-1-1,1 0 0,0 0 1,0 1-1,1-1 1,-1 0-1,3 5 0,-2-6 10,0 0 0,0 0-1,0 0 1,1 0-1,-1 0 1,0 0 0,1 0-1,-1-1 1,1 1 0,0-1-1,0 0 1,-1 0-1,1 0 1,0 0 0,0 0-1,0-1 1,0 1 0,0-1-1,0 0 1,0 0 0,0 0-1,0 0 1,0-1-1,0 1 1,0-1 0,5-1-1,0-1 71,0 0 0,0-1 0,0 0-1,0-1 1,-1 0 0,0 0 0,0 0-1,0-1 1,-1 0 0,0 0 0,0 0-1,0-1 1,5-8 0,0-2 12,1 0 0,-2-1 0,0 0 0,10-29 0,-16 31-59,0 0 1,-1 0-1,0-1 0,-2 1 1,0 0-1,-1-21 0,0 32-103,-5 103-911,2-67 1271,1 0 0,2 0 0,0 0 0,9 46 0,-4-57-266,1 0 0,0-1 0,2 0 0,0-1-1,2 0 1,0 0 0,0 0 0,2-2 0,0 1 0,1-2 0,24 24 0,-31-34-89,-1 0 0,0 0 1,0 0-1,-1 1 0,0-1 1,0 1-1,0 0 0,0 1 0,-1-1 1,0 1-1,-1-1 0,1 1 1,2 12-1,-5-19 91,0 1 1,0-1-1,0 0 0,0 0 0,0 1 1,0-1-1,0 0 0,0 0 1,-1 1-1,1-1 0,0 0 0,0 0 1,0 1-1,0-1 0,0 0 1,0 0-1,0 0 0,-1 1 0,1-1 1,0 0-1,0 0 0,0 0 1,0 0-1,-1 1 0,1-1 0,0 0 1,0 0-1,-1 0 0,1 0 0,0 0 1,0 0-1,0 0 0,-1 0 1,1 1-1,0-1 0,0 0 0,-1 0 1,1 0-1,0 0 0,0 0 1,-1 0-1,1 0 0,-1-1 0,-15-5 650,-12-13 317,7-2-792,1-1-1,1-1 1,1-1-1,1-1 1,1 0-1,1-1 1,-18-45-1,31 66-233,0 0-1,0 0 1,1 0-1,0 0 0,0-1 1,1 1-1,-1 0 0,1-8 1,0 11 29,1 0 1,-1 1-1,1-1 1,-1 1-1,1-1 1,0 1-1,-1-1 1,1 1-1,0-1 1,0 1-1,0 0 1,0-1-1,0 1 1,0 0-1,0 0 1,0 0-1,1 0 1,-1 0-1,0 0 1,1 0-1,-1 0 1,1 1-1,-1-1 1,1 1-1,-1-1 1,1 1-1,-1-1 0,1 1 1,2-1-1,130-19-7678,-79 5 655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3.380"/>
    </inkml:context>
    <inkml:brush xml:id="br0">
      <inkml:brushProperty name="width" value="0.025" units="cm"/>
      <inkml:brushProperty name="height" value="0.025" units="cm"/>
      <inkml:brushProperty name="color" value="#004F8B"/>
    </inkml:brush>
  </inkml:definitions>
  <inkml:trace contextRef="#ctx0" brushRef="#br0">1 109 14414,'0'0'6561,"2"9"-5467,7 25 175,12 49 830,64 156-1,-85-238-2084,0 0 0,0 0-1,1 0 1,-1 0-1,0 0 1,1 0 0,-1 0-1,1 0 1,-1 0-1,1 0 1,0 0 0,-1 0-1,1 0 1,0 0-1,0-1 1,-1 1 0,1 0-1,0 0 1,0-1-1,0 1 1,0-1-1,0 1 1,0-1 0,0 1-1,0-1 1,0 1-1,2-1 1,-2-1 23,0 0-1,0 0 1,0 0-1,0 0 1,0 0-1,0 0 1,0 0-1,-1-1 1,1 1-1,0 0 1,-1-1-1,1 1 1,-1 0-1,1-1 1,-1 1-1,0-1 1,1-1-1,7-72 523,-7 50-770,-1 1 1,-2-1 0,0 0-1,-2 1 1,0-1 0,-2 1-1,-1 0 1,-1 1 0,-16-36-1,20 58-553,3 11 441,1 13 166,3-9 153,0 0 0,1 0 0,0-1 0,1 0-1,0 0 1,1 0 0,1-1 0,0 0 0,16 21-1,-19-28 51,0-1 0,0 1 0,1-1 0,0 0 0,-1 0 0,2 0 0,-1-1 1,0 1-1,1-1 0,10 4 0,-12-6 13,0 0 0,0 0 1,1-1-1,-1 1 0,0-1 1,1 0-1,-1 0 0,0 0 1,1-1-1,-1 1 0,0-1 1,0 0-1,0 0 0,1-1 1,-1 1-1,0-1 0,4-3 0,0 0 0,-1 0-1,1-1 0,-1 0 1,-1 0-1,1-1 0,-1 0 0,0 0 1,-1-1-1,0 1 0,0-1 1,0 0-1,-1-1 0,0 1 0,-1-1 1,0 0-1,2-9 0,1-4-56,-2 0-1,0 0 0,-2 0 0,0 0 1,-3-35-1,2 55-31,-1 0 0,0 1 0,-1-1 1,1 0-1,0 0 0,0 0 0,-1 0 0,1 1 0,-1-1 1,0 0-1,1 0 0,-1 1 0,0-1 0,0 0 1,0 1-1,0-1 0,0 1 0,0-1 0,-1 1 0,1 0 1,-3-2-1,3 3 14,0 0 1,0 0 0,0 0-1,0 0 1,-1 0-1,1 1 1,0-1-1,0 0 1,0 1 0,0-1-1,0 1 1,0-1-1,0 1 1,0-1-1,0 1 1,0 0 0,0 0-1,1-1 1,-1 1-1,0 0 1,0 0-1,1 0 1,-1 0 0,0 0-1,1 0 1,-1 0-1,1 0 1,0 0 0,-1 0-1,1 0 1,0 0-1,-1 0 1,1 1-1,0 1 1,-14 38 92,-14 68 0,25-90 33,0 0 0,1 0 0,1 1 0,1-1 0,0 0 0,4 21 0,-3-38-107,-1 0 1,0 0 0,1 0 0,0 0 0,0 0 0,-1 0-1,1 0 1,0-1 0,1 1 0,-1 0 0,0-1 0,0 1 0,1 0-1,-1-1 1,1 0 0,-1 1 0,1-1 0,0 0 0,-1 0-1,4 2 1,-1-1 10,0-1 0,1 0-1,-1 0 1,0 0 0,1 0 0,-1 0-1,1-1 1,-1 0 0,7 0-1,-1-1 29,0-1-1,0 0 1,0 0-1,0-1 1,0 0-1,0 0 1,16-9-1,-18 7-28,-1 0 0,1 0 0,-1 0-1,0-1 1,-1 0 0,1-1 0,-1 1-1,-1-1 1,1 0 0,-1-1 0,0 1-1,-1-1 1,0 0 0,0 0 0,0-1-1,-1 1 1,3-16 0,-6 23-16,1 1-1,-1 0 1,0-1 0,0 1 0,0 0-1,0-1 1,0 1 0,0 0 0,0-1-1,0 1 1,0-1 0,0 1 0,0 0-1,0-1 1,0 1 0,0 0 0,0-1-1,0 1 1,0 0 0,0-1 0,0 1-1,0-1 1,-1 1 0,1 0 0,0 0-1,0-1 1,0 1 0,-1 0 0,1-1-1,0 1 1,0 0 0,-1 0 0,1-1-1,0 1 1,-1 0 0,1 0 0,0 0-1,-1-1 1,1 1 0,0 0 0,-1 0-1,1 0 1,0 0 0,-1 0 0,1 0-1,0 0 1,-1 0 0,1 0-1,-1 0 1,1 0 0,0 0 0,-1 0-1,1 0 1,0 0 0,-1 0 0,1 0-1,0 0 1,-1 0 0,1 1 0,0-1-1,-1 0 1,1 0 0,-1 1 0,-20 16-264,15-7 239,0 0-1,0 0 1,-8 21 0,13-27-52,-1 0 1,1 1-1,0 0 0,0-1 1,0 1-1,0 0 1,1-1-1,0 1 0,0 0 1,0 0-1,1-1 1,1 7-1,-1-9-127,0-1 0,0 1 0,0 0 0,0-1 0,1 1 0,-1-1 0,1 0 0,-1 0 0,1 1 0,-1-1 0,1 0 0,0 0 0,0 0 0,-1-1 0,1 1 0,0 0 0,0-1-1,0 1 1,0-1 0,0 1 0,0-1 0,0 0 0,0 0 0,0 0 0,3-1 0,3 1-1185,1 0 0,-1-1 1,1 0-1,14-4 0,16-13-7411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4.870"/>
    </inkml:context>
    <inkml:brush xml:id="br0">
      <inkml:brushProperty name="width" value="0.025" units="cm"/>
      <inkml:brushProperty name="height" value="0.025" units="cm"/>
      <inkml:brushProperty name="color" value="#004F8B"/>
    </inkml:brush>
  </inkml:definitions>
  <inkml:trace contextRef="#ctx0" brushRef="#br0">0 39 13261,'0'0'4900,"1"-8"-2444,3-22 197,1 36 1103,0 10-3845,7 60 455,40 137 0,-50-208-518,-1-1-1,1 0 1,0 0 0,0 0 0,1 0-1,-1-1 1,1 1 0,0 0 0,3 3 0,-6-7 81,1 0 0,-1 1 0,0-1 1,1 0-1,-1 1 0,0-1 1,1 0-1,-1 0 0,1 0 1,-1 1-1,0-1 0,1 0 1,-1 0-1,1 0 0,-1 0 1,0 0-1,1 0 0,-1 0 1,1 0-1,-1 0 0,1 0 1,-1 0-1,0 0 0,1 0 0,-1 0 1,1 0-1,-1 0 0,0-1 1,1 1-1,-1 0 0,1 0 1,-1 0-1,1-1 0,0 0-198,0-1 0,0 0 0,0 1-1,-1-1 1,1 0 0,0 0 0,-1 1-1,1-1 1,-1 0 0,1 0 0,-1 0-1,0-3 1,1-26-4359,-1-6-641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5.201"/>
    </inkml:context>
    <inkml:brush xml:id="br0">
      <inkml:brushProperty name="width" value="0.025" units="cm"/>
      <inkml:brushProperty name="height" value="0.025" units="cm"/>
      <inkml:brushProperty name="color" value="#004F8B"/>
    </inkml:brush>
  </inkml:definitions>
  <inkml:trace contextRef="#ctx0" brushRef="#br0">0 53 11211,'0'0'12812,"63"-1"-11659,-30-3-481,6-5-511,-5 0-97,-5-3-192,-4 3-1058,-5 4-896,-16 2-960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5.532"/>
    </inkml:context>
    <inkml:brush xml:id="br0">
      <inkml:brushProperty name="width" value="0.025" units="cm"/>
      <inkml:brushProperty name="height" value="0.025" units="cm"/>
      <inkml:brushProperty name="color" value="#004F8B"/>
    </inkml:brush>
  </inkml:definitions>
  <inkml:trace contextRef="#ctx0" brushRef="#br0">24 41 15086,'0'0'7111,"54"9"-5734,-20-19-576,2-3-641,2 1-96,-8 3-1249,-6 4-1601,-10 4-1571</inkml:trace>
  <inkml:trace contextRef="#ctx0" brushRef="#br0" timeOffset="1">0 271 16944,'0'0'6758,"69"-6"-5348,-26-16-1154,4 1-224,0-1-897,-8 1-2594,1 3-2531,-11 0-5893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5.895"/>
    </inkml:context>
    <inkml:brush xml:id="br0">
      <inkml:brushProperty name="width" value="0.025" units="cm"/>
      <inkml:brushProperty name="height" value="0.025" units="cm"/>
      <inkml:brushProperty name="color" value="#004F8B"/>
    </inkml:brush>
  </inkml:definitions>
  <inkml:trace contextRef="#ctx0" brushRef="#br0">231 8 5573,'0'0'15209,"-8"-3"-14072,4 2-1083,0 0-1,1 0 0,-1 1 1,0-1-1,1 1 0,-1 0 1,0 0-1,0 0 0,1 0 1,-1 1-1,0-1 0,1 1 1,-1 0-1,-5 2 0,1 1 109,0 0 0,-1 1 0,2 0-1,-1 0 1,0 0 0,-7 8 0,3-1 261,0-1 0,1 2 0,0-1 0,-11 18 0,18-23-317,0-1 0,1 1 0,-1-1-1,1 1 1,1 0 0,-1 0 0,1 1-1,0-1 1,1 0 0,0 1 0,-1 12-1,3-18-98,-1 0 0,1 0 0,-1 0-1,1 0 1,0 0 0,0-1 0,0 1-1,0 0 1,0 0 0,0-1-1,0 1 1,1 0 0,-1-1 0,1 0-1,-1 1 1,1-1 0,-1 0 0,1 1-1,0-1 1,-1 0 0,1 0-1,0-1 1,0 1 0,0 0 0,0-1-1,0 1 1,0-1 0,0 1 0,0-1-1,0 0 1,3 0 0,12 2-266,0-2 0,31-2 0,-35 1-327,52-10-4027,-23-5-4430,-17 4-1756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6.321"/>
    </inkml:context>
    <inkml:brush xml:id="br0">
      <inkml:brushProperty name="width" value="0.025" units="cm"/>
      <inkml:brushProperty name="height" value="0.025" units="cm"/>
      <inkml:brushProperty name="color" value="#004F8B"/>
    </inkml:brush>
  </inkml:definitions>
  <inkml:trace contextRef="#ctx0" brushRef="#br0">1 1 8712,'0'0'13485,"5"56"-12140,1-21-96,1 4-672,2 2-417,2-2-128,3-3 0,-3-3 0,5-6-416,-3-6-897,-2-7-705,-2-7-609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6.920"/>
    </inkml:context>
    <inkml:brush xml:id="br0">
      <inkml:brushProperty name="width" value="0.025" units="cm"/>
      <inkml:brushProperty name="height" value="0.025" units="cm"/>
      <inkml:brushProperty name="color" value="#004F8B"/>
    </inkml:brush>
  </inkml:definitions>
  <inkml:trace contextRef="#ctx0" brushRef="#br0">10 104 14382,'0'0'7089,"-3"-8"-5002,2 6-1994,0 1-1,0-1 0,1 0 0,-1 0 1,0 0-1,1 0 0,-1 0 0,1 0 1,0 0-1,0 0 0,0 0 0,0 0 1,0 1-1,0-1 0,0 0 0,0 0 0,2-3 1,0 3-36,0-1 0,0 1 0,0 0 0,0 0 0,1 0 0,-1 0 0,1 0 0,-1 1 0,1-1 0,0 1 0,-1-1 0,1 1 0,0 0 0,0 0 0,4 0 0,32-9 88,0 2-1,0 2 0,1 1 0,0 2 0,66 4 0,-102-1-145,0 0-1,0 0 1,0 1-1,1 0 1,-1-1-1,0 2 1,0-1-1,0 0 1,-1 1-1,1 0 1,0 0-1,0 0 1,-1 0-1,1 0 1,-1 1-1,0 0 1,0-1-1,0 1 1,0 0-1,0 1 1,-1-1-1,1 0 1,-1 1-1,0 0 1,2 4-1,-2-3 52,-1-1-1,1 1 1,-1 0 0,0 0-1,-1 1 1,1-1 0,-1 0-1,0 0 1,0 0 0,-1 0-1,1 0 1,-1 0 0,0 0-1,0 0 1,-1 0 0,0 0-1,0 0 1,0 0 0,0-1-1,-5 7 1,3-4 71,-1 0 0,0-1 1,-1 1-1,1-1 0,-1-1 1,0 1-1,-1-1 0,1 0 1,-1 0-1,-11 5 0,18-10-141,0 0 0,0 0 0,0 0 0,0 0 0,0 1 0,-1-1 0,1 0 0,0 0 0,0 0 0,0 0 0,0 0 0,0 0 0,0 1 0,0-1 0,0 0 0,0 0 0,0 0 0,0 0 0,0 1 0,0-1 0,0 0 0,0 0 0,0 0 0,0 0 0,0 0 0,0 1 0,0-1 0,0 0 0,0 0 0,0 0 0,0 0 0,0 1-1,0-1 1,0 0 0,0 0 0,0 0 0,0 0 0,0 0 0,0 1 0,0-1 0,1 0 0,-1 0 0,0 0 0,0 0 0,0 0 0,0 0 0,0 0 0,0 0 0,1 0 0,-1 1 0,0-1 0,0 0 0,0 0 0,0 0 0,0 0 0,1 0 0,-1 0 0,0 0 0,0 0 0,0 0 0,0 0 0,1 0 0,-1 0 0,0 0 0,0 0 0,0 0-1,1 0 1,22 10-88,31 7 425,-51-16-319,1 1-1,-1-1 0,1 1 1,-1-1-1,1 1 0,-1 0 1,0 0-1,0 0 0,0 1 1,0-1-1,0 1 1,0 0-1,-1 0 0,0 0 1,5 6-1,-6-7 23,-1-1 0,1 1 0,-1 0 0,1 0 0,-1-1 0,1 1 0,-1 0 0,0 0 0,0 0 0,0 0 0,0-1 0,0 1 0,0 0 0,-1 0 0,1 0 0,0-1 0,-1 1 0,0 0 0,1 0 0,-1-1 0,0 1 0,0-1 0,0 1 0,0-1 0,0 1 0,0-1 0,0 1 0,-1-1 0,1 0 0,0 0 0,-1 1 0,1-1 0,-1 0 0,0-1 0,-2 3 0,-7 2 220,0 1-1,0-1 0,0-1 1,-1 0-1,0-1 0,0 0 1,0 0-1,-13 0 1,-96 1 736,64-4-3637,98-5-2383,-13-1-1464,6-4-5151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8.059"/>
    </inkml:context>
    <inkml:brush xml:id="br0">
      <inkml:brushProperty name="width" value="0.025" units="cm"/>
      <inkml:brushProperty name="height" value="0.025" units="cm"/>
      <inkml:brushProperty name="color" value="#004F8B"/>
    </inkml:brush>
  </inkml:definitions>
  <inkml:trace contextRef="#ctx0" brushRef="#br0">18 62 16592,'-4'8'461,"1"1"1,1-1 0,-1 1 0,1-1-1,1 1 1,0 0 0,0 0 0,0-1-1,1 1 1,1 0 0,0 0 0,0 0-1,0-1 1,1 1 0,0 0 0,5 9-1,-6-14-425,1-1 0,0 1-1,0-1 1,0 1 0,1-1 0,-1 0-1,1 0 1,0 0 0,-1 0 0,1 0-1,1-1 1,-1 1 0,0-1-1,1 0 1,-1 0 0,1 0 0,-1-1-1,1 1 1,0-1 0,0 0-1,0 0 1,0 0 0,0 0 0,0-1-1,0 1 1,0-1 0,0 0 0,0-1-1,0 1 1,0-1 0,0 1-1,0-1 1,0 0 0,-1-1 0,1 1-1,6-4 1,0 1 18,0-2-1,0 1 1,0-1 0,-1-1 0,1 0-1,-2 0 1,1-1 0,-1 0-1,8-10 1,-10 12-28,-1-1 0,0 0 0,0 0 0,0 0 0,-1-1 0,0 0 0,-1 0 0,1 0 0,-2 0 0,1 0 0,-1-1 1,2-12-1,-4 20-30,0 1 1,0-1 0,0 0 0,0 0 0,0 0 0,0 0 0,0 0 0,0 0-1,0 0 1,0 0 0,0 0 0,-1 0 0,1 0 0,0 0 0,-1 0 0,1 0-1,0 0 1,-1 0 0,1 1 0,-1-1 0,0 0 0,1 0 0,-1 0-1,0 1 1,1-1 0,-1 1 0,0-1 0,0 0 0,0 1 0,0-1 0,1 1-1,-1 0 1,0-1 0,0 1 0,0 0 0,0-1 0,0 1 0,0 0 0,0 0-1,0 0 1,0 0 0,0 0 0,0 0 0,0 0 0,0 0 0,0 0 0,0 0-1,0 1 1,0-1 0,0 0 0,0 1 0,1-1 0,-1 1 0,0-1 0,0 1-1,0-1 1,0 1 0,1-1 0,-1 1 0,0 0 0,1 0 0,-1-1 0,0 1-1,1 0 1,-1 0 0,1 0 0,-1 0 0,1-1 0,-1 3 0,-1 4 2,0 0 0,0 0 1,1 0-1,0 0 0,0 0 1,1 0-1,0 1 0,0-1 1,0 0-1,1 0 0,0 0 1,3 10-1,-3-14 26,0-1 1,0 1 0,0-1-1,0 1 1,0-1-1,1 0 1,-1 1 0,1-1-1,-1 0 1,1 0-1,0 0 1,0 0 0,0 0-1,0-1 1,0 1-1,0-1 1,0 1 0,1-1-1,-1 0 1,1 1-1,-1-1 1,1-1 0,-1 1-1,1 0 1,-1 0-1,1-1 1,0 0 0,-1 1-1,1-1 1,0 0-1,-1-1 1,1 1 0,0 0-1,-1-1 1,6-1 0,1-1 77,-1 0 1,0 0 0,0-1 0,0-1 0,0 1-1,0-1 1,-1-1 0,0 1 0,0-1 0,7-9 0,63-74-3,-60 67-47,-10 12-53,-6 8-8,0 0 0,1-1 0,-1 1 1,1 0-1,0 0 0,0 0 0,-1 0 0,1 1 0,1-1 1,-1 0-1,0 1 0,0-1 0,0 1 0,6-2 0,-8 3-5,1 1-1,0-1 1,0 1-1,-1-1 0,1 1 1,-1-1-1,1 1 1,0-1-1,-1 1 0,1 0 1,-1 0-1,1-1 1,-1 1-1,0 0 0,1 0 1,-1-1-1,0 1 1,1 0-1,-1 0 0,0 0 1,0-1-1,0 1 1,0 0-1,0 0 0,0 0 1,0 0-1,0 1 1,1 30 81,-1-30-74,-1 20 16,1-15-11,-1 0 1,1 1 0,0-1-1,1 0 1,0 0 0,0 0-1,2 8 1,-3-15 0,0 1 1,1-1-1,-1 1 0,0-1 0,0 1 1,0-1-1,1 1 0,-1-1 1,0 1-1,1-1 0,-1 1 0,1-1 1,-1 0-1,0 1 0,1-1 0,-1 0 1,1 1-1,-1-1 0,1 0 1,-1 0-1,1 1 0,-1-1 0,1 0 1,-1 0-1,1 0 0,0 0 0,-1 0 1,1 1-1,-1-1 0,1 0 1,-1 0-1,2-1 0,17-9-277,13-24-1796,5-25-5946,-18 25 1008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2:05:29.395"/>
    </inkml:context>
    <inkml:brush xml:id="br0">
      <inkml:brushProperty name="width" value="0.025" units="cm"/>
      <inkml:brushProperty name="height" value="0.025" units="cm"/>
    </inkml:brush>
  </inkml:definitions>
  <inkml:trace contextRef="#ctx0" brushRef="#br0">0 152 7143,'0'0'3667,"11"6"-3330,-3-1-175,1-1 1,0 0-1,0 0 1,0-1-1,0 0 1,1-1 0,-1 0-1,1 0 1,0-1-1,14 0 1,27-1 1366,80 0 384,193-22-1,199-25-1095,2 37-117,-422 10-674,735-21 65,-736 20-84,666 6 194,-33-8 273,-280-6-441,306 34 656,-674-19-678,363 14 42,-11 12 484,-271-15-428,4-9-45,223-18 1,-54-2 25,219-13-21,-425 15-69,169 11 0,-109 3 0,-148-4 0,100 1 0,0-5 0,203-34 0,62-14 5,4 30-1,-132 10-8,557 2-214,-259 66 128,82 2-349,159-57 361,-157-2-634,-260 26-5282,-203-8 1995,-65-8 854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8.566"/>
    </inkml:context>
    <inkml:brush xml:id="br0">
      <inkml:brushProperty name="width" value="0.025" units="cm"/>
      <inkml:brushProperty name="height" value="0.025" units="cm"/>
      <inkml:brushProperty name="color" value="#004F8B"/>
    </inkml:brush>
  </inkml:definitions>
  <inkml:trace contextRef="#ctx0" brushRef="#br0">51 0 17008,'0'0'1409,"-6"14"294,-2 2-1027,1 1 0,0 0-1,2 0 1,0 0 0,1 1-1,-4 32 1,8-36-349,0 0 1,0 0-1,1 0 0,1 0 0,0 0 1,8 26-1,-7-33-340,0 1 0,1-1 0,0 0 0,0-1 0,0 1 0,1-1 0,0 0 0,0 0 0,0 0 0,1 0 0,0-1 0,0 0 0,13 8 0,-44-80-1978,13 38 1653,7 15 162,0 1 0,-1 0 0,-1 0 0,-12-17 0,19 30 193,0-1-1,-1 1 0,1-1 0,0 1 1,0 0-1,0-1 0,0 1 0,-1 0 0,1-1 1,0 1-1,0 0 0,-1 0 0,1-1 1,0 1-1,-1 0 0,1 0 0,0-1 0,-1 1 1,1 0-1,0 0 0,-1 0 0,1 0 0,0 0 1,-1-1-1,1 1 0,0 0 0,-1 0 1,1 0-1,-1 0 0,1 0 0,0 0 0,-1 0 1,1 0-1,-1 0 0,1 0 0,-1 1 0,-1 14 385,11 22 8,-5-32-360,0 0 1,-1-1-1,2 1 1,-1-1-1,0 0 1,1 0-1,0-1 0,0 1 1,0-1-1,0 0 1,1-1-1,-1 1 1,1-1-1,-1 0 1,1 0-1,0-1 1,0 0-1,0 0 0,0 0 1,-1-1-1,1 1 1,0-2-1,9 0 1,-11 1-36,0-1 0,0 1 1,1-1-1,-1 0 1,0 0-1,0 0 0,0-1 1,-1 0-1,1 1 1,0-1-1,0 0 0,-1-1 1,0 1-1,1-1 1,-1 0-1,0 1 0,0-1 1,0-1-1,-1 1 1,1 0-1,-1-1 0,0 1 1,1-1-1,-2 0 0,1 0 1,0 1-1,-1-1 1,0 0-1,0 0 0,0-1 1,0 1-1,-1 0 1,1-6-1,-3 6-157,-1 20 122,-1 29 217,3-39-121,1-1-1,0 1 1,0-1 0,1 1-1,0-1 1,0 1 0,0-1-1,3 8 1,-2-11-42,-1 0 0,0-1 0,1 1 1,0-1-1,-1 1 0,1-1 0,0 1 0,0-1 0,-1 0 1,1 0-1,0 0 0,0 0 0,0-1 0,0 1 1,1 0-1,-1-1 0,0 1 0,0-1 0,0 0 0,0 0 1,1 0-1,-1 0 0,4-1 0,1 1-122,43-4-320,-30-7-2184,-9-11-3610,-9 5 454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9.102"/>
    </inkml:context>
    <inkml:brush xml:id="br0">
      <inkml:brushProperty name="width" value="0.025" units="cm"/>
      <inkml:brushProperty name="height" value="0.025" units="cm"/>
      <inkml:brushProperty name="color" value="#004F8B"/>
    </inkml:brush>
  </inkml:definitions>
  <inkml:trace contextRef="#ctx0" brushRef="#br0">0 522 8872,'0'0'13992,"6"-11"-12919,54-88 704,-26 45-923,37-78 1,-62 114-757,-1 0-1,-1-1 0,0 1 0,-2-1 1,0-1-1,-1 1 0,-1-1 1,1-25-1,-4 44-102,0 0 1,0 0-1,0-1 0,0 1 1,0 0-1,-1 0 0,1 0 1,0 0-1,-1-1 1,1 1-1,-1 0 0,1 0 1,-1 0-1,1 0 1,-1 0-1,0 0 0,1 0 1,-1 0-1,0 1 0,0-1 1,0 0-1,0 0 1,0 0-1,0 1 0,0-1 1,0 1-1,0-1 0,0 1 1,0-1-1,0 1 1,0 0-1,-1-1 0,1 1 1,0 0-1,0 0 1,0 0-1,-1 0 0,1 0 1,0 0-1,0 0 0,0 0 1,-1 0-1,0 1 1,-2 0-33,-1 0 0,1 0 0,0 1 0,0-1 0,0 1 0,0 0 0,1 0 0,-1 0 1,0 1-1,1-1 0,-4 4 0,-7 11 67,0 1-1,1 1 1,0 0 0,2 1 0,0 0 0,2 1-1,0 0 1,1 0 0,1 1 0,1 0 0,-5 43-1,10-61 16,0 1 0,1 0-1,-1 0 1,1-1-1,1 1 1,-1 0-1,1 0 1,-1-1-1,1 1 1,1 0-1,-1-1 1,4 8-1,-3-10-27,0 0 0,0 1 1,0-1-1,0 0 0,1-1 0,-1 1 0,1 0 1,-1-1-1,1 1 0,0-1 0,-1 0 0,1 0 1,0 0-1,0 0 0,0-1 0,0 1 0,0-1 0,0 1 1,0-1-1,5 0 0,15 1 73,0-1 1,33-5-1,-48 4-279,1 0 0,-1-1 1,1 0-1,-1-1 1,0 1-1,0-2 0,-1 1 1,1-1-1,0 0 0,6-6 1,-12 9-174,-1-1 1,1 1-1,0-1 1,-1 1-1,1-1 1,-1 0 0,0 0-1,0 0 1,1 0-1,-1 0 1,-1 0-1,1 0 1,0 0 0,0 0-1,-1 0 1,1-5-1,0-16-6001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9.448"/>
    </inkml:context>
    <inkml:brush xml:id="br0">
      <inkml:brushProperty name="width" value="0.025" units="cm"/>
      <inkml:brushProperty name="height" value="0.025" units="cm"/>
      <inkml:brushProperty name="color" value="#004F8B"/>
    </inkml:brush>
  </inkml:definitions>
  <inkml:trace contextRef="#ctx0" brushRef="#br0">1 0 15022,'0'0'2178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09.891"/>
    </inkml:context>
    <inkml:brush xml:id="br0">
      <inkml:brushProperty name="width" value="0.025" units="cm"/>
      <inkml:brushProperty name="height" value="0.025" units="cm"/>
      <inkml:brushProperty name="color" value="#004F8B"/>
    </inkml:brush>
  </inkml:definitions>
  <inkml:trace contextRef="#ctx0" brushRef="#br0">1 69 14894,'0'0'4661,"9"-8"-3604,3-1-707,1 0 0,0 1 0,0 1 0,25-11 0,-34 16-264,1 0 1,0 1-1,-1 0 1,1 0 0,0 0-1,-1 0 1,1 1 0,0 0-1,0 0 1,6 0-1,-9 1-67,0 0 0,0-1 0,0 1-1,0 0 1,0 0 0,0 0-1,0 0 1,0 0 0,-1 0 0,1 0-1,0 1 1,-1-1 0,1 1 0,-1-1-1,1 1 1,-1 0 0,0 0-1,0-1 1,0 1 0,0 0 0,0 0-1,0 0 1,0 0 0,0 3 0,1 2 53,0 1 0,0 0 0,-1 0 0,0 0 0,0 0 1,-1 0-1,0 0 0,-1 0 0,0 0 0,-2 11 0,-3 3 57,-1-1-1,-12 27 0,10-29 11,2 0 0,0 0 0,-5 28 0,11-46-117,1-1 0,0 1-1,0 0 1,0 0-1,-1 0 1,1 0 0,0 0-1,0 0 1,0 0-1,0 0 1,0 0 0,1-1-1,-1 1 1,0 0-1,0 0 1,1 0 0,-1 0-1,0 0 1,1-1-1,-1 1 1,1 0 0,-1 0-1,1 0 1,-1-1-1,1 1 1,0 0 0,-1-1-1,1 1 1,0-1-1,-1 1 1,2 0 0,1 0-7,-1-1 1,0 0 0,1 1 0,-1-1 0,0 0-1,1 0 1,-1 0 0,0-1 0,1 1 0,-1 0-1,0-1 1,3-1 0,11-3-307,0-2-1,24-13 0,-38 19 228,78-46-3273,-3-7-3565,-27 15-198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10.273"/>
    </inkml:context>
    <inkml:brush xml:id="br0">
      <inkml:brushProperty name="width" value="0.025" units="cm"/>
      <inkml:brushProperty name="height" value="0.025" units="cm"/>
      <inkml:brushProperty name="color" value="#004F8B"/>
    </inkml:brush>
  </inkml:definitions>
  <inkml:trace contextRef="#ctx0" brushRef="#br0">154 6 14670,'-9'-2'1906,"6"2"-1821,-1-1 86,0 0 0,0 0 1,1 1-1,-1-1 0,0 1 0,0 0 1,0 0-1,0 1 0,0-1 0,0 1 1,1 0-1,-1 0 0,0 0 0,0 0 1,1 1-1,-1-1 0,1 1 0,-1 0 1,1 0-1,0 0 0,0 1 0,0-1 1,0 1-1,0-1 0,-3 5 0,0 4 73,0-1-1,0 1 1,1 0 0,1 0-1,0 1 1,1-1-1,0 1 1,0 0-1,-1 18 1,4-26-188,-1 0 0,1 1 0,0-1 1,0 0-1,0 0 0,0 0 0,1 0 0,0 0 0,0 0 1,0 0-1,0 0 0,0-1 0,1 1 0,0 0 1,-1-1-1,2 1 0,-1-1 0,0 1 0,1-1 0,-1 0 1,1 0-1,0 0 0,0 0 0,0-1 0,0 1 1,1-1-1,-1 0 0,1 0 0,-1 0 0,1 0 0,5 1 1,0-1 60,0-1 1,0 0-1,0 0 1,0-1-1,0 0 1,1-1 0,-1 1-1,0-2 1,0 0-1,0 0 1,0 0-1,-1-1 1,1 0-1,9-6 1,-14 7-78,0 1 1,-1-1-1,1 0 0,-1-1 1,0 1-1,1-1 1,-1 1-1,0-1 0,-1 0 1,1 0-1,0 0 0,-1-1 1,0 1-1,1-1 1,-1 1-1,-1-1 0,1 0 1,-1 1-1,1-1 0,-1 0 1,0 0-1,0 0 1,-1 0-1,1 0 0,-1 0 1,0-1-1,0 1 0,0 0 1,-1 0-1,1 0 0,-1 0 1,0 0-1,0 0 1,-2-4-1,-1 2-15,1 0 1,-1 0-1,0 0 1,0 0-1,-1 1 1,0 0-1,0 0 1,0 0-1,0 1 1,-1 0-1,0 0 0,-9-5 1,4 3-121,0 0-1,0 1 1,0 0 0,0 1-1,-1 0 1,-17-2 0,27 5 14,0 1 1,1 0-1,-1 0 1,0 0-1,0 0 1,0 0-1,0 0 1,1 0-1,-1 1 1,0-1-1,0 1 1,1-1-1,-1 1 1,-2 1-1,3-2-55,1 0 0,-1 1 0,1-1-1,-1 1 1,1-1 0,0 1 0,-1-1-1,1 1 1,-1-1 0,1 1 0,0 0-1,-1-1 1,1 1 0,0-1 0,0 1-1,0 0 1,-1-1 0,1 1 0,0 0 0,0-1-1,0 1 1,0 0 0,0-1 0,0 1-1,0 1 1,1 0-247,0-1 0,0 1 0,-1-1 0,1 1 0,0 0 0,0-1 0,1 0-1,-1 1 1,0-1 0,0 0 0,1 1 0,-1-1 0,1 0 0,-1 0 0,1 0 0,-1 0 0,1 0 0,0-1-1,-1 1 1,1 0 0,0-1 0,0 0 0,-1 1 0,1-1 0,0 0 0,0 0 0,2 0 0,23 1-5602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10.621"/>
    </inkml:context>
    <inkml:brush xml:id="br0">
      <inkml:brushProperty name="width" value="0.025" units="cm"/>
      <inkml:brushProperty name="height" value="0.025" units="cm"/>
      <inkml:brushProperty name="color" value="#004F8B"/>
    </inkml:brush>
  </inkml:definitions>
  <inkml:trace contextRef="#ctx0" brushRef="#br0">15 1 17649,'0'0'2530,"-4"52"-1281,-1-16-32,3 4-416,-2-1-224,4-3-129,0-3-288,4-8-128,3-7-128,7-10-1185,-5-8-1185,6 0-1282,-4-16-4099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10.950"/>
    </inkml:context>
    <inkml:brush xml:id="br0">
      <inkml:brushProperty name="width" value="0.025" units="cm"/>
      <inkml:brushProperty name="height" value="0.025" units="cm"/>
      <inkml:brushProperty name="color" value="#004F8B"/>
    </inkml:brush>
  </inkml:definitions>
  <inkml:trace contextRef="#ctx0" brushRef="#br0">47 0 6406,'0'0'5733,"-6"8"-5113,2-2-195,-23 34-493,17-7 4729,10-33-4448,18-25-415,-6 7-7288,-4 9 1132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1:11.296"/>
    </inkml:context>
    <inkml:brush xml:id="br0">
      <inkml:brushProperty name="width" value="0.025" units="cm"/>
      <inkml:brushProperty name="height" value="0.025" units="cm"/>
      <inkml:brushProperty name="color" value="#004F8B"/>
    </inkml:brush>
  </inkml:definitions>
  <inkml:trace contextRef="#ctx0" brushRef="#br0">139 57 14510,'0'0'7874,"-8"-7"-6817,-27-23-336,34 29-698,0 1 0,-1-1 1,1 0-1,-1 0 1,1 0-1,-1 1 0,1-1 1,-1 1-1,1-1 1,-1 1-1,0 0 1,1 0-1,-1-1 0,0 1 1,1 0-1,-1 0 1,0 1-1,1-1 1,-1 0-1,1 1 0,-1-1 1,0 1-1,1-1 1,-1 1-1,1-1 1,-1 1-1,1 0 0,0 0 1,-1 0-1,1 0 1,0 0-1,0 0 0,-1 0 1,0 2-1,-3 3 142,1 0-1,-1 0 1,1 0-1,0 0 0,-3 10 1,7-16-114,-2 4 72,0 0 0,0 0 0,0 0 0,1 0-1,0 0 1,0 0 0,0 1 0,1-1 0,-1 0 0,1 0-1,0 9 1,1-12-108,-1 0 1,1 1-1,-1-1 0,1 0 0,0 0 0,-1 0 0,1 1 1,0-1-1,0 0 0,0 0 0,0 0 0,0 0 1,0 0-1,0-1 0,0 1 0,0 0 0,1 0 0,-1-1 1,0 1-1,0-1 0,1 1 0,-1-1 0,0 1 1,1-1-1,-1 0 0,0 0 0,1 1 0,-1-1 0,1 0 1,-1 0-1,0-1 0,1 1 0,-1 0 0,0 0 1,1-1-1,-1 1 0,0-1 0,2 0 0,4-1-9,0 0-1,0 0 1,0-1-1,0 0 1,-1-1-1,0 1 1,1-1 0,-1-1-1,-1 1 1,1-1-1,-1 0 1,1 0-1,-1-1 1,-1 1-1,1-1 1,-1 0-1,0 0 1,0-1-1,-1 1 1,0-1 0,0 0-1,-1 0 1,1 0-1,-2 0 1,1 0-1,1-11 1,-18 65-935,13-32 945,1-1-1,0 1 1,1 0 0,0-1 0,1 1 0,1 0-1,0-1 1,6 22 0,-5-28 14,0 0-1,0 0 1,1-1-1,0 1 1,0-1 0,0 0-1,1 0 1,0-1 0,1 1-1,0-1 1,0 0 0,0-1-1,0 0 1,1 1-1,0-2 1,9 6 0,-14-9-8,0-1 1,0 1-1,0 0 1,-1 0-1,1 0 1,0 0-1,-1 0 1,1 0-1,-1 1 1,1-1-1,-1 1 1,0-1-1,0 1 1,1-1-1,-1 1 1,0 0-1,0-1 1,0 1-1,-1 0 1,1 0-1,1 3 1,-3-3 78,1 0 1,-1 0 0,0 0-1,1-1 1,-1 1 0,0 0 0,0-1-1,0 1 1,0-1 0,0 1-1,-1-1 1,1 1 0,0-1 0,-1 0-1,1 1 1,-1-1 0,1 0 0,-1 0-1,1 0 1,-1 0 0,0-1-1,0 1 1,-2 0 0,-8 5 204,0-2 1,0 0-1,0 0 0,-1-1 0,-25 3 1,34-6-380,0 1 0,-1-1 0,1 0 0,-1 0 0,1 0 0,0 0 0,-1-1 0,1 0-1,0 0 1,-1 0 0,1-1 0,0 1 0,0-1 0,0 0 0,0 0 0,0 0 0,1-1 0,-1 1 0,1-1 0,-6-5 0,2-12-3814,8 5-1814,2 3-1906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3:45.320"/>
    </inkml:context>
    <inkml:brush xml:id="br0">
      <inkml:brushProperty name="width" value="0.025" units="cm"/>
      <inkml:brushProperty name="height" value="0.025" units="cm"/>
      <inkml:brushProperty name="color" value="#004F8B"/>
    </inkml:brush>
  </inkml:definitions>
  <inkml:trace contextRef="#ctx0" brushRef="#br0">149 74 3683,'0'0'1623,"-9"-4"-528,-67-49 3047,74 52-3967,1-1 0,-1 1 0,0-1-1,0 1 1,0 0 0,0-1-1,0 1 1,0 0 0,0 1 0,0-1-1,0 0 1,0 0 0,0 1 0,-1 0-1,1-1 1,0 1 0,0 0 0,-1 0-1,1 0 1,-3 0 0,4 1-126,-1 0 1,1 1 0,0-1-1,0 0 1,-1 0 0,1 1-1,0-1 1,0 0-1,0 1 1,0-1 0,1 1-1,-1-1 1,0 1-1,1 0 1,-1-1 0,1 1-1,-1 0 1,1-1-1,0 1 1,0 0 0,-1 0-1,1-1 1,0 1-1,1 0 1,-1 2 0,1-3-1,-1 1 1,0-1-1,1 1 1,-1-1 0,1 0-1,0 1 1,-1-1-1,1 0 1,0 1-1,0-1 1,0 0 0,0 0-1,0 0 1,0 1-1,0-1 1,1 0 0,-1-1-1,0 1 1,0 0-1,1 0 1,-1 0-1,1-1 1,-1 1 0,0-1-1,1 1 1,-1-1-1,1 0 1,0 1 0,-1-1-1,1 0 1,1 0-1,59 2 1190,-50-3-1096,240 19 1247,-3-1-1179,194-37 5,1-1-37,11 33-39,-39-1 767,-36 2-742,30 0-69,-404-13-140,353-7 138,-207-8-2989,-142 12 186,-8-2-2568,-2-3-2016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3:51.199"/>
    </inkml:context>
    <inkml:brush xml:id="br0">
      <inkml:brushProperty name="width" value="0.025" units="cm"/>
      <inkml:brushProperty name="height" value="0.025" units="cm"/>
      <inkml:brushProperty name="color" value="#E71224"/>
    </inkml:brush>
  </inkml:definitions>
  <inkml:trace contextRef="#ctx0" brushRef="#br0">7706 413 11211,'0'0'1009,"-12"-6"-182,-10-4-671,-1 2 0,0 0 0,0 1 0,-34-6-1,-113-5-623,-40-6-174,0-10 834,-282-11 0,-497-21-202,215-2 421,180 19-358,-509-7 17,925 55-65,-996 34 107,1055-23-110,-679 83 23,726-80 9,2 4 0,0 3 0,-91 38 0,131-45 29,-1 2-1,2 1 1,0 1 0,1 1-1,1 2 1,1 1 0,1 1 0,0 1-1,-31 39 1,49-54-73,1 1-1,0 0 1,1 1 0,0-1-1,0 1 1,1 0-1,0 1 1,1-1 0,0 1-1,1-1 1,0 1 0,0 0-1,1 0 1,1-1-1,0 1 1,0 0 0,1 0-1,0 0 1,1 0-1,1-1 1,-1 1 0,2-1-1,-1 0 1,1 0 0,1 0-1,0 0 1,0 0-1,1-1 1,1 0 0,-1-1-1,1 1 1,0-1 0,1-1-1,0 1 1,17 11-1,13 8 51,1-2 0,1-2 0,73 30 0,137 38 120,-232-85-159,171 51 79,257 44 0,203-12 80,-12-49-88,4-34 349,-65-2-247,1038 10-131,-1352-20-16,0-10-1,-1-12 1,-2-12 0,-1-10-1,305-103 1,-396 97 494,290-140-1,-434 185-468,-1-2 0,-1-1 0,0-1 0,-1 0 0,0-2 0,23-25 0,-38 37-33,0-1 0,-1 1-1,1-1 1,-1-1 0,0 1 0,0-1-1,-1 1 1,0-1 0,0 0 0,-1 0-1,0 0 1,0-1 0,0 1 0,-1 0-1,0-1 1,-1 1 0,0-1 0,0 1-1,0-1 1,-1 1 0,0-1 0,-1 1-1,1 0 1,-1 0 0,-1 0 0,-3-8-1,-1 2-28,0 2 0,-1-1 0,-1 1 0,0 0 0,0 1 1,-1 0-1,0 0 0,-16-10 0,-97-61-136,52 43-152,-2 3 0,-1 3 0,-1 4 0,-1 3 0,-129-25 0,-407-30-6514,404 63 2776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2:05:54.220"/>
    </inkml:context>
    <inkml:brush xml:id="br0">
      <inkml:brushProperty name="width" value="0.025" units="cm"/>
      <inkml:brushProperty name="height" value="0.025" units="cm"/>
    </inkml:brush>
  </inkml:definitions>
  <inkml:trace contextRef="#ctx0" brushRef="#br0">214 1 32,'-14'4'737,"-2"1"288,3-3-353,-1 0 33,1 2-32,2-3-898,-5 1 225,5-1-128,-3 1 1666,-2-2-1442,3 0-32,-1 0-64,1 0-64,2-4-321,4 0 1,-2-2-417,0-1-832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5:39.730"/>
    </inkml:context>
    <inkml:brush xml:id="br0">
      <inkml:brushProperty name="width" value="0.025" units="cm"/>
      <inkml:brushProperty name="height" value="0.025" units="cm"/>
      <inkml:brushProperty name="color" value="#E71224"/>
    </inkml:brush>
  </inkml:definitions>
  <inkml:trace contextRef="#ctx0" brushRef="#br0">2612 445 7143,'3'-10'1142,"0"-7"-559,1 0 0,-2 0 1,0 0-1,-1 0 0,-2-31 0,0 39-371,-1 0 0,0-1 1,0 1-1,-1 0 0,0 1 0,0-1 1,-1 0-1,0 1 0,0 0 0,-1 0 1,-1 0-1,1 0 0,-12-11 0,2 6-46,0 1 1,0 1-1,-2 0 0,1 1 0,-1 1 0,-1 0 1,0 2-1,0 0 0,0 0 0,-1 2 0,-36-6 1,-19 1-204,-130 0 0,171 9 86,-666 23-504,576-8 351,0 5 1,0 6-1,-190 65 0,262-71 92,0 2 1,2 3-1,0 1 1,2 3-1,1 1 1,1 3-1,-43 40 1,69-55 6,0 1 0,2 1 0,0 1 0,1 0 0,1 1 0,1 1 0,0 0 0,2 1 0,1 1 0,1-1 1,1 2-1,1-1 0,1 1 0,1 0 0,2 1 0,-4 50 0,8-64-23,0-1 0,1 0 1,1 1-1,0-1 0,0 0 1,1 0-1,0 0 0,1 0 0,0-1 1,1 1-1,0-1 0,1 0 1,0-1-1,0 1 0,1-1 1,10 10-1,-4-6-4,2-1 1,-1 0 0,2-1-1,-1-1 1,2 0 0,-1-1-1,1-1 1,1 0-1,21 6 1,37 8 56,0-3 0,2-4-1,129 10 1,244-16 435,-349-9-288,562-26 132,-505 9-218,-1-7-1,179-51 1,-277 59-62,0-4-1,-1-2 1,-2-2-1,80-46 1,-116 56-11,0-1-1,-1 0 0,-1-1 1,0-2-1,29-34 1,-38 38-3,0 0 1,-1 0 0,-1 0-1,0-1 1,-1 0-1,-1-1 1,0 0 0,-1 0-1,5-29 1,-8 28-16,0 1 1,-1-1-1,-1 0 1,-1 0-1,0 0 0,-1 0 1,-1 0-1,0 1 1,-1-1-1,-1 1 1,-1 0-1,0 0 0,-1 1 1,-1 0-1,-11-16 1,3 8 2,-1 1 0,-1 1 0,-1 0 0,-1 2 0,-1 0 0,0 1 0,-1 2 0,-37-22 0,4 8 44,-2 3 0,0 2 0,-1 3 0,-2 2-1,0 3 1,-113-17 0,81 23-920,0 4 0,0 3 0,-185 19 0,147 4-3232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5:50.216"/>
    </inkml:context>
    <inkml:brush xml:id="br0">
      <inkml:brushProperty name="width" value="0.025" units="cm"/>
      <inkml:brushProperty name="height" value="0.025" units="cm"/>
      <inkml:brushProperty name="color" value="#E71224"/>
    </inkml:brush>
  </inkml:definitions>
  <inkml:trace contextRef="#ctx0" brushRef="#br0">64 162 5285,'0'0'16464,"4"0"-16123,-2 0-292,-1 0 0,1 0 0,-1 0 0,1 0 0,-1 0 0,1 0-1,-1 0 1,0-1 0,1 1 0,-1-1 0,1 1 0,-1-1 0,0 0 0,0 1 0,1-1-1,-1 0 1,0 0 0,1-1 0,0 0 76,-1 0 1,0 0-1,0 0 0,0 0 0,-1 0 1,1 0-1,0 0 0,-1 0 1,0 0-1,1 0 0,-1-1 0,0 1 1,0 0-1,0-2 0,-2 4-74,0 0 0,1 1 0,-1-1 0,1 1 0,-1 0 0,1-1-1,-1 1 1,1 0 0,-1 0 0,1 0 0,0 0 0,-1 0 0,1 0 0,-2 2 0,-1 3-26,1 0 1,0 0-1,0 0 1,1 1 0,-1-1-1,1 1 1,1-1 0,-1 1-1,1 0 1,0 0-1,1-1 1,-1 1 0,1 0-1,2 12 1,-2-19-23,1 1-1,-1 0 1,1-1 0,-1 1-1,0-1 1,1 1 0,-1-1 0,1 1-1,0-1 1,-1 0 0,1 1-1,-1-1 1,1 0 0,-1 1 0,1-1-1,0 0 1,-1 0 0,1 1-1,0-1 1,-1 0 0,1 0-1,0 0 1,0 0 0,-1 0 0,1 0-1,0 0 1,-1 0 0,1 0-1,0 0 1,-1 0 0,1-1-1,0 1 1,-1 0 0,1 0 0,0-1-1,23-11 88,-18 6-66,-1-1 1,1 1-1,-2-1 0,1 0 1,-1-1-1,1 1 0,-2-1 1,1 1-1,3-15 0,-6 19-13,0 0-1,-1 0 0,1-1 0,-1 1 1,1 0-1,-1 0 0,0-1 0,-1 1 1,1 0-1,0-1 0,-1 1 0,-1-4 0,2 6-4,-1-1-1,0 1 1,0-1-1,0 1 1,0-1-1,0 1 0,0 0 1,0-1-1,-1 1 1,1 0-1,0 0 1,-1 0-1,1 0 1,-1 0-1,1 0 0,-1 0 1,0 1-1,1-1 1,-1 0-1,0 1 1,1-1-1,-1 1 1,-3 0-1,3-1-8,-1 1 0,1 1 0,0-1 1,0 0-1,0 0 0,0 1 0,0 0 0,-1-1 0,1 1 0,0 0 0,0 0 1,0 0-1,1 0 0,-1 0 0,0 0 0,0 1 0,1-1 0,-1 0 0,0 1 1,1 0-1,0-1 0,-1 1 0,1 0 0,0 0 0,0 0 0,0 0 1,0 0-1,0 0 0,0 0 0,1 0 0,-1 0 0,1 0 0,-1 0 0,1 3 1,-3 10 23,1-1 0,0 1 0,1 23 0,1-37-11,0 1 0,0-1 0,0 1 1,0-1-1,0 1 0,0-1 0,0 1 0,1-1 1,-1 1-1,1-1 0,-1 1 0,1-1 0,-1 0 0,1 1 1,0-1-1,0 0 0,-1 0 0,1 1 0,0-1 0,0 0 1,0 0-1,0 0 0,1 0 0,-1 0 0,0 0 1,0-1-1,0 1 0,1 0 0,-1-1 0,1 1 0,-1 0 1,0-1-1,1 0 0,-1 1 0,1-1 0,-1 0 0,1 0 1,-1 0-1,1 0 0,1 0 0,2 0 10,0-1 0,0 0 0,-1 0 0,1 0 0,0-1 0,-1 1 0,1-1 0,-1 0 0,1-1 0,-1 1 0,6-5 0,0 0 2,-1-1 1,0 0 0,0 0-1,0-1 1,-1 0 0,-1-1-1,0 1 1,0-1 0,-1-1-1,0 1 1,-1-1 0,0 0 0,0-1-1,-1 1 1,3-17 0,-7 26-16,0 1 1,0-1-1,1 0 1,-2 0-1,1 1 1,0-1 0,0 0-1,0 0 1,-1 1-1,1-1 1,-1 0-1,1 1 1,-1-1-1,0 0 1,0 1 0,1-1-1,-1 1 1,0-1-1,-1 1 1,1 0-1,0-1 1,0 1 0,0 0-1,-3-2 1,0 1-4,1 1 1,0-1-1,-1 1 1,1 0-1,-1 0 1,1 0-1,-1 1 1,0-1 0,1 1-1,-1 0 1,-5 0-1,0 1-7,1-1 1,-1 2-1,1-1 0,0 1 1,0 0-1,0 1 0,0 0 0,0 1 1,0-1-1,-7 6 0,6-1 29,0 0 0,0 1 0,1 0 1,0 0-1,1 1 0,0 0 0,0 0 0,1 1 0,1 0 0,-1 0 0,2 0 0,0 1 0,0-1 1,1 1-1,0 0 0,1 0 0,-1 24 0,3-36-21,0 1-1,0-1 1,0 1 0,0-1 0,0 1-1,0-1 1,0 0 0,0 1-1,0-1 1,0 1 0,0-1 0,1 1-1,-1-1 1,0 1 0,0-1 0,0 0-1,1 1 1,-1-1 0,0 1 0,0-1-1,1 0 1,-1 1 0,0-1-1,1 0 1,-1 1 0,1-1 0,-1 0-1,0 0 1,1 0 0,-1 1 0,1-1-1,-1 0 1,0 0 0,1 0-1,-1 0 1,1 1 0,-1-1 0,1 0-1,-1 0 1,2 0 0,24-9 93,19-23 10,-24 13-54,37-42 0,-53 54-68,1 0 0,-1 0-1,0 0 1,-1-1 0,1 0 0,-2 0 0,1 0 0,-1 0 0,0-1-1,2-13 1,-5 21-2,1-1 0,-1 1 0,0 0 0,0 0 0,0-1 0,0 1 0,0 0 0,0-1 0,0 1 0,0 0 0,-1 0 0,1-1-1,0 1 1,-1 0 0,1 0 0,-1-1 0,1 1 0,-1 0 0,0 0 0,1 0 0,-1 0 0,0 0 0,0 0 0,0 0 0,0 0 0,0 0 0,0 0 0,0 1 0,0-1-1,0 0 1,0 1 0,0-1 0,-1 1 0,1-1 0,0 1 0,0-1 0,0 1 0,-1 0 0,1 0 0,0 0 0,-2 0 0,-1 0-29,1 0 1,0 0-1,-1 1 0,1-1 1,0 1-1,0 0 1,0 0-1,0 0 0,-1 1 1,1-1-1,1 1 1,-1 0-1,0-1 0,0 1 1,-3 4-1,-1 3-122,0 1 0,1-1 0,1 2 0,-1-1 0,1 0 0,1 1 0,0 0 0,1 0 0,0 0 1,1 1-1,0-1 0,0 0 0,1 1 0,1 0 0,0-1 0,0 1 0,3 11 0,-2-19-236,-1-1 1,1 0-1,0 0 1,0 1-1,1-1 1,-1 0 0,0 0-1,1 0 1,0 0-1,0-1 1,0 1-1,0 0 1,0-1-1,0 1 1,1-1-1,-1 0 1,6 4 0,18 3-7483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5:56.211"/>
    </inkml:context>
    <inkml:brush xml:id="br0">
      <inkml:brushProperty name="width" value="0.025" units="cm"/>
      <inkml:brushProperty name="height" value="0.025" units="cm"/>
      <inkml:brushProperty name="color" value="#E71224"/>
    </inkml:brush>
  </inkml:definitions>
  <inkml:trace contextRef="#ctx0" brushRef="#br0">53 87 7815,'0'-8'2435,"0"-34"2,0 7 2018,0 34-3436,0 4-346,-40 710 2295,36-678-3144,-4 83 548,8-106-889,0-1-1,2 1 1,-1 0-1,5 14 0,-5-21-596,0 0-1,0 0 1,0 0-1,-1 0 1,0 0-1,0 1 1,0-1-1,-2 8 1,-4 2-3590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5:56.608"/>
    </inkml:context>
    <inkml:brush xml:id="br0">
      <inkml:brushProperty name="width" value="0.025" units="cm"/>
      <inkml:brushProperty name="height" value="0.025" units="cm"/>
      <inkml:brushProperty name="color" value="#E71224"/>
    </inkml:brush>
  </inkml:definitions>
  <inkml:trace contextRef="#ctx0" brushRef="#br0">3 1 10410,'0'0'4431,"-1"8"-4100,0 44 498,1-1 0,13 89 0,-1-20-295,-1 56-102,21 247 1410,-29-398-1546,-3-15-132,1 1 0,0-1-1,1 0 1,0 0-1,1 0 1,7 19 0,-9-29-160,-1 1 0,0 0 0,1-1 0,-1 1 0,0 0 0,1-1 0,-1 1 1,1 0-1,-1-1 0,1 1 0,-1-1 0,1 1 0,0-1 0,-1 1 0,1-1 0,0 1 1,-1-1-1,1 0 0,0 1 0,-1-1 0,1 0 0,0 1 0,0-1 0,-1 0 0,1 0 0,0 0 1,0 0-1,-1 0 0,1 0 0,0 0 0,0 0 0,0 0 0,-1 0 0,1 0 0,0-1 1,0 1-1,-1 0 0,1-1 0,0 1 0,-1 0 0,1-1 0,0 1 0,-1-1 0,1 1 0,0-1 1,-1 1-1,1-1 0,-1 1 0,1-1 0,-1 1 0,1-1 0,-1 0 0,1 0 0,23-39 421,12-52 101,35-133 1,9-28-385,-34 129-2655,-22 59-2784,-7 14-1707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7:01.600"/>
    </inkml:context>
    <inkml:brush xml:id="br0">
      <inkml:brushProperty name="width" value="0.025" units="cm"/>
      <inkml:brushProperty name="height" value="0.025" units="cm"/>
      <inkml:brushProperty name="color" value="#E71224"/>
    </inkml:brush>
  </inkml:definitions>
  <inkml:trace contextRef="#ctx0" brushRef="#br0">1362 106 10826,'0'0'454,"-11"-5"58,-31-16 98,-66-31 464,94 47-797,0 0 1,-1 0-1,1 2 0,-1 0 1,0 0-1,-17 0 0,-248 12 1798,27 1-381,241-10-1682,-22-1 112,0 2 1,0 1-1,-39 8 0,62-7-97,0 0 1,0 1 0,0 0 0,0 0-1,0 1 1,1 1 0,0 0 0,0 0-1,1 1 1,-1 0 0,1 1 0,1 0-1,-9 10 1,-6 11 24,1 1 1,1 2-1,2 0 1,1 0-1,2 2 1,1 0-1,1 1 1,-16 71-1,17-44 46,3 1 0,3 1 0,2-1-1,6 92 1,0-138-88,1 1 0,0-1 1,2 1-1,0-1 0,1 0 0,0 0 1,2-1-1,0 0 0,0 0 0,2 0 1,0-1-1,22 28 0,-17-27 12,1-1 1,1 0-1,0-1 0,1-1 1,1 0-1,0-1 1,0-1-1,1-1 0,1-1 1,26 10-1,-1-4 4,0-1 1,1-3-1,1-1 0,0-2 0,51 1 1,-68-9-11,0 0 1,0-2 0,-1-1 0,1-2 0,-1 0-1,0-2 1,0-2 0,-1 0 0,35-17 0,-24 6 74,-1-1 0,-1-2 0,-1-2 0,-1-1 0,-2-2 0,0-1 0,-2-1 1,30-39-1,-43 47-58,-2-1 0,0-1 0,-2 0-1,0-1 1,-2-1 0,-1 0 0,-1 0 0,-1-1 0,-1 0 0,-2-1 0,-1 1 0,-1-2 0,1-41 0,-5 43-25,-1-1 0,-1 1 0,-2 0 0,-1 0 0,-1 1 0,-10-30 0,10 41 16,-1 0-1,0 0 1,-1 1 0,0-1 0,-1 2 0,-1-1-1,0 1 1,-1 1 0,0 0 0,-1 1 0,-20-16-1,12 14 2,0 1 0,0 1 0,-1 0 0,-1 2 0,1 0 0,-2 2-1,1 0 1,-1 2 0,0 0 0,-23-1 0,-33 1-964,-129 7-1,92 2-2302,54-8-2155,9-17-3662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13.420"/>
    </inkml:context>
    <inkml:brush xml:id="br0">
      <inkml:brushProperty name="width" value="0.025" units="cm"/>
      <inkml:brushProperty name="height" value="0.025" units="cm"/>
      <inkml:brushProperty name="color" value="#E71224"/>
    </inkml:brush>
  </inkml:definitions>
  <inkml:trace contextRef="#ctx0" brushRef="#br0">1 153 10090,'0'0'4580,"11"-5"-3817,20-5-155,1 1-1,1 1 0,48-4 0,117-5 879,-159 15-1434,983-13 2784,-656 17-2613,-351 0-25,-26 2-74,-29 2 130,-565-5 169,502-4-403,-853-1 418,896 9-382,53-3-118,39-1-76,134-1 279,1256-38-885,-1273 23 728,-147 15 18,0 0 1,-1 0 0,1 0 0,0 0 0,-1-1-1,1 1 1,0 0 0,-1-1 0,1 1 0,0-1-1,-1 0 1,1 0 0,-1 1 0,1-1-1,-1 0 1,0 0 0,1 0 0,1-2 0,-4 1 0,-1 1 0,1 0-1,0 0 1,-1 0 0,1 0 0,-1 0 0,1 0 0,-1 0 0,0 1 0,1-1 0,-1 1 0,0-1 0,0 1 0,1-1 0,-1 1 0,0 0 0,0 0 0,1 0 0,-3 0 0,-110-10 58,-154 7 0,150 4-45,-232 10-988,273-4 116,1 3 1,-116 30-1,142-24-3665,26-5-3135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14.491"/>
    </inkml:context>
    <inkml:brush xml:id="br0">
      <inkml:brushProperty name="width" value="0.025" units="cm"/>
      <inkml:brushProperty name="height" value="0.025" units="cm"/>
      <inkml:brushProperty name="color" value="#E71224"/>
    </inkml:brush>
  </inkml:definitions>
  <inkml:trace contextRef="#ctx0" brushRef="#br0">54 6437 12716,'-9'5'1415,"-5"4"-993,-15 8 2079,29-17-2485,0 0 0,0 0 0,0 0 0,0 0 0,1 0 0,-1 0 0,0 0 0,0 0 0,0-1 0,0 1 0,0 0 0,0 0 0,0 0 1,0 0-1,0 0 0,0 0 0,0 0 0,0 0 0,0 0 0,0-1 0,0 1 0,0 0 0,0 0 0,0 0 0,0 0 0,0 0 0,0 0 0,0 0 0,0 0 0,0-1 0,0 1 0,0 0 0,0 0 0,0 0 0,0 0 0,0 0 0,0 0 0,0 0 0,0 0 0,0 0 0,0-1 0,0 1 0,0 0 0,0 0 0,0 0 0,0 0 0,0 0 0,-1 0 0,1 0 0,0 0 1,0 0-1,0 0 0,0 0 0,0 0 0,0 0 0,0 0 0,0 0 0,0 0 0,-1 0 0,1 0 0,0 0 0,0 0 0,0 0 0,0 0 0,17-22 193,418-510-37,-362 426-363,-4-2 0,-6-3 0,69-165 0,-28-8 927,114-513 1,-92 46-423,-109 550-255,-16-359 1,-25 343-145,-81-337 1,15 114 23,81 383 118,2 0 0,2-1 0,3 0-1,10-107 1,-3 133-29,1 0 0,1 1 0,2 0 0,1 0 0,2 1 0,0 0 0,3 1 0,0 0 1,1 2-1,24-30 0,-11 21-31,2 1 0,1 1 1,2 2-1,1 1 1,2 2-1,0 1 1,2 2-1,71-35 0,-45 32 26,1 3 0,1 3-1,1 3 1,1 3-1,73-9 1,781-87 2050,-556 72-1653,-337 38-517,12-2 173,49-10 0,-82 12-386,1 1 1,0-1-1,-1 0 0,0-1 0,0 0 0,0-1 0,0 0 1,-1 0-1,1-1 0,11-11 0,-17 15-164,-1-1-1,0 1 1,0-1-1,-1 0 1,1 0-1,-1 0 1,1 0-1,1-5 0,1-25-6096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14.836"/>
    </inkml:context>
    <inkml:brush xml:id="br0">
      <inkml:brushProperty name="width" value="0.025" units="cm"/>
      <inkml:brushProperty name="height" value="0.025" units="cm"/>
      <inkml:brushProperty name="color" value="#E71224"/>
    </inkml:brush>
  </inkml:definitions>
  <inkml:trace contextRef="#ctx0" brushRef="#br0">0 72 15022,'0'0'3166,"18"-5"-2878,63-15-152,160-18 0,-181 33-325,0 2-1,0 3 1,104 13-1,-146-10 70,-1 1-1,1 0 1,-1 2-1,-1 0 1,1 0-1,17 11 0,-30-16 115,-1 1 0,1 1-1,0-1 1,-1 0 0,1 1 0,-1 0-1,0-1 1,0 2 0,0-1-1,0 0 1,0 0 0,-1 1-1,1-1 1,-1 1 0,0 0-1,0 0 1,-1 0 0,1 0-1,-1 0 1,0 0 0,0 0-1,0 0 1,-1 1 0,1-1-1,-1 0 1,0 1 0,0-1-1,0 0 1,-1 0 0,0 1-1,-1 3 1,-1 2 132,-1 0-1,-1 0 1,0-1 0,0 1-1,-1-1 1,0-1 0,0 1 0,-10 8-1,-65 59 1227,62-60-1107,-72 61 673,33-31-724,3 4 0,-65 72 0,82-70-816,36-49 266,1 0 1,-1 1-1,1-1 1,0 0-1,0 1 1,0-1-1,0 1 0,0 4 1,6 6-6265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0.880"/>
    </inkml:context>
    <inkml:brush xml:id="br0">
      <inkml:brushProperty name="width" value="0.025" units="cm"/>
      <inkml:brushProperty name="height" value="0.025" units="cm"/>
      <inkml:brushProperty name="color" value="#E71224"/>
    </inkml:brush>
  </inkml:definitions>
  <inkml:trace contextRef="#ctx0" brushRef="#br0">86 158 13581,'0'0'4895,"-2"8"-3475,-5 17-1136,2-1-1,1 1 1,1 0 0,1 0-1,1 0 1,2 0-1,0 0 1,2 0 0,0 0-1,2-1 1,1 1-1,0-1 1,2 0 0,1-1-1,20 39 1,-28-61-280,-1 0 1,0 0-1,1 0 1,-1 0-1,1 0 0,0 0 1,-1 0-1,1 0 1,0 0-1,-1-1 1,1 1-1,0 0 1,0 0-1,0-1 0,0 1 1,-1 0-1,1-1 1,0 1-1,0-1 1,0 1-1,0-1 1,3 1-1,-4-2-58,1 1 0,0-1-1,-1 0 1,1 1 0,-1-1 0,1 0 0,-1 0 0,1 0-1,-1 1 1,0-1 0,1 0 0,-1 0 0,0 0 0,1 0-1,-1 0 1,0 1 0,0-1 0,0 0 0,0 0 0,0-1-1,-4-58-3527,-7 25 22,-2 0-1,-2 0 1,-24-41 0,-3-8 3258,9-5 9800,32 87-9218,1 0 0,-1-1 0,1 1-1,0-1 1,0 1 0,0 0 0,0-1 0,0 1-1,0 0 1,1-1 0,-1 1 0,1 0 0,0 0-1,-1-1 1,1 1 0,0 0 0,0 0-1,1 0 1,-1 0 0,0 0 0,1 0 0,-1 0-1,1 1 1,-1-1 0,1 0 0,0 1 0,0-1-1,0 1 1,0 0 0,3-2 0,8-4 14,1 1 0,-1 0 0,1 1 1,15-3-1,6-3 366,24-13-473,-34 13-700,1 0-1,0 2 0,46-10 0,-72 19 412,1 0 1,-1 0 0,0 0-1,1-1 1,-1 1 0,0 0-1,1 0 1,-1 0-1,0 0 1,1 0 0,-1 0-1,0 0 1,1-1 0,-1 1-1,1 0 1,-1 0-1,0 0 1,1 1 0,-1-1-1,0 0 1,1 0 0,-1 0-1,0 0 1,1 0 0,-1 0-1,0 0 1,1 1-1,-1-1 1,0 0 0,1 0-1,-1 0 1,0 1 0,0-1-1,1 0 1,-1 0-1,0 1 1,0-1 0,0 0-1,1 1 1,-1-1 0,0 0-1,0 1 1,0-1-1,0 0 1,0 1 0,1-1-1,-1 0 1,0 1 0,0-1-1,0 0 1,0 1 0,0-1-1,0 1 1,-14 17-6976,-6-2-1037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1.244"/>
    </inkml:context>
    <inkml:brush xml:id="br0">
      <inkml:brushProperty name="width" value="0.025" units="cm"/>
      <inkml:brushProperty name="height" value="0.025" units="cm"/>
      <inkml:brushProperty name="color" value="#E71224"/>
    </inkml:brush>
  </inkml:definitions>
  <inkml:trace contextRef="#ctx0" brushRef="#br0">0 122 12364,'0'0'9288,"49"-1"-7814,-10-22-417,4-5-705,4 3-256,-3 2-192,-8 10-1185,-8 5-1474,-10 8-1473,-12 0-2818</inkml:trace>
  <inkml:trace contextRef="#ctx0" brushRef="#br0" timeOffset="1">18 397 10634,'0'0'11147,"76"-3"-9994,-28-25-705,5-3-320,-1-2-224,0 1-1089,-2 0-1281,-5-2-2339,-5-1-3299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2:05:55.214"/>
    </inkml:context>
    <inkml:brush xml:id="br0">
      <inkml:brushProperty name="width" value="0.025" units="cm"/>
      <inkml:brushProperty name="height" value="0.025" units="cm"/>
    </inkml:brush>
  </inkml:definitions>
  <inkml:trace contextRef="#ctx0" brushRef="#br0">43 69 6118,'0'0'2199,"-9"4"-1665,-24 11-262,51-33 309,-17 15-438,1 1 1,-1-1-1,1 1 1,0 0-1,0 0 1,0 0-1,0 0 1,0 0-1,0 0 1,0 1-1,0-1 0,1 1 1,-1-1-1,1 1 1,-1 0-1,1 0 1,0 0-1,-1 0 1,1 1-1,0-1 1,4 0-1,85-2 1166,-56 1-986,-1 1-1,1 1 1,66 11 0,-22 3 85,132 5-1,83-17 550,-45-1-674,793 0 589,-457-6-745,556-3-90,-735 1-32,535 19 598,-580 14-13,526-29 0,-590-14-474,582-53 40,-870 68-105,20-1-148,-53 12-2819,-15 1-2369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1.638"/>
    </inkml:context>
    <inkml:brush xml:id="br0">
      <inkml:brushProperty name="width" value="0.025" units="cm"/>
      <inkml:brushProperty name="height" value="0.025" units="cm"/>
      <inkml:brushProperty name="color" value="#E71224"/>
    </inkml:brush>
  </inkml:definitions>
  <inkml:trace contextRef="#ctx0" brushRef="#br0">349 0 11563,'0'0'5669,"-45"86"-4035,18-28-321,-2 10-192,-6 6-320,1 3-257,4-6-287,3-9-193,5-12-64,8-13 32,5-17-32,9-17-993,0-5-1025,0-24-1057,5-16-2498</inkml:trace>
  <inkml:trace contextRef="#ctx0" brushRef="#br0" timeOffset="1">14 195 14798,'0'0'2242,"-13"56"-128,13-31 0,13-1-705,10-4-159,15-5-97,3-6-769,8-5-320,3-4-32,-1 0-897,-5 0-1249,-6 0-1057,-9-2-2786,-1-4-3909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2.029"/>
    </inkml:context>
    <inkml:brush xml:id="br0">
      <inkml:brushProperty name="width" value="0.025" units="cm"/>
      <inkml:brushProperty name="height" value="0.025" units="cm"/>
      <inkml:brushProperty name="color" value="#E71224"/>
    </inkml:brush>
  </inkml:definitions>
  <inkml:trace contextRef="#ctx0" brushRef="#br0">0 160 8488,'0'0'16720,"56"9"-15599,-13-26-513,8-5-575,4-4-290,1 2-1472,-12-4-1474,-10 2-2563,-4 0-4163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2.404"/>
    </inkml:context>
    <inkml:brush xml:id="br0">
      <inkml:brushProperty name="width" value="0.025" units="cm"/>
      <inkml:brushProperty name="height" value="0.025" units="cm"/>
      <inkml:brushProperty name="color" value="#E71224"/>
    </inkml:brush>
  </inkml:definitions>
  <inkml:trace contextRef="#ctx0" brushRef="#br0">0 0 9545,'0'0'10858,"16"60"-8616,-12-26-320,12 7-512,0 2-546,2 1-383,4-1-289,-4-2-160,-2-8 0,-3-6-192,-2-8-385,-6-7-255,-1-10-706,-4-20-4035,-15-10-2595,4-12 3492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3.204"/>
    </inkml:context>
    <inkml:brush xml:id="br0">
      <inkml:brushProperty name="width" value="0.025" units="cm"/>
      <inkml:brushProperty name="height" value="0.025" units="cm"/>
      <inkml:brushProperty name="color" value="#E71224"/>
    </inkml:brush>
  </inkml:definitions>
  <inkml:trace contextRef="#ctx0" brushRef="#br0">1 205 8456,'0'0'9508,"1"9"-8313,11 39 824,29 72-1,7 27-1127,-48-146-952,9 27 949,-5-22 192,-2-19-115,-2-46-784,-12-89 0,9 129-271,-1-1 0,0 1 0,-1 1 0,-1-1 0,-1 1 0,-1 0 0,0 0 0,-17-25-1,24 41 86,0 1 0,0-1-1,0 1 1,0 0 0,0-1 0,0 1-1,0 0 1,0 0 0,-1 0-1,1 0 1,0 0 0,-1 0-1,1 0 1,-1 0 0,-2-1-1,3 2 10,1 0-1,-1 1 0,1-1 0,-1 0 0,1 0 0,0 0 0,-1 1 0,1-1 0,-1 0 0,1 1 0,0-1 0,-1 0 0,1 1 0,0-1 0,-1 0 0,1 1 0,0-1 0,-1 1 0,1-1 0,0 0 0,0 1 1,0-1-1,-1 1 0,1-1 0,0 1 0,0-1 0,0 1 0,0-1 0,0 1 0,0-1 0,0 1 0,0 0 0,0 3 40,0 0 0,0 1 1,0-1-1,1 0 0,-1 0 0,1 1 0,0-1 1,0 0-1,1 0 0,-1 0 0,3 4 0,-1-4-18,0 1 0,0-1 1,0 0-1,1 0 0,0 0 0,0 0 0,0-1 0,0 0 0,0 1 0,1-2 0,-1 1 0,1 0 1,0-1-1,0 0 0,0 0 0,0 0 0,0-1 0,0 0 0,0 0 0,1 0 0,-1 0 0,0-1 1,1 0-1,-1 0 0,0-1 0,1 1 0,-1-1 0,0 0 0,0 0 0,1-1 0,-1 0 0,0 0 1,-1 0-1,1 0 0,0-1 0,-1 0 0,1 0 0,-1 0 0,0 0 0,0-1 0,0 0 0,0 0 1,-1 0-1,1 0 0,-1 0 0,4-9 0,0-5-3,-2 1 1,0-1-1,-2-1 0,0 1 0,0 0 1,-2-1-1,-2-36 0,1 44-18,-1 61 102,-1-18 162,2 1 0,0-1 1,3 0-1,9 52 0,-10-76-283,0 0 0,0 0 0,1 0 0,0 0 0,1 0 0,0-1 0,0 0 0,0 1 0,1-1 0,0-1 0,1 1 0,-1-1 0,1 0 0,0 0 0,1-1 0,-1 0 0,1 0 0,0 0 0,0-1 0,1 0 0,-1-1 0,1 1 0,0-1 1,10 2-1,-10-3-491,0 0 0,1-1 1,-1 0-1,0-1 0,17 0 1,-22-1-28,0 1 1,1-1 0,-1 1-1,0-1 1,0 0 0,0-1-1,0 1 1,0 0-1,0-1 1,0 0 0,3-2-1,17-23-7191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4.477"/>
    </inkml:context>
    <inkml:brush xml:id="br0">
      <inkml:brushProperty name="width" value="0.025" units="cm"/>
      <inkml:brushProperty name="height" value="0.025" units="cm"/>
      <inkml:brushProperty name="color" value="#E71224"/>
    </inkml:brush>
  </inkml:definitions>
  <inkml:trace contextRef="#ctx0" brushRef="#br0">1 21 16496,'0'18'1118,"2"0"1,0 0 0,5 24 0,-3-28-853,-1-1 0,2 0 0,0-1 0,0 1 1,1-1-1,1 0 0,0 0 0,13 16 0,-19-26-245,1 0 0,-1 0-1,1 0 1,0-1 0,0 1-1,0-1 1,-1 1 0,1-1-1,1 1 1,-1-1 0,0 0 0,0 0-1,0 0 1,1 0 0,-1 0-1,0-1 1,1 1 0,-1-1-1,1 0 1,-1 1 0,1-1 0,-1 0-1,1 0 1,-1-1 0,0 1-1,1 0 1,-1-1 0,1 0 0,-1 1-1,0-1 1,1 0 0,-1 0-1,0 0 1,0-1 0,0 1-1,0 0 1,0-1 0,0 1 0,0-1-1,-1 0 1,1 0 0,2-2-1,6-8 116,0 0-1,-1 0 1,-1-1-1,0 0 1,9-20-1,-7 12 3,-1 0 0,-1 0 0,0-1 0,-2 0 0,4-23 0,-12 84 157,1-28-185,0 0 1,0 0-1,1 0 0,1 0 1,0 0-1,0 0 1,4 11-1,-4-20-87,-1 0 0,1 0-1,0 0 1,0 0 0,0 0 0,1-1 0,-1 1-1,0 0 1,0-1 0,1 1 0,-1-1-1,1 0 1,0 1 0,-1-1 0,1 0 0,0 0-1,3 1 1,-1-1 1,-1 0-1,1 0 1,0 0 0,0-1-1,0 0 1,0 0-1,0 0 1,0 0-1,0 0 1,0-1 0,-1 0-1,7-2 1,-1 0 15,0 0 0,-1-1 0,1 0 1,-1-1-1,0 0 0,0 0 1,13-13-1,47-49-144,-58 56 2,-10 10 99,1 1-1,-1 0 0,0-1 1,0 1-1,1-1 0,-1 1 1,0 0-1,1-1 0,-1 1 1,1 0-1,-1-1 0,0 1 1,1 0-1,-1 0 0,1-1 1,-1 1-1,1 0 0,-1 0 1,0 0-1,1 0 0,-1 0 1,1 0-1,-1-1 0,1 1 1,-1 0-1,1 0 0,-1 1 0,1-1 1,-1 0-1,1 0 0,0 0 1,6 16-208,-7 33-144,0-40 326,-1 0-169,1 24-1525,0-32 1622,0 0-1,0-1 1,0 1-1,0 0 1,0 0 0,0 0-1,1 0 1,-1 0-1,0 0 1,0 0-1,1 0 1,-1 0-1,1-1 1,-1 1-1,1 0 1,-1 0-1,1 0 1,-1-1 0,1 1-1,0 0 1,-1-1-1,1 1 1,0 0-1,1 0 1,6-3-4196,-3-11-3437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4.818"/>
    </inkml:context>
    <inkml:brush xml:id="br0">
      <inkml:brushProperty name="width" value="0.025" units="cm"/>
      <inkml:brushProperty name="height" value="0.025" units="cm"/>
      <inkml:brushProperty name="color" value="#E71224"/>
    </inkml:brush>
  </inkml:definitions>
  <inkml:trace contextRef="#ctx0" brushRef="#br0">1 1 16720,'0'0'1569,"32"52"-5893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5.529"/>
    </inkml:context>
    <inkml:brush xml:id="br0">
      <inkml:brushProperty name="width" value="0.025" units="cm"/>
      <inkml:brushProperty name="height" value="0.025" units="cm"/>
      <inkml:brushProperty name="color" value="#E71224"/>
    </inkml:brush>
  </inkml:definitions>
  <inkml:trace contextRef="#ctx0" brushRef="#br0">4 205 3299,'0'0'17788,"-1"10"-17153,-1 6-401,1 1 0,1-1 0,1 1 0,0-1 0,6 24 0,25 92 910,-10-47-340,-19-70-662,11 42 485,-13-55-564,-1 0 0,1 0 0,0 0 0,0 0-1,-1 0 1,1 0 0,1 0 0,-1-1 0,0 1 0,0 0-1,1-1 1,-1 1 0,1-1 0,-1 1 0,1-1 0,-1 0 0,1 0-1,0 0 1,0 0 0,0 0 0,2 1 0,-3-2-21,0 0 0,0 0 0,0 0 0,0 0 0,0 0 0,0 0 0,0 0 0,0-1 0,0 1 0,0 0 0,0-1 0,0 1 0,0-1 0,0 1 0,0-1 0,-1 1 0,1-1 0,0 0 0,0 1 0,-1-1 0,1 0 0,0 0 0,-1 1 0,2-3 0,12-31 423,-2-39-203,-10 42-226,-1 0 0,-1 0-1,-8-55 1,6 70-81,-2 0 0,0 0-1,0 0 1,-2 1 0,0 0 0,0 0-1,-2 1 1,0 0 0,-9-14 0,16 27 40,1 0 1,-1 0-1,0 0 1,1 0-1,-1 0 1,0 0-1,1 1 1,-1-1-1,0 0 1,0 0-1,0 0 0,0 1 1,0-1-1,0 1 1,0-1-1,0 1 1,0-1-1,0 1 1,0-1-1,-2 1 1,3 0-6,-1 1 1,1-1 0,-1 0-1,1 1 1,-1-1 0,1 1-1,-1-1 1,1 1 0,0-1 0,-1 1-1,1 0 1,0-1 0,-1 1-1,1-1 1,0 1 0,0 0-1,-1-1 1,1 1 0,0 0-1,0-1 1,0 1 0,0-1-1,0 1 1,0 1 0,5 48-160,-3-44 177,1 0-1,-1 0 1,1-1-1,0 1 1,0-1-1,1 0 1,0 0-1,0 0 1,0 0-1,0 0 1,1-1-1,0 0 1,0 0-1,0 0 1,0-1-1,1 1 1,-1-1-1,1-1 1,0 1-1,0-1 1,0 0-1,0 0 0,0-1 1,0 0-1,11 1 1,-6-1 13,-1 0 1,0-1 0,0 0-1,1-1 1,-1 0-1,0-1 1,0 0-1,0-1 1,0 0-1,-1 0 1,1-1-1,-1 0 1,0-1-1,0 0 1,12-8 0,-12 5-12,-1 0 0,0-1 0,0 0 0,-1 0 0,0 0 0,0-1 0,-1 0 0,-1 0 0,0-1 0,0 1 0,-1-1 0,0 0 0,-1-1 0,0 1 0,-1-1 0,0 1 0,-1-1 0,0 0 0,-1 1 0,0-1 0,-1 0 0,0 1 0,-3-13 0,3 22-18,1 0 1,-1 0 0,1 0 0,-1 0-1,0 0 1,0 0 0,0 0-1,0 0 1,0 1 0,0-1 0,-1 0-1,1 1 1,0-1 0,-1 1 0,0-1-1,1 1 1,-1 0 0,0-1-1,1 1 1,-1 0 0,0 0 0,0 0-1,-2 0 1,2 1-2,0 0 0,1 0 0,-1 0 0,0 0 1,0 0-1,1 0 0,-1 1 0,0-1 0,0 1 0,1-1 0,-1 1 0,1 0 0,-1-1 1,0 1-1,1 0 0,-1 0 0,1 0 0,0 0 0,-1 0 0,1 1 0,0-1 1,0 0-1,0 1 0,0-1 0,0 0 0,0 1 0,0 0 0,-1 1 0,-6 17 16,0 0 1,1 0-1,1 1 0,1 0 0,0 0 0,2 1 0,1-1 0,0 1 0,2-1 1,0 1-1,6 34 0,-5-50 1,1 1 1,0 0 0,0-1-1,0 0 1,1 1 0,0-1-1,1 0 1,-1 0 0,1-1-1,0 1 1,1-1 0,-1 0-1,1 0 1,0 0 0,0 0-1,0-1 1,1 0 0,0 0-1,0-1 1,0 0 0,0 0-1,0 0 1,1 0 0,-1-1-1,1 0 1,12 2 0,-10-3 1,1 0 0,-1 0-1,1-1 1,-1 0 0,1 0 0,0-1 0,-1 0 0,0-1 0,1 0 0,-1-1-1,0 0 1,0 0 0,0-1 0,-1 0 0,1 0 0,-1-1 0,0-1 0,13-10-1,-14 9-1,0 1 0,-1-1 0,0-1-1,-1 1 1,0-1 0,0 0 0,0 0-1,-1-1 1,0 0 0,-1 1 0,0-1-1,0 0 1,-1 0 0,0-1 0,-1 1-1,0 0 1,0-1 0,-1 1 0,-1-15-1,0 22-8,1 1 0,0-1 0,0 0 0,-1 0 0,1 1 0,-1-1 0,1 0 0,-1 1 0,0-1 0,0 1 0,1-1 0,-1 1 0,0-1 0,0 1 0,-1 0 0,1-1 0,0 1 0,0 0-1,-1 0 1,1 0 0,-1 0 0,1 0 0,-1 0 0,1 0 0,-1 1 0,1-1 0,-1 0 0,0 1 0,1-1 0,-1 1 0,0 0 0,1 0 0,-1-1 0,-3 1 0,2 1-4,0-1 1,0 1-1,0-1 1,0 1-1,0 0 1,0 0-1,0 0 1,0 1-1,0-1 1,0 1-1,0-1 1,1 1-1,-1 0 1,1 0-1,-1 0 1,1 1-1,-4 3 1,1 2 9,0 0 0,0 0 0,1 1 0,0-1 0,1 1 1,0 0-1,0 0 0,-2 14 0,4-20 3,1 0-1,-1 0 1,1-1 0,0 1 0,-1 0 0,1 0 0,1 0-1,-1 0 1,0 0 0,1 0 0,-1-1 0,1 1-1,0 0 1,0 0 0,0-1 0,0 1 0,0 0 0,1-1-1,-1 1 1,1-1 0,0 0 0,0 1 0,0-1-1,0 0 1,0 0 0,0 0 0,0-1 0,1 1-1,-1 0 1,5 1 0,7 2-6,0-1 0,0-1 1,1-1-1,-1 0 0,1 0 0,21-2 0,-20 0-960,-1-2 0,1 1 0,18-6 0,-3-6-4476,-9-6-3577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6.130"/>
    </inkml:context>
    <inkml:brush xml:id="br0">
      <inkml:brushProperty name="width" value="0.025" units="cm"/>
      <inkml:brushProperty name="height" value="0.025" units="cm"/>
      <inkml:brushProperty name="color" value="#E71224"/>
    </inkml:brush>
  </inkml:definitions>
  <inkml:trace contextRef="#ctx0" brushRef="#br0">0 2 14734,'5'-2'3363,"-1"2"-1025,1 29-1217,12 11 225,-5 7-417,6 12-225,4 2-159,3 0-257,2-2-224,-3-7-32,4-7 0,-4-9-320,-4-9-865,-6-9-417,-5-9-448,-9-3-1377,-9-5-2947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6.540"/>
    </inkml:context>
    <inkml:brush xml:id="br0">
      <inkml:brushProperty name="width" value="0.025" units="cm"/>
      <inkml:brushProperty name="height" value="0.025" units="cm"/>
      <inkml:brushProperty name="color" value="#E71224"/>
    </inkml:brush>
  </inkml:definitions>
  <inkml:trace contextRef="#ctx0" brushRef="#br0">122 699 6502,'0'0'15983,"81"-28"-13933,-25 0-352,8-3-449,10-4-704,5-2-481,-1-2-32,-10 3-737,-14 3-768,-9 2-609,-21 3-705,-19 3-1377,-10 1-1922</inkml:trace>
  <inkml:trace contextRef="#ctx0" brushRef="#br0" timeOffset="1">10 229 7847,'0'0'13101,"-9"-56"-12557,45 27 33,5 1-257,19-1-288,-1 4-897,8 3-2274,-2 1-2658,1 2-6823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6.884"/>
    </inkml:context>
    <inkml:brush xml:id="br0">
      <inkml:brushProperty name="width" value="0.025" units="cm"/>
      <inkml:brushProperty name="height" value="0.025" units="cm"/>
      <inkml:brushProperty name="color" value="#E71224"/>
    </inkml:brush>
  </inkml:definitions>
  <inkml:trace contextRef="#ctx0" brushRef="#br0">257 0 8712,'-12'3'7132,"-3"2"-6530,1 0 0,-1 1-1,1 1 1,0 1-1,1-1 1,-1 2-1,2 0 1,-1 1 0,1 0-1,1 0 1,0 2-1,-10 12 1,13-16-460,2 1-1,-1 0 0,1 0 1,0 1-1,1 0 1,0-1-1,1 2 1,0-1-1,0 0 1,1 1-1,1 0 1,0 0-1,-1 12 1,3-21-142,0-1 0,0 1 0,0-1 0,1 0 0,-1 1 0,0-1 0,1 0 0,-1 0 0,1 1 0,-1-1 0,1 0 0,-1 0 0,1 0 0,0 0 0,0 1 1,0-1-1,0 0 0,0 0 0,0-1 0,0 1 0,0 0 0,0 0 0,0 0 0,0-1 0,2 2 0,2-1 0,-1 1 0,1-1-1,0 1 1,-1-1 0,1-1-1,0 1 1,7 0 0,11-2-16,-1-1-1,29-5 1,-48 6 12,110-23-291,-77 14-152,1 2 0,-1 2 0,1 1 0,56 0 0,-91 5 453,0 0 0,0 0 0,0 1 1,0-1-1,0 1 0,-1-1 0,1 1 0,0 0 0,0 0 1,0 0-1,-1 0 0,1 0 0,0 0 0,-1 0 0,1 0 1,-1 1-1,1-1 0,-1 0 0,0 1 0,1 0 1,-1-1-1,0 1 0,0 0 0,0-1 0,0 1 0,-1 0 1,1 0-1,0 0 0,-1 0 0,0 0 0,1 0 0,-1 0 1,0 0-1,0 0 0,0 0 0,0 0 0,0 0 1,0 0-1,-1-1 0,0 5 0,0 3 254,-1 0 0,0-1 0,-1 1 0,0 0 0,0-1 0,-1 0 0,-8 15 0,8-18-127,-49 65 1613,49-66-1660,-1 1-1,1-1 0,-1 0 1,0 0-1,0 0 1,0-1-1,0 0 0,-1 0 1,1 0-1,-1-1 0,-10 4 1,14-6-116,0 1 0,1-1 0,-1 0 1,1 0-1,-1 0 0,1 1 0,-1-2 1,0 1-1,1 0 0,-1 0 0,1 0 1,-1-1-1,1 1 0,-1-1 0,1 1 0,-1-1 1,1 0-1,-1 1 0,1-1 0,0 0 1,0 0-1,-1 0 0,1 0 0,0 0 1,0 0-1,0 0 0,0-1 0,0 1 0,0 0 1,0-1-1,0 1 0,1 0 0,-1-1 1,0 1-1,1-1 0,0 1 0,-1-3 1,-1-6-992,0 0 0,1 0 0,1 0 1,0-18-1,1 13-1067,-1-33-4307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2:07:02.659"/>
    </inkml:context>
    <inkml:brush xml:id="br0">
      <inkml:brushProperty name="width" value="0.025" units="cm"/>
      <inkml:brushProperty name="height" value="0.025" units="cm"/>
    </inkml:brush>
  </inkml:definitions>
  <inkml:trace contextRef="#ctx0" brushRef="#br0">0 400 5349,'9'0'2829,"48"-4"-2542,-1-2 0,0-3 0,75-22 0,90-16-282,-41 32 159,238 10-1,-230 7-73,1218 14 2568,-246-43-1531,-1057 17-1118,958-73 73,-1035 82-82,444-30 59,-7-37 4,-455 66-58,9-1 6,0-1 0,-1 0-1,0-2 1,20-8 0,-36 14-7,1 0 0,-1 0 1,0 0-1,1 0 0,-1-1 0,1 1 1,-1 0-1,0 0 0,1 0 0,-1-1 0,1 1 1,-1 0-1,0 0 0,1-1 0,-1 1 0,0 0 1,1-1-1,-1 1 0,0 0 0,0-1 1,1 1-1,-1-1 0,0 1 0,0 0 0,0-1 1,0 1-1,1-1 0,-1 1 0,0-1 0,0 1 1,0-1-1,0 1 0,0 0 0,0-1 1,0 1-1,0-1 0,-16-8 128,-28 0-114,42 9-36,-121-11-471,-1 5-1,-220 17 1,-250 64 865,347-39-367,72-12 175,-1144 135 2242,876-141-1849,441-18-609,-47-3-276,48 3 251,1 0 1,-1 0-1,0 0 0,1 0 0,-1 0 0,0 0 0,0 0 0,1 0 0,-1-1 0,0 1 0,1 0 0,-1 0 0,1 0 0,-1-1 0,0 1 0,1 0 0,-1-1 0,1 1 0,-1 0 0,1-1 0,-1 1 0,1-1 0,-1 1 1,1-1-1,-1 1 0,1-1 0,-1 0 0,1 1 0,0-1 0,-1 1 0,1-1 0,0 0 0,0 1 0,0-1 0,-1 0 0,1 1 0,0-1 0,0 0 0,0 1 0,0-1 0,0 0 0,0 1 0,0-1 0,0 0 0,1 1 1,-1-1-1,0 0 0,0 1 0,0-1 0,1 0 0,-1 1 0,0-1 0,1 1 0,-1-1 0,0 1 0,1-1 0,-1 1 0,2-2 0,31-21-3178,20-5-294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7.254"/>
    </inkml:context>
    <inkml:brush xml:id="br0">
      <inkml:brushProperty name="width" value="0.025" units="cm"/>
      <inkml:brushProperty name="height" value="0.025" units="cm"/>
      <inkml:brushProperty name="color" value="#E71224"/>
    </inkml:brush>
  </inkml:definitions>
  <inkml:trace contextRef="#ctx0" brushRef="#br0">0 117 10442,'0'0'12876,"58"-8"-11979,-38 3-481,3-4-320,3-3-128,1-5-1537,1-4-1250,1-1-2306,-2-1-2017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7.585"/>
    </inkml:context>
    <inkml:brush xml:id="br0">
      <inkml:brushProperty name="width" value="0.025" units="cm"/>
      <inkml:brushProperty name="height" value="0.025" units="cm"/>
      <inkml:brushProperty name="color" value="#E71224"/>
    </inkml:brush>
  </inkml:definitions>
  <inkml:trace contextRef="#ctx0" brushRef="#br0">194 1 9641,'0'0'11141,"-9"3"-9854,-3 2-974,-1 0 0,1 1 0,1 1 0,-1 0 1,1 0-1,0 1 0,1 0 0,0 1 0,0 1 0,-11 13 0,15-16-213,1 0 0,0 0-1,0 0 1,1 1 0,0-1-1,0 1 1,0 0 0,1 0-1,1 0 1,-1 1 0,1-1-1,1 0 1,-1 1 0,2 0 0,-1-1-1,1 1 1,0 0 0,2 9-1,-1-15-91,0 0 0,0 0 0,1-1 0,-1 1 0,1-1 0,-1 1 0,1-1 1,0 0-1,0 0 0,0 1 0,0-1 0,0-1 0,0 1 0,1 0 0,-1 0 0,1-1 0,-1 1 0,1-1 0,0 0 0,-1 0 0,1 0 0,0 0 0,0-1 0,0 1 0,0-1 0,0 1 0,-1-1 0,7 0 0,5 0-201,-1 0 0,1-1 1,-1 0-1,24-6 0,-23 3-655,-1 0 0,0-1 0,23-12 0,30-27-6229,-27 11-162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8.476"/>
    </inkml:context>
    <inkml:brush xml:id="br0">
      <inkml:brushProperty name="width" value="0.025" units="cm"/>
      <inkml:brushProperty name="height" value="0.025" units="cm"/>
      <inkml:brushProperty name="color" value="#E71224"/>
    </inkml:brush>
  </inkml:definitions>
  <inkml:trace contextRef="#ctx0" brushRef="#br0">84 407 14286,'-7'9'2642,"3"-5"-2322,-45 60 2948,46-59-2995,0 0 0,0 0 0,1 0 0,-1 0 0,1 1 0,0-1 0,1 1 0,-1-1 0,1 1 0,0 0 0,1-1 0,-1 1 0,1 8 0,1-12-241,0-1 1,0 1-1,-1-1 0,1 1 1,0-1-1,0 0 1,0 0-1,0 1 1,1-1-1,-1 0 0,0 0 1,0 0-1,1 0 1,-1 0-1,0 0 1,1-1-1,-1 1 0,1 0 1,-1-1-1,1 1 1,0-1-1,-1 0 1,1 1-1,-1-1 0,1 0 1,0 0-1,-1 0 1,1 0-1,1 0 1,5 0-9,0 0 0,-1-1 0,1 0 1,15-3-1,-17 2-11,-1 0-1,1-1 1,-1 0 0,1 0-1,-1 0 1,0-1-1,0 1 1,0-1 0,-1 0-1,1-1 1,-1 1-1,0-1 1,0 0 0,-1 0-1,1 0 1,3-9 0,-2 5 2,-1-1 1,0 0 0,-1 0 0,0 0 0,0-1 0,-1 1 0,-1-1 0,1-18 0,-2 29-18,0 0 0,0 0-1,0 0 1,-1-1 0,1 1 0,0 0 0,0 0 0,0 0 0,0 0 0,0 0 0,0 0 0,-1-1 0,1 1-1,0 0 1,0 0 0,0 0 0,0 0 0,-1 0 0,1 0 0,0 0 0,0 0 0,0 0 0,0 0-1,-1 0 1,1 0 0,0 0 0,0 0 0,0 0 0,-1 0 0,1 0 0,0 0 0,0 0 0,0 0 0,0 0-1,-1 0 1,1 0 0,0 0 0,0 0 0,0 0 0,0 0 0,-1 0 0,1 1 0,0-1 0,0 0 0,0 0-1,0 0 1,0 0 0,0 0 0,-1 1 0,1-1 0,0 0 0,0 0 0,0 0 0,0 0 0,0 1-1,0-1 1,0 0 0,0 0 0,0 0 0,0 0 0,0 1 0,0-1 0,0 0 0,0 0 0,0 1 0,-10 11-63,5 3 303,0-1 0,1 1 0,1-1 0,0 1 0,0 0 0,1 24-1,2-38-210,0-1 0,0 1-1,0 0 1,0 0-1,0-1 1,0 1 0,0 0-1,0 0 1,1-1-1,-1 1 1,0 0 0,0 0-1,1-1 1,-1 1-1,1 0 1,-1-1 0,0 1-1,1-1 1,-1 1-1,1-1 1,0 1 0,-1-1-1,1 1 1,-1-1-1,1 1 1,0-1 0,-1 0-1,1 1 1,0-1-1,1 1 1,27-3 383,-19 0-357,0-1 0,-1-1 0,0 0 0,10-5 1,3-6-231,0-2 1,36-34-1,-14 12-783,-53 82 773,-2-3 753,12-39-514,0-1 0,1 0 0,-1 0 0,0 0 0,1-1 0,-1 1-1,0 0 1,1 0 0,-1-1 0,0 1 0,0-1 0,1 1 0,-1-1 0,0 1 0,0-1 0,0 0-1,2 0 1,4-5-51,-1-1-1,1 1 1,-1-1-1,0 0 1,0 0-1,-1-1 1,0 1-1,0-1 1,-1 0-1,0-1 1,0 1-1,-1-1 1,0 0-1,-1 0 1,0 0-1,0 0 1,-1 0-1,0 0 1,-1 0-1,0 0 1,-2-17-1,2 25-13,-1 0 0,1 0 1,-1-1-1,1 1 0,-1 0 0,0 0 0,1 0 1,-1 0-1,0 0 0,0 1 0,0-1 0,0 0 1,0 0-1,0 0 0,0 1 0,0-1 0,0 1 1,0-1-1,0 1 0,0-1 0,0 1 0,-2-1 0,3 1 8,0 0-1,0 0 1,-1-1-1,1 1 0,0 0 1,0 0-1,-1 0 0,1 0 1,0-1-1,-1 1 0,1 0 1,0 0-1,0 0 0,-1 0 1,1 0-1,0 0 0,-1 0 1,1 0-1,0 0 0,-1 0 1,1 0-1,0 0 0,-1 0 1,1 0-1,0 0 0,-1 1 1,1-1-1,0 0 0,0 0 1,-1 0-1,1 0 0,0 1 1,0-1-1,-1 0 0,1 0 1,0 0-1,0 1 0,0-1 1,-1 0-1,1 0 1,0 1-1,0-1 0,0 0 1,0 0-1,-1 1 0,1-1 1,0 0-1,0 1 0,0-1 1,0 0-1,0 1 0,0-1 1,0 0-1,0 1 0,0-1 1,0 0-1,0 0 0,0 1 1,0-1-1,0 0 0,0 1 1,1-1-1,-1 1 0,1 0-42,0-1 0,0 1 0,0 0 0,0 0 0,0-1 0,1 1 0,-1-1 0,0 1 0,0-1 0,1 1 0,-1-1 0,0 0 0,0 1 0,1-1 0,-1 0 0,0 0 0,1 0-1,-1 0 1,0 0 0,1-1 0,-1 1 0,0 0 0,1 0 0,-1-1 0,0 1 0,0-1 0,2 0 0,35-14-2472,-6-5-483,18-9-1362,-47 27 4416,-1 1 0,1 0 0,0 0 0,0 0 0,-1 0 0,1 0 0,0 1 0,0-1 0,0 1 0,0 0 0,0 0 0,0 0 0,0 0 0,3 0 0,-5 3 160,-1-1 0,1 0 0,0 1 0,-1-1 0,1 0-1,-1 1 1,0-1 0,0 1 0,0-1 0,0 1 0,-1 2 0,1 0 242,-1 28 1109,2 43 1323,0-74-2859,0-1 1,-1 1-1,1 0 1,0-1-1,0 1 1,0-1-1,0 0 1,0 1-1,0-1 1,0 0-1,0 0 0,1 1 1,-1-1-1,0 0 1,1 0-1,-1 0 1,1-1-1,-1 1 1,1 0-1,-1 0 1,1-1-1,0 1 1,-1-1-1,1 0 0,0 1 1,0-1-1,-1 0 1,1 0-1,0 0 1,-1 0-1,1 0 1,0-1-1,0 1 1,-1 0-1,1-1 1,1 0-1,6-1 3,0 1 0,-1-2 0,1 1 0,-1-1 0,14-8 0,-13 6-23,0-1 0,-1-1-1,0 1 1,-1-2 0,0 1 0,0-1-1,0 0 1,-1 0 0,7-11 0,-10 14-9,-1 1 0,1-1 0,-1 0 0,1-1 0,-2 1 0,1 0-1,0-1 1,-1 1 0,0-1 0,-1 1 0,1-1 0,-1 1 0,0-1 0,0 0 0,-1 1 0,1-1 0,-1 1 0,-3-10 0,3 14 14,1 0 0,-1 0 0,1 0 0,-1 0 1,1 0-1,-1 1 0,0-1 0,0 0 0,0 0 0,1 0 0,-1 1 0,0-1 0,0 0 0,0 1 1,0-1-1,0 1 0,0-1 0,0 1 0,0-1 0,0 1 0,0 0 0,-1-1 0,1 1 1,0 0-1,0 0 0,0 0 0,0 0 0,0 0 0,-1 0 0,1 0 0,0 1 0,0-1 1,0 0-1,0 1 0,0-1 0,0 0 0,0 1 0,0-1 0,0 1 0,0 0 0,0-1 0,0 1 1,0 0-1,0 0 0,0-1 0,1 1 0,-1 0 0,0 0 0,1 0 0,-1 0 0,1 0 1,-1 0-1,1 0 0,-1 0 0,1 0 0,-1 0 0,1 0 0,0 0 0,0 1 0,0-1 1,-1 1-1,2 0 21,-1-1 1,0 0-1,0 1 1,0-1-1,1 0 1,-1 1 0,0-1-1,1 0 1,-1 1-1,1-1 1,0 0-1,-1 0 1,1 0 0,0 1-1,0-1 1,0 0-1,0 0 1,0 0-1,0 0 1,0 0 0,0-1-1,0 1 1,0 0-1,3 1 1,0-1 11,0 1 0,1-1 0,-1 1 0,1-1 0,-1 0 0,1-1 0,8 1 0,-2-1-4,0 0 0,0-1 0,-1-1 0,1 0 0,0 0 0,13-5 0,-12 1-12,-1 0 0,1 0 0,-1-1 0,0-1 1,-1 0-1,0 0 0,15-17 0,-20 21-15,-1-1 1,-1 0-1,1 0 1,0 0-1,-1 0 0,0 0 1,0-1-1,-1 0 1,0 1-1,0-1 1,0 0-1,0 0 1,-1 0-1,0 0 1,0 0-1,-1 0 1,0-1-1,0-6 1,0 12-1,-1 0 0,1 0 0,0-1 0,-1 1 0,1 0 0,-1 0 1,1 0-1,-1 0 0,0 0 0,1 0 0,-1 0 0,0 0 0,0 0 0,1 0 1,-1 0-1,0 1 0,0-1 0,0 0 0,0 1 0,0-1 0,0 0 0,0 1 1,-1-1-1,1 1 0,0 0 0,0-1 0,0 1 0,0 0 0,-1 0 0,1-1 0,0 1 1,0 0-1,0 0 0,-1 1 0,1-1 0,0 0 0,0 0 0,-2 1 0,-1 0 24,0 0 0,1 0 0,-1 0 0,1 0 0,-1 1 0,1-1 0,0 1 0,0 0 0,0 0 0,0 0 0,-5 5 0,4-2 44,0-1 0,1 1 0,-1 0 0,1 0-1,1 0 1,-1 1 0,1-1 0,0 1 0,0-1 0,0 1-1,1 0 1,0 0 0,0 0 0,0 7 0,1-9-59,1-1 1,-1 0-1,0 0 0,1 0 1,0 0-1,0 0 1,0 0-1,0 0 1,0 0-1,1-1 1,-1 1-1,1 0 0,0-1 1,-1 1-1,1-1 1,0 1-1,1-1 1,-1 0-1,0 0 0,1 0 1,-1 0-1,1-1 1,0 1-1,-1-1 1,1 1-1,0-1 1,0 0-1,5 2 0,5 0-311,0 0 0,0-1 0,0 0 0,0-1-1,1-1 1,-1 0 0,0 0 0,22-5-1,-25 3-1386,1 0-1,-1-1 1,0-1-1,0 0 1,0 0-1,16-10 1,18-19-9028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8.960"/>
    </inkml:context>
    <inkml:brush xml:id="br0">
      <inkml:brushProperty name="width" value="0.025" units="cm"/>
      <inkml:brushProperty name="height" value="0.025" units="cm"/>
      <inkml:brushProperty name="color" value="#E71224"/>
    </inkml:brush>
  </inkml:definitions>
  <inkml:trace contextRef="#ctx0" brushRef="#br0">1 71 10474,'12'-20'3433,"-11"17"-2985,1-1 1,0 1-1,-1-1 0,1 1 1,0 0-1,0 0 1,1 0-1,-1 0 0,1 1 1,-1-1-1,1 1 1,0-1-1,0 1 1,0 0-1,0 0 0,1 0 1,4-1-1,-7 3-287,1 1 1,0-1-1,0 1 1,0 0-1,0 0 0,-1 0 1,1 0-1,0 0 0,-1 0 1,1 1-1,-1-1 0,1 0 1,-1 1-1,0-1 0,0 1 1,0-1-1,1 1 0,-1 0 1,-1 0-1,1-1 0,1 5 1,20 48 731,-19-46-707,38 124 187,-23-42-2893,-20-78-2206,-9-20 2184,-15-27-976,24 31 2565,-25-34-4209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9.356"/>
    </inkml:context>
    <inkml:brush xml:id="br0">
      <inkml:brushProperty name="width" value="0.025" units="cm"/>
      <inkml:brushProperty name="height" value="0.025" units="cm"/>
      <inkml:brushProperty name="color" value="#E71224"/>
    </inkml:brush>
  </inkml:definitions>
  <inkml:trace contextRef="#ctx0" brushRef="#br0">31 77 10410,'0'0'7079,"-28"-49"-4325,26 42-1152,2 5-898,5 2-640,11 0-64,8 0-32,6 0-929,10 0-1121,0-3-1665,5-3-1666,-4-4-4933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29.706"/>
    </inkml:context>
    <inkml:brush xml:id="br0">
      <inkml:brushProperty name="width" value="0.025" units="cm"/>
      <inkml:brushProperty name="height" value="0.025" units="cm"/>
      <inkml:brushProperty name="color" value="#E71224"/>
    </inkml:brush>
  </inkml:definitions>
  <inkml:trace contextRef="#ctx0" brushRef="#br0">148 1 11147,'0'0'7180,"-8"3"-5397,-11 6-810,1 0 1,-22 17 0,34-23-814,1 0 0,0 1 0,1 0 0,-1 0 0,1 0 0,0 1 0,0-1 0,0 1 1,0 0-1,1 0 0,0 1 0,0-1 0,0 1 0,-2 7 0,6-12-156,-1 0 0,1-1 0,0 1 1,0 0-1,0 0 0,0-1 0,0 1 0,0-1 0,0 1 0,0 0 0,0-1 1,0 0-1,0 1 0,0-1 0,0 0 0,0 0 0,1 1 0,-1-1 0,0 0 1,0 0-1,0 0 0,0 0 0,0-1 0,1 1 0,1-1 0,38-1 71,28-12-312,-44 7 60,0 2 1,1 1-1,-1 1 0,1 1 0,43 3 0,-65 0 163,0 0-1,1 0 1,-1 0-1,0 0 1,0 1-1,0 0 1,0 0-1,0 0 1,-1 0-1,1 0 1,-1 1-1,1 0 1,-1 0-1,0 0 1,0 0-1,0 0 1,5 8-1,-7-9 63,0 0 0,0 0 0,0 0 0,0 0 0,0 0 0,0 1 0,-1-1-1,1 0 1,-1 1 0,0-1 0,1 0 0,-1 1 0,0-1 0,0 1 0,-1-1-1,1 0 1,0 1 0,-1-1 0,0 0 0,1 1 0,-1-1 0,0 0-1,0 0 1,0 0 0,0 0 0,-1 0 0,1 0 0,0 0 0,-1 0 0,0 0-1,1-1 1,-1 1 0,-3 2 0,-2 1 32,-1 0-1,0-1 1,0 0 0,0 0-1,-1-1 1,1 0 0,-1 0 0,0-1-1,1 0 1,-1-1 0,0 0-1,0 0 1,-13-1 0,21 0-197,0 0 0,0 0 1,0 0-1,0-1 0,1 1 1,-1 0-1,0 0 0,0 0 1,0-1-1,0 1 1,0 0-1,0-1 0,1 1 1,-1-1-1,0 1 0,0-1 1,0 0-1,1 1 0,-1-1 1,0 0-1,1 1 0,-1-1 1,1 0-1,-1 0 0,1 1 1,-1-1-1,1 0 1,0 0-1,-1 0 0,1 0 1,0 0-1,-1 0 0,1 0 1,0 0-1,0 1 0,0-1 1,0 0-1,0 0 0,0 0 1,0 0-1,0 0 0,1 0 1,-1 0-1,0 0 0,1-1 1,-1 2-28,0-21-5450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30.103"/>
    </inkml:context>
    <inkml:brush xml:id="br0">
      <inkml:brushProperty name="width" value="0.025" units="cm"/>
      <inkml:brushProperty name="height" value="0.025" units="cm"/>
      <inkml:brushProperty name="color" value="#E71224"/>
    </inkml:brush>
  </inkml:definitions>
  <inkml:trace contextRef="#ctx0" brushRef="#br0">1 215 12107,'0'0'2873,"0"-9"116,3-27-443,0 28 204,1 12-2003,2 10-368,-2 0-106,1 1 1,0-1-1,0 0 0,2-1 1,0 0-1,0 0 0,11 14 0,-16-25-234,0 1-1,0-1 0,0 1 0,0-1 0,1 0 1,-1 0-1,1 0 0,-1 0 0,1 0 1,0-1-1,0 1 0,0-1 0,-1 0 0,1 0 1,1 0-1,-1 0 0,0 0 0,0-1 0,0 1 1,0-1-1,0 0 0,1 0 0,-1 0 0,0 0 1,0-1-1,0 1 0,1-1 0,-1 0 0,0 0 1,0 0-1,0 0 0,0-1 0,-1 1 1,1-1-1,0 1 0,-1-1 0,1 0 0,-1 0 1,1 0-1,1-3 0,9-8 23,-1-1-1,0 0 1,-1 0 0,0-1-1,-2 0 1,0-1-1,0 0 1,11-34 0,0 5 7,-9 106-298,-11-38 271,3 43 136,-3-64-131,0 1 0,1 0 0,-1 0 0,1 0 0,0 0-1,0-1 1,0 1 0,0 0 0,0 0 0,0-1 0,1 1 0,-1-1 0,1 0 0,0 1 0,0-1 0,4 4 0,-5-5-22,1-1 1,-1 1-1,1-1 0,-1 0 1,0 1-1,1-1 1,-1 0-1,1 0 1,0 0-1,-1 0 1,1 0-1,-1 0 1,1 0-1,-1-1 1,0 1-1,1 0 0,-1-1 1,1 1-1,-1-1 1,1 0-1,-1 1 1,0-1-1,0 0 1,1 0-1,-1 0 1,0 0-1,0 0 1,0 0-1,0 0 0,0 0 1,0-1-1,0 1 1,0 0-1,-1 0 1,1-1-1,0-1 1,25-51 112,-26 53-133,4-9-270,-1 0-1,0-1 1,-1 1-1,0-1 1,0 1 0,-1-21-1,-1 24-405,-1 0 0,0 0 0,0 0 0,0 0 0,-1 0 0,0 0 0,-1 1 0,0-1 0,0 1 0,0 0 0,-6-8 0,-20-25-7128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30.450"/>
    </inkml:context>
    <inkml:brush xml:id="br0">
      <inkml:brushProperty name="width" value="0.025" units="cm"/>
      <inkml:brushProperty name="height" value="0.025" units="cm"/>
      <inkml:brushProperty name="color" value="#E71224"/>
    </inkml:brush>
  </inkml:definitions>
  <inkml:trace contextRef="#ctx0" brushRef="#br0">0 56 10698,'0'0'13485,"58"-40"-13485,-26 33-929,4 3-1601,0 1-2083,0 2-3042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30.811"/>
    </inkml:context>
    <inkml:brush xml:id="br0">
      <inkml:brushProperty name="width" value="0.025" units="cm"/>
      <inkml:brushProperty name="height" value="0.025" units="cm"/>
      <inkml:brushProperty name="color" value="#E71224"/>
    </inkml:brush>
  </inkml:definitions>
  <inkml:trace contextRef="#ctx0" brushRef="#br0">118 1 12043,'0'0'7544,"-10"1"-5660,6-1-1740,0 0 1,-1 1-1,1 0 0,0 0 1,0 0-1,0 0 0,0 1 0,0-1 1,0 1-1,0 0 0,0 0 1,1 1-1,-1-1 0,1 1 1,0 0-1,-1 0 0,1 0 1,0 0-1,1 0 0,-1 1 1,1-1-1,-1 1 0,1 0 1,0-1-1,1 1 0,-1 0 0,1 0 1,-1 1-1,0 3 0,-1 5 85,-1-1 0,2 1 1,0-1-1,0 1 0,2-1 0,0 22 0,0-30-214,0-1 0,0 0 0,1 0-1,0 0 1,-1 0 0,1 0 0,0 0 0,0 0 0,1 0 0,-1 0 0,1 0 0,-1 0 0,1-1 0,0 1 0,0-1 0,0 1 0,0-1 0,1 0 0,-1 0 0,1 0 0,-1 0 0,1 0 0,0-1 0,-1 1 0,1-1 0,0 1 0,0-1 0,0 0-1,0 0 1,0-1 0,6 2 0,-3-2-194,0 1 0,1-1 0,-1 0 0,0-1 0,1 1 0,-1-1 0,0 0-1,0-1 1,1 0 0,-1 0 0,-1 0 0,1-1 0,0 1 0,6-5 0,-5 2-771,-1 1 1,-1-1 0,1 0 0,-1-1 0,0 1-1,0-1 1,0 0 0,-1 0 0,0-1-1,0 1 1,5-14 0,3-15-6066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31.170"/>
    </inkml:context>
    <inkml:brush xml:id="br0">
      <inkml:brushProperty name="width" value="0.025" units="cm"/>
      <inkml:brushProperty name="height" value="0.025" units="cm"/>
      <inkml:brushProperty name="color" value="#E71224"/>
    </inkml:brush>
  </inkml:definitions>
  <inkml:trace contextRef="#ctx0" brushRef="#br0">8 57 13581,'0'0'11029,"3"12"-10180,6 32-452,2 0 1,2-1 0,25 55 0,-38-98-373,0-1 0,0 1 1,0 0-1,0 0 0,0 0 1,1 0-1,-1 0 0,0 0 1,0-1-1,0 1 0,0 0 1,0 0-1,0 0 0,0 0 1,0 0-1,0 0 0,0 0 1,1 0-1,-1-1 0,0 1 1,0 0-1,0 0 0,0 0 1,0 0-1,0 0 0,1 0 1,-1 0-1,0 0 0,0 0 1,0 0-1,0 0 0,0 0 1,0 0-1,1 0 0,-1 0 1,0 0-1,0 0 0,0 0 1,0 0-1,0 0 0,1 0 1,-1 0-1,0 0 1,0 0-1,0 0 0,0 0 1,0 1-1,0-1 0,0 0 1,1 0-1,-1 0 0,0 0 1,0 0-1,0 0 0,0 0 1,0 0-1,0 1 0,0-1 1,0 0-1,0 0 0,0 0 1,0 0-1,1 0 0,2-21 621,-3-29-383,-1 35-254,-1 0 1,-1 0-1,0 0 0,-1 0 1,0 0-1,-1 1 0,-1 0 1,-1 0-1,0 0 0,0 1 1,-19-24-1,26 37-10,0 0 0,0 1-1,0-1 1,0 1 0,0-1-1,0 0 1,0 1 0,0-1 0,0 0-1,-1 1 1,1-1 0,0 1 0,0-1-1,0 0 1,0 1 0,-1-1-1,1 0 1,0 0 0,0 1 0,-1-1-1,1 0 1,0 1 0,0-1-1,-1 0 1,1 0 0,0 0 0,-1 1-1,1-1 1,0 0 0,-1 0 0,1 0-1,0 0 1,-1 0 0,1 1-1,-1-1 1,1 0 0,0 0 0,-1 0-1,1 0 1,-1 0 0,1 0 0,0 0-1,-1 0 1,1-1 0,0 1-1,-1 0 1,1 0 0,0 0 0,-1 0-1,1 0 1,-1-1 0,1 1-1,0 0 1,0 0 0,-1-1 0,1 1-1,0 0 1,-1 0 0,1-1 0,0 1-1,0 0 1,0-1 0,-1 1-1,6 30-23,-4-28 25,1 1-1,0 0 1,-1-1-1,1 1 1,0-1-1,0 0 1,1 1-1,-1-1 1,0 0-1,1 0 1,-1-1-1,1 1 0,0 0 1,0-1-1,-1 0 1,1 1-1,0-1 1,0 0-1,0-1 1,0 1-1,0 0 1,0-1-1,1 0 1,-1 0-1,0 0 1,0 0-1,0 0 1,0 0-1,0-1 0,0 0 1,5-1-1,-4 1 0,-1 0 0,1 0 0,-1-1-1,0 1 1,1-1 0,-1 0-1,0 0 1,0 0 0,0 0-1,0 0 1,-1-1 0,1 1-1,-1-1 1,1 0 0,-1 0 0,0 0-1,0 0 1,0 0 0,-1 0-1,1 0 1,-1-1 0,1 1-1,-1-1 1,0 1 0,-1-1 0,1 1-1,0-5 1,-4-4-854,-1 25 720,4 4-1343,0-17 1407,0 0 0,0 1 0,0-1 0,0 0 0,0 0 1,0 0-1,0 0 0,0 1 0,0-1 0,0 0 0,0 0 1,0 0-1,0 0 0,0 0 0,0 0 0,0 1 0,1-1 1,-1 0-1,0 0 0,0 0 0,0 0 0,0 0 0,0 0 0,0 0 1,1 1-1,-1-1 0,0 0 0,0 0 0,0 0 0,0 0 1,1 0-1,-1 0 0,0 0 0,0 0 0,0 0 0,0 0 1,0 0-1,1 0 0,-1 0 0,0 0 0,0 0 0,0 0 1,0 0-1,1 0 0,-1 0 0,0-1 0,0 1 0,0 0 0,0 0 1,0 0-1,1 0 0,-1 0 0,0 0 0,0 0 0,0 0 1,0-1-1,0 1 0,0 0 0,0 0 0,1 0 0,-1 0 1,0 0-1,0 0 0,0-1 0,0 1 0,0 0 0,0 0 1,0-1-1,6-27-9256,-3 15 2372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39:33.440"/>
    </inkml:context>
    <inkml:brush xml:id="br0">
      <inkml:brushProperty name="width" value="0.025" units="cm"/>
      <inkml:brushProperty name="height" value="0.025" units="cm"/>
    </inkml:brush>
  </inkml:definitions>
  <inkml:trace contextRef="#ctx0" brushRef="#br0">18442 747 8808,'-69'-6'796,"0"-3"-1,-80-22 1,71 13-703,0 3 1,-1 4 0,-116-2-1,-245 23 1745,92 2-1605,-743-42-479,-3-1 582,-930 23-853,663 38-1,-584 12 1399,981-83-875,698 27-39,-1550-150 366,1792 161-314,-1214-199-264,209 27 306,-15 106 123,320 71-434,566 8 153,2 8 1,-247 60 0,293-48-354,-190 79 0,240-81 301,1 3 0,1 2 0,1 3 1,-77 64-1,56-28 181,2 3 1,4 3-1,4 3 0,3 3 1,4 2-1,4 4 1,3 2-1,5 2 0,4 2 1,4 2-1,4 1 1,5 2-1,-30 160 1,51-181-65,2 0 1,5 137-1,30 162-135,-1-62 98,-15 9 61,14 223-20,-11-414 22,5-1 0,39 138 0,126 359-201,-81-292 126,-82-271 82,137 406 54,-133-420-46,1 0-1,3-2 1,2-1 0,2-1 0,3-2 0,55 61-1,-36-55-6,3-3 1,1-3-1,3-2 0,102 59 0,-67-53-1,2-4 0,163 53 0,226 29-3,2-40 1,693 23 119,10-101 53,-743-13-150,1150-29 85,-969-9-113,1159-56 73,358 55 4,-1408 37-66,1008 5 13,809-22 84,-1487-44 95,-344 15 180,576-6-206,-924 41-170,1611-165-128,-1108 28 479,-685 103-295,-3-8-1,266-115 1,-255 76-2,205-130 0,-289 149-20,-4-4-1,196-181 0,-239 187-112,-3-4 1,-4-2-1,-3-3 0,-4-2 1,-4-3-1,-3-3 0,74-187 0,-103 212 169,-2-1 0,-4-1 1,-2 0-1,-4-1 0,-2 0 0,-4-1 0,-8-133 0,-8 110-33,-5 0 1,-4 2-1,-35-98 1,18 72-26,-5 2 0,-5 2 0,-5 3 0,-4 1 0,-6 4 0,-3 2 0,-101-118 0,60 104-47,-5 4 0,-5 5 1,-197-139-1,-432-215-241,529 350 405,-6 11 0,-3 9 0,-322-86 0,-737-84 627,457 177-609,-3 47-628,543 32-807,-563 62 0,623-25-755,1-7-1570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31.658"/>
    </inkml:context>
    <inkml:brush xml:id="br0">
      <inkml:brushProperty name="width" value="0.025" units="cm"/>
      <inkml:brushProperty name="height" value="0.025" units="cm"/>
      <inkml:brushProperty name="color" value="#E71224"/>
    </inkml:brush>
  </inkml:definitions>
  <inkml:trace contextRef="#ctx0" brushRef="#br0">0 234 1249,'0'0'19373,"9"0"-18033,0 0-1106,0 0 0,0-1 0,0 0 0,0-1 0,0 0 0,0 0 0,0-1 0,-1 0 0,1-1 0,-1 0 0,0 0 0,0 0 0,0-1 0,-1-1 0,0 1 0,0-1 0,10-11 0,-12 11-206,0 1 0,-1-1 0,0 0 0,-1 0 1,1 0-1,-1 0 0,0-1 0,-1 0 0,1 1 0,-1-1 0,-1 0 0,1 0 0,-1 0 0,0 0 1,-1 0-1,0 0 0,0 0 0,-2-14 0,1 20-28,1-1 1,-1 0-1,0 1 1,1-1-1,-1 1 1,0 0-1,0-1 1,0 1-1,0 0 1,-1-1-1,1 1 1,0 0-1,0 0 0,-1 0 1,1 0-1,-1 0 1,1 1-1,-1-1 1,1 0-1,-1 1 1,1-1-1,-1 1 1,0-1-1,1 1 1,-1 0-1,0-1 0,1 1 1,-1 0-1,0 0 1,1 0-1,-1 1 1,0-1-1,-1 1 1,-1-1-2,1 1-1,-1 0 1,0 0 0,1 0 0,-1 1 0,1-1 0,0 1 0,-1 0 0,1 0-1,0 0 1,0 0 0,0 0 0,-4 6 0,1 0 29,1 0 0,0 0 0,1 1 0,0 0 0,0 0 0,1 0 1,0 0-1,0 0 0,1 1 0,1-1 0,-1 1 0,2-1 0,-1 1 0,1 0 0,3 18 0,-3-24-15,1 0-1,0 0 1,1 0-1,-1 0 0,0 0 1,1 0-1,0 0 1,0-1-1,0 1 1,1 0-1,-1-1 0,1 0 1,0 0-1,0 1 1,6 4-1,-5-6-46,1 0 1,-1 0-1,0 0 1,1 0-1,-1-1 0,1 0 1,-1 0-1,1 0 0,-1 0 1,1-1-1,0 0 0,-1 0 1,1 0-1,0-1 1,-1 1-1,1-1 0,6-2 1,-3 1-345,0-1 1,-1 0-1,0 0 1,1-1-1,-1 0 1,-1 0-1,1-1 1,-1 0-1,10-8 1,-5 2-1234,-1 0 0,0-1 0,0 0 0,9-16 0,6-17-4245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32.037"/>
    </inkml:context>
    <inkml:brush xml:id="br0">
      <inkml:brushProperty name="width" value="0.025" units="cm"/>
      <inkml:brushProperty name="height" value="0.025" units="cm"/>
      <inkml:brushProperty name="color" value="#E71224"/>
    </inkml:brush>
  </inkml:definitions>
  <inkml:trace contextRef="#ctx0" brushRef="#br0">103 45 9033,'0'0'5338,"-7"5"-2167,-2 2-2701,1-1 1,1 2-1,-1-1 1,1 1-1,1 0 1,-1 1-1,1 0 0,1 0 1,0 0-1,0 0 1,1 1-1,0 0 1,0 0-1,1 0 1,-3 20-1,6-27-380,-1 1 1,1-1-1,-1 1 1,1 0-1,0-1 1,1 1-1,-1-1 0,0 1 1,1-1-1,0 1 1,0-1-1,0 0 1,0 1-1,1-1 0,-1 0 1,1 0-1,3 5 1,-3-6-80,0-1 0,-1 0 1,1 0-1,0 0 0,0 0 1,0-1-1,0 1 0,0 0 1,0-1-1,0 1 1,0-1-1,0 0 0,0 0 1,0 0-1,0 0 0,0 0 1,0 0-1,0 0 0,0-1 1,0 1-1,0-1 0,0 1 1,0-1-1,0 0 0,0 0 1,0 0-1,-1 0 0,1 0 1,0 0-1,-1 0 0,1-1 1,1-1-1,7-5-16,-1 0 0,-1-1 0,0 0 0,0-1-1,0 1 1,-1-1 0,-1-1 0,0 1 0,0-1 0,-1-1 0,0 1 0,-1 0 0,-1-1 0,0 0 0,0 0-1,-1 0 1,0 0 0,-1-1 0,-1 1 0,0 0 0,-3-18 0,3 29 3,0 0 0,0 1-1,0-1 1,0 1 0,0-1 0,0 1 0,-1-1 0,1 1-1,0-1 1,0 1 0,-1-1 0,1 1 0,0-1 0,-1 1-1,1-1 1,0 1 0,-1-1 0,1 1 0,-1 0 0,1-1 0,-1 1-1,1 0 1,-1-1 0,1 1 0,-1 0 0,1 0 0,-1 0-1,1-1 1,-1 1 0,0 0 0,1 0 0,-1 0 0,1 0 0,-1 0-1,1 0 1,-1 0 0,0 0 0,1 0 0,-1 0 0,1 0-1,-1 1 1,1-1 0,-1 0 0,1 0 0,-1 0 0,0 1-1,1-1 1,0 0 0,-1 1 0,1-1 0,-1 0 0,1 1 0,-1-1-1,1 1 1,0-1 0,-1 1 0,1-1 0,0 1 0,-1-1-1,1 1 1,0 0 0,-23 31 114,17-19 97,1 1-1,1 0 0,0 0 0,1 0 0,1 0 1,0 0-1,1 1 0,0-1 0,1 1 0,4 25 1,-4-38-214,0 0 1,1 1 0,0-1-1,-1 0 1,1 0 0,0 0-1,0 0 1,0 0 0,0-1-1,0 1 1,0 0-1,1 0 1,-1-1 0,0 1-1,1-1 1,0 1 0,-1-1-1,1 0 1,0 1 0,0-1-1,-1 0 1,1 0 0,0 0-1,0 0 1,0-1 0,0 1-1,0-1 1,1 1 0,-1-1-1,0 1 1,0-1 0,0 0-1,0 0 1,0 0-1,1-1 1,-1 1 0,3-1-1,2-1-236,0 1-1,0-1 0,0-1 1,0 1-1,-1-1 0,0 0 0,1-1 1,-1 0-1,0 0 0,6-5 1,-1-3-1082,0 1 1,-1-1-1,0-1 1,-1 0-1,0 0 1,-1-1-1,-1 0 1,0-1-1,-1 1 1,5-19 0,4-19-3264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32.384"/>
    </inkml:context>
    <inkml:brush xml:id="br0">
      <inkml:brushProperty name="width" value="0.025" units="cm"/>
      <inkml:brushProperty name="height" value="0.025" units="cm"/>
      <inkml:brushProperty name="color" value="#E71224"/>
    </inkml:brush>
  </inkml:definitions>
  <inkml:trace contextRef="#ctx0" brushRef="#br0">95 0 9641,'0'0'10565,"-10"3"-8910,5-2-1500,1 0 1,-1 1 0,1-1 0,0 1-1,0 0 1,0 0 0,0 1 0,0-1-1,0 1 1,0 0 0,1 0-1,0 0 1,-1 1 0,1-1 0,0 1-1,1-1 1,-1 1 0,1 0 0,0 0-1,-1 0 1,2 1 0,-1-1 0,0 0-1,1 1 1,0-1 0,0 1-1,0-1 1,1 9 0,-1-12-144,1 0-1,0 1 1,-1-1-1,1 0 1,0 1-1,0-1 1,0 1-1,0-1 1,0 1-1,1-1 1,-1 0 0,0 1-1,1-1 1,-1 0-1,1 1 1,-1-1-1,1 0 1,-1 0-1,1 1 1,0-1 0,0 0-1,0 0 1,0 0-1,0 0 1,0 0-1,0 0 1,0 0-1,2 1 1,1-1-7,0 0 0,1 0 0,-1 0 0,0-1 0,0 0 0,1 0-1,-1 0 1,4-1 0,3 1-10,37-6-300,-39 5 194,1-1 1,-1 1-1,1 0 1,-1 1-1,1 0 1,12 2-1,-21-1 113,0-1 1,0 1-1,0-1 0,0 1 0,0-1 0,0 1 0,0 0 0,-1-1 0,1 1 0,0 0 0,0 0 1,-1-1-1,1 1 0,0 0 0,-1 0 0,1 0 0,-1 0 0,1 0 0,-1 0 0,1 0 1,-1 0-1,0 0 0,0 0 0,1 0 0,-1 0 0,0 1 0,0-1 0,0 0 0,0 0 1,0 0-1,-1 0 0,1 0 0,0 0 0,0 0 0,-1 0 0,1 0 0,0 0 0,-1 0 0,0 2 1,-1 2 145,0 1 1,-1-1 0,1 1 0,-1-1-1,-7 9 1,3-5 22,0-1 0,-1 0 0,0 0 0,0-1-1,0 0 1,-1 0 0,-1-1 0,1 0 0,-1-1-1,0 0 1,0-1 0,0 0 0,-15 4 0,24-8-239,1-1 1,-1 1 0,1 0-1,-1-1 1,1 1 0,-1-1-1,1 1 1,-1 0 0,1-1-1,-1 1 1,1-1 0,-1 1-1,1-1 1,0 1 0,-1-1-1,1 0 1,0 1-1,-1-1 1,1 0 0,0 1-1,0-1 1,0 1 0,0-1-1,0 0 1,-1 1 0,1-1-1,0 0 1,0 1 0,1-1-1,-1 0 1,0 1-1,0-1 1,0 0 0,0 1-1,1-1 1,-1 1 0,0-1-1,0 0 1,1 1 0,0-2-1,9-30-2754,24-43-6077,-11 32 1900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32.716"/>
    </inkml:context>
    <inkml:brush xml:id="br0">
      <inkml:brushProperty name="width" value="0.025" units="cm"/>
      <inkml:brushProperty name="height" value="0.025" units="cm"/>
      <inkml:brushProperty name="color" value="#E71224"/>
    </inkml:brush>
  </inkml:definitions>
  <inkml:trace contextRef="#ctx0" brushRef="#br0">2 51 11627,'0'0'7703,"0"10"-5573,-1-1-1814,1 7 562,0 0-1,0 0 1,2 0-1,4 23 1,-6-36-767,1-1 0,0 1 0,-1-1 1,1 0-1,0 1 0,0-1 0,1 0 0,-1 0 1,0 0-1,1 0 0,-1 0 0,1 0 0,0 0 0,0 0 1,0-1-1,3 3 0,-3-3-106,0 0 1,1-1-1,-1 1 0,0-1 1,0 0-1,1 0 0,-1 0 0,0 0 1,1 0-1,-1-1 0,0 1 1,0 0-1,1-1 0,-1 0 1,0 1-1,0-1 0,0 0 0,0 0 1,0-1-1,0 1 0,0 0 1,2-3-1,6-4 30,0-1 0,-1 0 0,0 0 1,0-1-1,-1-1 0,12-20 0,3-3-9,-19 43-78,-3 18 188,2 9 170,-2-35-290,0 0-1,0 1 1,0-1 0,1 0-1,-1 0 1,0 0 0,0 0-1,1 0 1,-1 0 0,1 0-1,-1 0 1,1 0 0,-1-1-1,1 1 1,-1 0 0,1-1-1,-1 0 1,1 1 0,0-1-1,-1 0 1,1 0 0,0 0-1,-1 0 1,1 0 0,0 0-1,0 0 1,-1-1 0,1 1-1,2-1 1,49-16 133,-39 10-240,16-9-216,35-24 0,-58 35-432,0 0-1,0-1 1,-1 0 0,0 0 0,11-14-1,-17 20 546,1-1-1,-1 1 1,1-1-1,-1 1 0,0-1 1,1 1-1,-1-1 0,0 0 1,1 1-1,-1-1 1,0 0-1,0 1 0,0-1 1,0 0-1,1 1 1,-1-1-1,0 0 0,0 1 1,0-1-1,0 0 1,-1 1-1,1-1 0,0 0 1,0 1-1,0-1 0,0 0 1,-1 1-1,1-1 1,0 0-1,-1 1 0,1-1 1,0 1-1,-1-1 1,1 1-1,-1-1 0,1 1 1,-1-1-1,1 1 1,-1-1-1,1 1 0,-1-1 1,0 1-1,1 0 0,-1-1 1,1 1-1,-1 0 1,0 0-1,0-1 0,-6-3-2921,-2-3-1405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33.063"/>
    </inkml:context>
    <inkml:brush xml:id="br0">
      <inkml:brushProperty name="width" value="0.025" units="cm"/>
      <inkml:brushProperty name="height" value="0.025" units="cm"/>
      <inkml:brushProperty name="color" value="#E71224"/>
    </inkml:brush>
  </inkml:definitions>
  <inkml:trace contextRef="#ctx0" brushRef="#br0">0 0 10954,'0'0'12108,"63"40"-12589,-41-34-1793,1-5-2466,1-1-6151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33.439"/>
    </inkml:context>
    <inkml:brush xml:id="br0">
      <inkml:brushProperty name="width" value="0.025" units="cm"/>
      <inkml:brushProperty name="height" value="0.025" units="cm"/>
      <inkml:brushProperty name="color" value="#E71224"/>
    </inkml:brush>
  </inkml:definitions>
  <inkml:trace contextRef="#ctx0" brushRef="#br0">89 1 16464,'0'0'2236,"-11"3"124,9-3-2351,-4 2 408,0 0 1,0 0 0,0 0-1,0 1 1,1 0-1,-10 6 1,13-7-276,0 0 0,-1 0 0,1 0 0,0 1-1,1-1 1,-1 0 0,0 1 0,1 0 0,-1-1 0,1 1 0,0 0 0,0-1 0,0 1 0,0 0-1,1 0 1,-1 0 0,1 0 0,-1 0 0,1 0 0,0 0 0,1 4 0,-1-6-139,0 1 1,0-1-1,1 0 1,-1 0-1,0 0 1,1 0-1,-1 0 1,1 0-1,-1 0 1,1 1-1,-1-1 1,1 0-1,0-1 1,-1 1-1,1 0 1,0 0 0,0 0-1,0 0 1,0-1-1,0 1 1,0 0-1,0-1 1,2 2-1,34 5-194,-25-7-53,1-1-1,-1 0 1,25-6 0,-31 5 66,1 0 0,-1 1-1,1-1 1,0 1 0,-1 1 0,1 0 0,0 0-1,11 1 1,-15 0 157,0 0 1,0 0-1,0 0 0,0 0 0,-1 1 1,1-1-1,0 1 0,-1 0 0,0-1 1,1 1-1,-1 1 0,0-1 0,0 0 0,0 0 1,0 1-1,0-1 0,0 1 0,-1 0 1,1-1-1,-1 1 0,1 3 0,5 17 381,-1-1-1,-1 1 1,-2 1-1,0-1 1,-1 0-1,-1 1 1,-3 25-1,1-12 326,1-22-375,-1 0-1,-1-1 1,-1 1-1,0-1 1,-1 0-1,-9 24 1,10-30-243,0 0 0,-1-1 0,0 0 1,0 0-1,-1 0 0,0 0 0,0-1 0,0 0 0,-1 0 0,0 0 1,0-1-1,0 0 0,-12 7 0,16-11-58,1 1 0,-1-2-1,0 1 1,0 0 0,0 0 0,-1-1 0,1 1 0,0-1-1,0 1 1,0-1 0,0 0 0,0 0 0,-1 0 0,1 0-1,0 0 1,0-1 0,0 1 0,0 0 0,0-1 0,0 0-1,0 0 1,-4-1 0,3-1-1,0 1-1,0-1 0,0 1 1,0-1-1,1 0 1,-1 0-1,1-1 1,0 1-1,0 0 1,0-1-1,-2-6 1,-2-4-15,2-1 0,0 0 0,0-1 0,1 1 0,0-22 0,2 23-104,0-1 0,1 1 0,1-1 0,1 1 0,0-1 1,0 1-1,7-19 0,-7 27 28,1 1 0,-1 0 1,1 0-1,0 0 0,0 0 1,0 1-1,1-1 0,0 1 0,0 0 1,0 0-1,0 0 0,1 0 1,-1 1-1,1 0 0,0 0 1,0 0-1,0 1 0,0-1 0,1 1 1,-1 0-1,10-1 0,70-13-3744,20-4-8799,-51 3 7336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44.618"/>
    </inkml:context>
    <inkml:brush xml:id="br0">
      <inkml:brushProperty name="width" value="0.025" units="cm"/>
      <inkml:brushProperty name="height" value="0.025" units="cm"/>
      <inkml:brushProperty name="color" value="#E71224"/>
    </inkml:brush>
  </inkml:definitions>
  <inkml:trace contextRef="#ctx0" brushRef="#br0">8 20 7207,'-5'-19'10091,"3"27"-5265,8 36-3232,0-28-1496,1-1-1,1-1 0,0 1 1,1-1-1,0-1 0,1 0 1,1 0-1,0-1 0,14 12 1,-16-16-302,1-1 1,-1 0 0,1 0 0,1-2 0,19 9-1,-22-10-394,0-2-1,1 1 1,-1-2 0,1 1-1,0-1 1,-1 0-1,1 0 1,13-2-1,-3-4-3516,-2-11-920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45.009"/>
    </inkml:context>
    <inkml:brush xml:id="br0">
      <inkml:brushProperty name="width" value="0.025" units="cm"/>
      <inkml:brushProperty name="height" value="0.025" units="cm"/>
      <inkml:brushProperty name="color" value="#E71224"/>
    </inkml:brush>
  </inkml:definitions>
  <inkml:trace contextRef="#ctx0" brushRef="#br0">122 1 11563,'0'0'5157,"-58"29"-3620,38 1-448,4 5-128,3 7-128,4 4-353,4 4-223,5 2-193,0 2 0,0 3 0,0-5-288,14-2-993,-5-9-930,2-11-1408,4-10-641,-6-15-544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45.403"/>
    </inkml:context>
    <inkml:brush xml:id="br0">
      <inkml:brushProperty name="width" value="0.025" units="cm"/>
      <inkml:brushProperty name="height" value="0.025" units="cm"/>
      <inkml:brushProperty name="color" value="#E71224"/>
    </inkml:brush>
  </inkml:definitions>
  <inkml:trace contextRef="#ctx0" brushRef="#br0">13 1 14830,'0'0'3587,"-3"74"-2594,-3-34 32,3 3-320,3 0-225,0-3-223,10-2-161,7-6-96,2-6 32,3-5-128,0-10-481,-6-6-192,-7-5-159,-4 0-386,-5-9-479,-9-6-1506,-16-2-1314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45.737"/>
    </inkml:context>
    <inkml:brush xml:id="br0">
      <inkml:brushProperty name="width" value="0.025" units="cm"/>
      <inkml:brushProperty name="height" value="0.025" units="cm"/>
      <inkml:brushProperty name="color" value="#E71224"/>
    </inkml:brush>
  </inkml:definitions>
  <inkml:trace contextRef="#ctx0" brushRef="#br0">0 111 7591,'0'0'10506,"74"-22"-10057,-25 9-289,-2-1-128,3-3-353,-1-4-2049,-6-2-2530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39:58.475"/>
    </inkml:context>
    <inkml:brush xml:id="br0">
      <inkml:brushProperty name="width" value="0.025" units="cm"/>
      <inkml:brushProperty name="height" value="0.025" units="cm"/>
    </inkml:brush>
  </inkml:definitions>
  <inkml:trace contextRef="#ctx0" brushRef="#br0">8235 175 10730,'-165'26'213,"-1"-7"-1,-218-3 1,-334-45 960,338 8-923,-446-57-597,410 27 317,-584 2 1,-1180 54 1412,1974-4-1641,0 9 1,-391 71 0,491-56 248,0 5 1,-161 69 0,192-64 184,1 3 1,2 4-1,2 2 1,-70 59-1,130-96-127,1 1 1,0 0-1,1 1 1,0 0-1,-11 15 0,16-20-59,1 1-1,0-1 0,0 0 0,0 1 0,1 0 0,-1-1 1,1 1-1,0 0 0,0-1 0,1 1 0,0 0 0,-1 0 1,2 0-1,-1 0 0,0-1 0,3 10 0,7 15-52,1 0 0,1-1 0,2-1 0,21 34 0,-4-15 41,2 0-1,2-2 1,2-2-1,2-1 1,65 53-1,238 156-71,-225-176 83,2-5 0,4-6 0,2-5 0,139 44 0,-110-54-1,2-7 1,1-7-1,193 16 0,371-11 51,2-41-8,355-53-8,-535 21-14,585-44 3,-7-72 24,-342-14 25,-15-60-64,-339 50 86,-346 134-37,-3-2 0,-1-5 0,83-67 0,-136 96-31,0-1 0,-1-2 0,-2 0-1,0 0 1,-1-2 0,-1-1 0,-1 0-1,-2-1 1,14-28 0,-23 42 5,-1-1 1,0 0 0,-1 0 0,0 0 0,0 0-1,-2 0 1,1 0 0,-2-1 0,1 1-1,-2-1 1,0 1 0,0 0 0,-1 0 0,-1-1-1,0 1 1,0 1 0,-1-1 0,-1 0-1,0 1 1,0 0 0,-1 0 0,-1 1 0,-11-16-1,-1 5 29,0 1 0,-2 1 0,0 1-1,-1 0 1,0 2 0,-2 0 0,0 2 0,0 1-1,-37-14 1,-2 3 61,-1 2-1,-121-22 1,63 24-65,-187-5-1,-130 30-1121,-14 40-1721,383-36 2153,-199 22-2558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46.551"/>
    </inkml:context>
    <inkml:brush xml:id="br0">
      <inkml:brushProperty name="width" value="0.025" units="cm"/>
      <inkml:brushProperty name="height" value="0.025" units="cm"/>
      <inkml:brushProperty name="color" value="#E71224"/>
    </inkml:brush>
  </inkml:definitions>
  <inkml:trace contextRef="#ctx0" brushRef="#br0">45 204 9385,'-8'1'3155,"-2"1"-2965,-16 2 4853,26-6-2571,21-8-1833,376-137 1598,-443 166-1968,1 3 0,-57 35 1,-21 11 993,87-51-505,147-79-481,259-109-463,-368 170 95,-55 11 208,-246 81-117,298-90-56,0-1-1,-1 0 1,1 1-1,0-1 1,0 0-1,0 1 0,-1 0 1,1-1-1,0 1 1,0 0-1,0-1 1,0 1-1,0 0 0,0 0 1,0 0-1,-1 1 1,2-1-80,1-1-1,-1 1 1,0-1 0,0 1 0,0-1-1,0 0 1,1 1 0,-1-1 0,0 1-1,0-1 1,1 0 0,-1 1 0,0-1-1,1 0 1,-1 1 0,0-1 0,1 0-1,-1 0 1,1 1 0,-1-1 0,0 0-1,1 0 1,-1 0 0,1 0 0,-1 1-1,1-1 1,-1 0 0,1 0 0,44 7-10326,-22-7 1403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46.956"/>
    </inkml:context>
    <inkml:brush xml:id="br0">
      <inkml:brushProperty name="width" value="0.025" units="cm"/>
      <inkml:brushProperty name="height" value="0.025" units="cm"/>
      <inkml:brushProperty name="color" value="#E71224"/>
    </inkml:brush>
  </inkml:definitions>
  <inkml:trace contextRef="#ctx0" brushRef="#br0">94 156 9097,'-10'4'4868,"-73"23"903,137-24-5408,-28-5-319,0-1 0,0-2 0,0 0 0,35-12 0,98-45 44,-144 56-86,127-64-1641,-129 60-1495,-5 0-1580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47.300"/>
    </inkml:context>
    <inkml:brush xml:id="br0">
      <inkml:brushProperty name="width" value="0.025" units="cm"/>
      <inkml:brushProperty name="height" value="0.025" units="cm"/>
      <inkml:brushProperty name="color" value="#E71224"/>
    </inkml:brush>
  </inkml:definitions>
  <inkml:trace contextRef="#ctx0" brushRef="#br0">286 48 15022,'0'0'2360,"-2"-7"-620,1 3-1589,1 2-97,0 1 1,0-1-1,0 1 1,0-1-1,-1 1 1,1-1-1,-1 1 1,1-1-1,-1 1 1,1-1-1,-1 1 1,0 0-1,0-1 1,0 1-1,0 0 1,0 0-1,0-1 1,0 1-1,0 0 1,0 0-1,0 0 1,-1 0-1,1 1 1,0-1-1,-1 0 1,1 0-1,0 1 1,-1-1-1,1 1 1,-1-1-1,1 1 1,-1 0-1,1 0 1,-1 0-1,0-1 1,1 1-1,-1 1 1,1-1-1,-1 0 1,1 0-1,-4 1 1,-2 2-20,-1 1 1,0-1-1,1 1 1,-1 0-1,1 1 1,0 0-1,1 0 1,-1 1-1,-5 6 1,-54 62-62,53-59 65,0 1 57,1 0 0,0 1 0,-9 17 0,18-27-27,0-1 0,0 0 0,0 1 0,1 0 0,0 0 0,0-1 0,1 1 0,0 0 0,0 0 0,1 0 0,-1 0 0,2 9 0,0-14-63,-1 0 0,1 0 0,0 0-1,0-1 1,-1 1 0,1 0-1,1-1 1,-1 1 0,0-1 0,0 1-1,1-1 1,-1 1 0,0-1 0,1 0-1,-1 0 1,1 1 0,0-1 0,-1 0-1,1-1 1,0 1 0,0 0 0,0 0-1,0-1 1,-1 1 0,1-1-1,0 0 1,3 1 0,59 2 53,-55-3-71,8-1-446,0-1 0,0-1-1,0 0 1,0-1-1,-1 0 1,1-2-1,24-11 1,-23 8-1650,0-1 1,0-1 0,21-17 0,-4-4-4572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47.709"/>
    </inkml:context>
    <inkml:brush xml:id="br0">
      <inkml:brushProperty name="width" value="0.025" units="cm"/>
      <inkml:brushProperty name="height" value="0.025" units="cm"/>
      <inkml:brushProperty name="color" value="#E71224"/>
    </inkml:brush>
  </inkml:definitions>
  <inkml:trace contextRef="#ctx0" brushRef="#br0">206 1 9705,'0'0'8910,"-3"12"-8189,-1 8-440,-6 27 1253,-6 81 0,15-116-1489,1 1-1,0-1 1,0 0-1,2 1 1,-1-1 0,1 0-1,1 1 1,0-1-1,1-1 1,1 1 0,-1-1-1,11 17 1,-15-28-57,10 13-1486,-3-10-3991,-6-7 466</inkml:trace>
  <inkml:trace contextRef="#ctx0" brushRef="#br0" timeOffset="1">0 195 4004,'0'0'17264,"58"-32"-16495,-13 27-353,5 0-288,3-2-288,-3-2-1409,-3-5-1762,-8-2-2403,1-6-2209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48.107"/>
    </inkml:context>
    <inkml:brush xml:id="br0">
      <inkml:brushProperty name="width" value="0.025" units="cm"/>
      <inkml:brushProperty name="height" value="0.025" units="cm"/>
      <inkml:brushProperty name="color" value="#E71224"/>
    </inkml:brush>
  </inkml:definitions>
  <inkml:trace contextRef="#ctx0" brushRef="#br0">201 113 14830,'0'0'3780,"-33"53"-2627,33-25 320,4 2-352,10 2-704,8-2-257,-1-1-160,3-3 32,-6-4-449,0-4-447,-2-6-1315,-3-4-1696,-8-7-2211</inkml:trace>
  <inkml:trace contextRef="#ctx0" brushRef="#br0" timeOffset="1">4 479 10922,'0'0'8809,"49"0"-7272,-4-21-576,9-4-545,5-3-287,1-1-97,-8 0 0,-12 3-32,-8 4-609,-16 1-800,-14 4-705,-2 3-1185,-16 0-1026,-13-1-5123</inkml:trace>
  <inkml:trace contextRef="#ctx0" brushRef="#br0" timeOffset="2">1 148 10954,'0'0'10314,"18"-52"-9097,16 35-288,7-3-352,10 3-449,-1 3-96,1 2-449,-8 7-1248,-4-1-1346,-4 2-3043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48.435"/>
    </inkml:context>
    <inkml:brush xml:id="br0">
      <inkml:brushProperty name="width" value="0.025" units="cm"/>
      <inkml:brushProperty name="height" value="0.025" units="cm"/>
      <inkml:brushProperty name="color" value="#E71224"/>
    </inkml:brush>
  </inkml:definitions>
  <inkml:trace contextRef="#ctx0" brushRef="#br0">0 1 13229,'0'0'5252,"15"54"-3842,-1-25-33,8 3-896,1 3-353,0-1-32,4-4-96,-3 1-288,-6-6-481,-4-4-384,-3-5-417,-5-7-1088,-6-4-1378,-6-5-4292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48.763"/>
    </inkml:context>
    <inkml:brush xml:id="br0">
      <inkml:brushProperty name="width" value="0.025" units="cm"/>
      <inkml:brushProperty name="height" value="0.025" units="cm"/>
      <inkml:brushProperty name="color" value="#E71224"/>
    </inkml:brush>
  </inkml:definitions>
  <inkml:trace contextRef="#ctx0" brushRef="#br0">0 125 5477,'0'0'13837,"80"-37"-12363,-32 26-610,3-2-607,6 0-225,-3-2-1794,-7-3-2978,-7 0-2691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49.158"/>
    </inkml:context>
    <inkml:brush xml:id="br0">
      <inkml:brushProperty name="width" value="0.025" units="cm"/>
      <inkml:brushProperty name="height" value="0.025" units="cm"/>
      <inkml:brushProperty name="color" value="#E71224"/>
    </inkml:brush>
  </inkml:definitions>
  <inkml:trace contextRef="#ctx0" brushRef="#br0">216 14 13837,'0'0'5056,"-9"-4"-4800,6 3-242,0-1 1,0 1 0,0 0-1,0 0 1,0 0-1,-1 0 1,1 0 0,0 1-1,0 0 1,-1-1-1,1 1 1,0 0-1,0 1 1,-1-1 0,1 0-1,0 1 1,0 0-1,-1 0 1,1 0 0,0 0-1,0 0 1,0 1-1,0 0 1,1-1 0,-1 1-1,0 0 1,1 0-1,-1 0 1,-2 3 0,-7 8 330,0 1 1,0 0-1,1 0 1,1 1 0,1 0-1,-12 25 1,17-30-46,-1 0 0,2 1 1,0-1-1,0 1 0,0 0 0,2 0 0,-1-1 0,1 2 1,1-1-1,0 0 0,3 19 0,-2-26-261,0 0 1,1 0-1,0 0 0,-1-1 0,1 1 1,1 0-1,-1-1 0,0 0 0,1 1 0,0-1 1,0 0-1,0-1 0,0 1 0,0 0 1,1-1-1,-1 1 0,1-1 0,-1 0 0,1-1 1,0 1-1,0 0 0,0-1 0,0 0 1,0 0-1,0 0 0,6 0 0,9 1 32,-1 0 0,1-1 1,0 0-1,27-5 0,-40 3-56,0 0 0,-1-1 0,1 1 0,0-2 0,-1 1 0,0 0 0,1-1 0,-1 0 0,0 0 0,-1-1 0,1 0 0,7-6 1,-11 9-11,0-1 0,0 1 0,0 0 1,0 0-1,0 0 0,0-1 0,0 1 1,0 0-1,0-1 0,-1 1 0,1-1 1,-1 1-1,1-1 0,-1 0 1,1 1-1,-1-1 0,0 1 0,0-1 1,0 1-1,0-1 0,0 0 0,0 1 1,0-1-1,-1 1 0,1-1 1,0 0-1,-1 1 0,1-1 0,-1 1 1,0-1-1,0 1 0,1 0 0,-1-1 1,0 1-1,0 0 0,0-1 0,0 1 1,0 0-1,-1 0 0,1 0 1,0 0-1,-1 0 0,1 0 0,0 1 1,-1-1-1,1 0 0,-1 1 0,1-1 1,-3 0-1,-3-2 10,0 1 0,0 0-1,0 0 1,0 1 0,0 0 0,0 0-1,0 0 1,-13 1 0,17 0 9,1 0 0,-1 0 1,1 0-1,-1 1 0,1-1 0,-1 0 1,1 1-1,-1 0 0,1 0 0,0-1 0,-1 1 1,1 1-1,0-1 0,-1 0 0,1 0 1,0 1-1,0 0 0,0-1 0,1 1 1,-1 0-1,0 0 0,0 0 0,1 0 0,0 0 1,-1 0-1,1 0 0,-1 3 0,2-4-17,0-1 0,0 1-1,-1 0 1,1-1-1,0 1 1,1 0-1,-1-1 1,0 1-1,0 0 1,0-1-1,0 1 1,1 0-1,-1-1 1,0 1-1,0-1 1,1 1-1,-1 0 1,0-1-1,1 1 1,-1-1 0,1 1-1,-1-1 1,1 1-1,-1-1 1,1 1-1,-1-1 1,1 0-1,0 1 1,-1-1-1,1 0 1,-1 1-1,1-1 1,0 0-1,-1 0 1,1 0-1,0 0 1,-1 1 0,1-1-1,1 0 1,33 1 103,-28-1-76,18-1-74,0-2 1,0 0-1,-1-2 0,47-15 1,-48 13-233,-23 7 257,1 0-1,-1 0 1,1 1-1,0-1 1,-1 0 0,1 0-1,-1 0 1,1 1-1,-1-1 1,1 0-1,-1 1 1,1-1-1,-1 0 1,0 1-1,1-1 1,-1 1-1,1-1 1,-1 0-1,0 1 1,1-1-1,-1 1 1,0-1-1,0 1 1,1 0-1,-1-1 1,0 1-1,0-1 1,0 1 0,0-1-1,0 1 1,0-1-1,0 1 1,0 0-1,0-1 1,0 1-1,0-1 1,0 1-1,0-1 1,0 1-1,0 0 1,0-1-1,-1 2 1,-4 39 7,2-26-98,3-6-263,-2 29-676,6-20-4855,8-14-3762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56.364"/>
    </inkml:context>
    <inkml:brush xml:id="br0">
      <inkml:brushProperty name="width" value="0.025" units="cm"/>
      <inkml:brushProperty name="height" value="0.025" units="cm"/>
      <inkml:brushProperty name="color" value="#E71224"/>
    </inkml:brush>
  </inkml:definitions>
  <inkml:trace contextRef="#ctx0" brushRef="#br0">0 1 14157,'0'0'6887,"38"51"-6535,-20-37-288,0 1-32,0-4 0,-1-2-96,-5-5-416,-1-2-193,-7-2-544,-8-7-3235,-10-3 256,-12 2-2402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56.741"/>
    </inkml:context>
    <inkml:brush xml:id="br0">
      <inkml:brushProperty name="width" value="0.025" units="cm"/>
      <inkml:brushProperty name="height" value="0.025" units="cm"/>
      <inkml:brushProperty name="color" value="#E71224"/>
    </inkml:brush>
  </inkml:definitions>
  <inkml:trace contextRef="#ctx0" brushRef="#br0">1 161 10186,'0'0'8199,"61"-17"-7302,-20-1-352,5-6-353,4 1-192,-9-2-641,-1-2-2882,-6 1-2435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0:11.801"/>
    </inkml:context>
    <inkml:brush xml:id="br0">
      <inkml:brushProperty name="width" value="0.025" units="cm"/>
      <inkml:brushProperty name="height" value="0.025" units="cm"/>
    </inkml:brush>
  </inkml:definitions>
  <inkml:trace contextRef="#ctx0" brushRef="#br0">1800 151 3619,'-7'0'1063,"-7"0"-534,1-1 1,-1 0-1,1 0 1,-1-2 0,1 1-1,0-2 1,0 0-1,0 0 1,-20-11-1,-8-8-408,4 1-68,-45-19 0,68 35-19,-1 1 0,0 0 0,0 1 0,-1 1 0,1 0 0,-28 0 0,-19 4 236,0 4 1,0 2 0,0 3-1,1 2 1,0 3 0,-82 33-1,-340 169-152,454-203-19,1 2-1,0 1 0,1 1 0,1 1 0,0 2 1,2 0-1,-27 30 0,39-36-85,0 1 0,1 0 0,0 1 0,1 0-1,1 0 1,1 1 0,0 1 0,2-1 0,0 1 0,1 0 0,1 1 0,0-1 0,0 23 0,2-18-35,2 0 1,1 0 0,0 0-1,2-1 1,11 45 0,-9-51 6,1 0 0,1 0 0,0-1 0,2 0 1,-1-1-1,2 0 0,0 0 0,21 22 0,-5-10-16,1-2 0,2 0 1,1-2-1,42 26 0,140 67 70,-168-94-41,71 34 27,2-5-1,3-5 1,1-6 0,2-5 0,191 30 0,729 40 68,5-81 76,-29-75 18,-61-11-166,-320 27-16,-609 33-10,188-13-3,312-59 0,-379 43 16,129-32-10,-225 48 0,0-3 1,-1-3-1,51-27 1,93-64 41,53-27 16,-131 78-48,120-82 0,-181 103-4,-2-3 0,-2-3 0,90-96 0,-103 96-23,55-65 318,-83 94-232,-1 0 0,0-1-1,-2-1 1,15-32 0,-24 46-34,1 1 1,-1-1-1,0 0 0,0 1 1,0-1-1,-1 0 0,0 1 1,0-1-1,0 0 0,0 0 1,-1 1-1,0-1 0,0 0 1,0 1-1,-3-9 0,0 6-5,0 0-1,0 0 0,0 0 0,-1 0 0,0 1 0,0 0 0,-1 0 0,-9-8 1,-4-1-25,0 1-1,-1 1 1,-1 1 0,0 1 0,-30-11 0,24 12-10,0 2-1,0 1 1,0 1-1,-56-4 1,-116 8 11,116 3 19,-422 28 142,298-12-127,-1051 96-12,-290-50-207,967-100 116,81 1 146,474 36-80,-545-22 94,5-46-20,501 55-73,-94-19 40,-1 7 0,-170-4 0,228 31-15,0 5 1,1 4 0,0 4 0,-130 38-1,206-46-75,16-4-112,0 0 0,-1-1 0,1 0 0,-1 0 0,0-1-1,-10 0 1,19-1 74,0 0 0,0 0 0,0 0 0,1 0 0,-1-1 0,0 1 0,0 0 0,0 0 0,0 0 0,0-1 0,1 1 0,-1 0 0,0-1 0,0 1 0,0-1 0,1 1 0,-1-1 0,0 1 0,1-1 0,-1 0 0,0 1 0,1-1 0,-1 0 0,1 0 0,-1 1 0,1-2 0,-4-36-4793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57.089"/>
    </inkml:context>
    <inkml:brush xml:id="br0">
      <inkml:brushProperty name="width" value="0.025" units="cm"/>
      <inkml:brushProperty name="height" value="0.025" units="cm"/>
      <inkml:brushProperty name="color" value="#E71224"/>
    </inkml:brush>
  </inkml:definitions>
  <inkml:trace contextRef="#ctx0" brushRef="#br0">35 0 11018,'0'0'8008,"-17"48"-7560,7-11-255,6 7-129,0 3-32,4 1 0,0-4 0,6-8-32,10-10 32,4-11-32,7-13-288,-4-2-545,4-15-1185,-5-10-2466,-2-5-2371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57.435"/>
    </inkml:context>
    <inkml:brush xml:id="br0">
      <inkml:brushProperty name="width" value="0.025" units="cm"/>
      <inkml:brushProperty name="height" value="0.025" units="cm"/>
      <inkml:brushProperty name="color" value="#E71224"/>
    </inkml:brush>
  </inkml:definitions>
  <inkml:trace contextRef="#ctx0" brushRef="#br0">2 55 12332,'0'0'3881,"-1"10"-2312,1-3-1479,0 0-1,0 0 1,1 1-1,0-1 1,1 0-1,-1 0 1,1-1-1,1 1 0,-1 0 1,1-1-1,1 1 1,-1-1-1,1 0 1,0 0-1,0 0 1,1-1-1,-1 0 1,1 1-1,0-2 1,9 8-1,-9-8-25,-2-2 15,0 0-1,-1 1 0,1-1 0,0 0 1,1 0-1,-1-1 0,0 1 1,0-1-1,1 1 0,-1-1 1,5 1-1,-8-35 264,0 26-345,-1 1 1,0-1-1,-1 1 1,1 0-1,-1-1 1,-1 1-1,1 0 1,-1 0-1,0 1 1,0-1-1,0 0 1,-6-5-1,1 1 41,0 0-1,-1 0 1,-1 1-1,1 0 0,-14-9 1,43 33 601,0 0-425,0-1 0,23 11 0,-36-22-137,63 27-92,-65-29 195,1 1 0,-1-1 0,0 0 0,1 0 0,-1 0 0,1-1-1,-1 0 1,1 0 0,-1 0 0,1-1 0,7-1 0,-11 1-96,0-1 0,0 1 0,-1-1 0,1 1 1,0-1-1,-1 1 0,1-1 0,-1 0 0,0 0 0,1 0 1,-1 0-1,0 0 0,0 0 0,0 0 0,-1 0 1,1 0-1,0 0 0,-1 0 0,1-1 0,-1 1 0,0 0 1,0 0-1,0-1 0,0-3 0,0 2-11,0-1 1,0 0-1,0 1 0,-1-1 1,1 0-1,-1 1 0,-1-1 1,1 1-1,0-1 0,-1 1 1,-3-5-1,3 5-113,0 1 1,0 0-1,-1 0 1,1 0-1,-1 0 1,0 1-1,0-1 1,0 1-1,0-1 1,0 1-1,0 0 1,-1 0-1,1 1 1,-7-3-1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57.767"/>
    </inkml:context>
    <inkml:brush xml:id="br0">
      <inkml:brushProperty name="width" value="0.025" units="cm"/>
      <inkml:brushProperty name="height" value="0.025" units="cm"/>
      <inkml:brushProperty name="color" value="#E71224"/>
    </inkml:brush>
  </inkml:definitions>
  <inkml:trace contextRef="#ctx0" brushRef="#br0">164 0 14990,'0'0'9892,"4"14"-9390,-2-9-470,0 4-3,1 0 0,-1 0 0,-1 0-1,1 0 1,-2 0 0,1 1 0,-1-1 0,0 0-1,-4 18 1,1-13-45,-48 191-267,37-180-2059,13-25 2111,1 1 0,-1-1 0,0 1 0,1-1 1,-1 0-1,1 0 0,-1 1 0,0-1 0,1 0 0,-1 0 0,1 0 0,-1 0 0,0 1 1,1-1-1,-1 0 0,0 0 0,1 0 0,-1-1 0,0 1 0,1 0 0,-1 0 1,0 0-1,1 0 0,-1-1 0,0 1 0,1 0 0,-1-1 0,1 1 0,-1 0 1,1-1-1,-1 1 0,1 0 0,-1-1 0,1 1 0,-1-1 0,1 1 0,-1-1 0,1 0 1,0 1-1,-1-2 0,-10-15-6383</inkml:trace>
  <inkml:trace contextRef="#ctx0" brushRef="#br0" timeOffset="1">0 176 13325,'0'0'7847,"67"-4"-6950,-35 4-673,4 4-160,2 0-32,-7 1-672,-2-2-994,-6-2-1377,-1-1-2338,-10 0-2851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58.224"/>
    </inkml:context>
    <inkml:brush xml:id="br0">
      <inkml:brushProperty name="width" value="0.025" units="cm"/>
      <inkml:brushProperty name="height" value="0.025" units="cm"/>
      <inkml:brushProperty name="color" value="#E71224"/>
    </inkml:brush>
  </inkml:definitions>
  <inkml:trace contextRef="#ctx0" brushRef="#br0">1 14 11531,'0'0'6828,"10"-3"-5093,-3 0-1450,0 1 1,0 1-1,0-1 1,1 1-1,-1 0 0,0 1 1,1 0-1,-1 0 1,0 1-1,1-1 1,-1 1-1,0 1 1,0 0-1,0 0 1,0 0-1,0 1 1,0 0-1,8 5 0,-9-4-232,-1 0 0,0 0-1,0 0 1,0 1 0,-1 0-1,1 0 1,-1 0-1,0 0 1,0 1 0,-1 0-1,0-1 1,0 1 0,0 0-1,2 10 1,-2-5 13,-1 0 1,0 1-1,-1-1 1,0 0-1,-1 1 1,0-1 0,-3 22-1,-2-10-470,0 1 0,-2-1 0,0-1 0,-1 0 0,-2 0 0,0 0-1,-19 28 1,-4-9-3569,8-21-1540,-4-3-6493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8:58.868"/>
    </inkml:context>
    <inkml:brush xml:id="br0">
      <inkml:brushProperty name="width" value="0.025" units="cm"/>
      <inkml:brushProperty name="height" value="0.025" units="cm"/>
      <inkml:brushProperty name="color" value="#E71224"/>
    </inkml:brush>
  </inkml:definitions>
  <inkml:trace contextRef="#ctx0" brushRef="#br0">476 39 7719,'0'0'2824,"-9"-6"-1532,3 2-1141,0 0-1,1 0 1,-1 1-1,-1 0 1,1 0-1,0 1 1,-1 0-1,0 0 1,1 0-1,-1 1 1,0 0-1,0 0 1,0 1-1,0 0 1,0 0-1,1 0 1,-1 1-1,0 0 1,0 1-1,-11 3 1,5 0 17,0 1 1,1 0 0,-1 1-1,2 0 1,-1 1 0,1 1-1,0 0 1,-19 20 0,15-12 145,0 1 0,2 1 0,0 1 0,-19 38 0,12-9-143,2 0 0,2 0 1,2 2-1,-7 54 1,16-77-22,0-1 1,3 1 0,0-1-1,2 1 1,0 0 0,2-1-1,7 35 1,-7-53-23,1 0 0,-1-1 0,2 1 0,-1 0 0,1-1 0,0 0 0,1 0 0,0 0-1,0-1 1,1 1 0,0-1 0,0 0 0,0-1 0,1 0 0,0 0 0,0 0 0,1-1 0,0 0 0,0 0 0,0-1 0,0 0 0,1 0 0,-1-1 0,1 0 0,12 2 0,-5-2-52,-1-1 0,0 0 0,1-1 0,0-1 0,-1 0 0,1-1 0,-1-1 0,0 0 0,1-1 0,-1 0 0,0-2 0,0 0 0,-1 0 0,0-2 0,0 1 0,0-2 0,-1 0 0,0 0 1,0-2-1,-1 1 0,14-15 0,-9 7 69,-1-2 1,0 0 0,-2-1-1,0 0 1,-1-2-1,-1 1 1,-1-1 0,-1-1-1,-1 0 1,-1 0 0,-1-1-1,7-42 1,-9 30-38,-2 0 1,-1 0-1,-1-1 0,-3 1 1,-5-37-1,5 59-120,0 1 0,-1-1 0,-1 1 0,0 0 1,-1 0-1,0 0 0,-1 0 0,0 1 0,-1 0 0,0 1 0,-1-1 1,-1 1-1,0 1 0,0-1 0,-1 2 0,-13-11 0,20 17-46,-1 1-1,0 0 0,1-1 0,-1 1 0,0 1 0,0-1 1,-1 1-1,1-1 0,0 1 0,0 0 0,-1 1 0,1-1 1,0 1-1,-1 0 0,1 0 0,-1 0 0,1 1 1,0-1-1,-1 1 0,1 0 0,0 0 0,0 1 0,0-1 1,0 1-1,-8 4 0,5-1-569,1-1 0,0 1-1,-1 1 1,2-1 0,-1 1 0,1 0-1,0 0 1,0 1 0,0 0 0,1-1 0,0 1-1,0 1 1,-2 8 0,-3 6-5933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9:05.196"/>
    </inkml:context>
    <inkml:brush xml:id="br0">
      <inkml:brushProperty name="width" value="0.025" units="cm"/>
      <inkml:brushProperty name="height" value="0.025" units="cm"/>
      <inkml:brushProperty name="color" value="#E71224"/>
    </inkml:brush>
  </inkml:definitions>
  <inkml:trace contextRef="#ctx0" brushRef="#br0">0 573 5509,'0'0'7693,"10"-9"-6268,18-15-609,2 1-1,0 2 1,49-26 0,118-51 46,-151 76-882,163-73 178,180-93 15,-380 183-168,-4 2 9,0 1-1,0-1 1,0-1 0,0 1 0,0-1-1,-1 0 1,1 0 0,5-7-1,-53 8-5602,24 3 1244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9:05.886"/>
    </inkml:context>
    <inkml:brush xml:id="br0">
      <inkml:brushProperty name="width" value="0.025" units="cm"/>
      <inkml:brushProperty name="height" value="0.025" units="cm"/>
      <inkml:brushProperty name="color" value="#E71224"/>
    </inkml:brush>
  </inkml:definitions>
  <inkml:trace contextRef="#ctx0" brushRef="#br0">53 440 8040,'0'0'2888,"-8"1"-1292,-37 6 2594,69-12-2807,54-27-844,-2-3 0,84-53 0,-65 35-480,85-42-949,35-19-5837,-173 89 3379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9:20.084"/>
    </inkml:context>
    <inkml:brush xml:id="br0">
      <inkml:brushProperty name="width" value="0.025" units="cm"/>
      <inkml:brushProperty name="height" value="0.025" units="cm"/>
      <inkml:brushProperty name="color" value="#E71224"/>
    </inkml:brush>
  </inkml:definitions>
  <inkml:trace contextRef="#ctx0" brushRef="#br0">3 66 2050,'-3'-4'3908,"10"-12"-2334,9-6-356,-14 21-1088,0 0 0,0 1 1,0-1-1,0 1 0,0 0 0,0-1 1,0 1-1,0 0 0,0 0 1,0 1-1,0-1 0,0 0 1,0 1-1,0-1 0,0 1 1,0-1-1,0 1 0,-1 0 1,4 2-1,28 5 872,108-19 930,7-1-452,-7 7-638,-81 2-603,0 1 0,110 14-1,-16 8 415,0-6 1,231-9-1,-221-15-286,83-2-222,-26 0 773,-195 12-908,10 0-325,-13 0-3581,-13-4-668,0-12-1015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9:42.305"/>
    </inkml:context>
    <inkml:brush xml:id="br0">
      <inkml:brushProperty name="width" value="0.025" units="cm"/>
      <inkml:brushProperty name="height" value="0.025" units="cm"/>
      <inkml:brushProperty name="color" value="#E71224"/>
    </inkml:brush>
  </inkml:definitions>
  <inkml:trace contextRef="#ctx0" brushRef="#br0">897 206 3940,'0'0'747,"-5"-8"139,-11-20 2125,-24-59 0,39 84-2772,-1 0-1,0-1 1,1 1 0,-1 0-1,0 0 1,0 1-1,-1-1 1,1 0 0,-1 1-1,1-1 1,-1 1 0,0 0-1,0 0 1,0 0 0,0 0-1,-4-1 1,0 0-15,1 1 0,-1 0 1,0 1-1,1 0 0,-1 0 1,0 0-1,0 1 0,-7 0 1,-5 2 68,0 0 1,0 2-1,0 0 1,0 1-1,-19 8 1,-1 4-91,1 3 1,0 1-1,2 1 1,1 2-1,0 2 0,2 1 1,1 1-1,-30 35 1,32-29 19,2 0 0,1 2-1,2 2 1,-38 73 0,50-84-109,2 1 0,1 0 0,1 1 0,1 0 0,2 1 0,1-1 0,1 1 0,0 36 0,5-37-4,2 0-1,0 0 1,2 0-1,1-1 1,2 0-1,0 0 1,2 0-1,1-2 0,1 1 1,23 36-1,-25-47-99,0 0 0,1-1 0,1 0 0,1 0 0,0-2 0,1 1 0,0-2 0,1 0 0,0 0 0,1-2 0,0 0 0,1 0-1,0-2 1,0 0 0,1-1 0,0-1 0,19 4 0,-23-8 68,0-1 0,1-1 0,-1 0 0,0 0 0,0-2 0,0 1 0,0-2 0,0 0 0,0-1 0,-1 0 0,0-1 0,0-1 1,0 0-1,0 0 0,17-13 0,13-12 11,-1-2 1,66-66-1,-92 83-90,39-38 114,-4-2 0,-1-3 1,-3-1-1,-3-3 0,36-68 0,-60 93 2,-1-1 1,-2-1-1,-1-1 1,-3 0-1,-1-1 1,-2 0-1,-2-1 0,-2 0 1,-1 0-1,-3-56 1,-2 89-108,0 0 0,-1-1 0,-1 1-1,0 0 1,0 0 0,-1 0 0,0 1 0,0-1 0,-1 1 0,-1-1 0,0 1 0,0 1 0,0-1 0,-1 1 0,-1 0 0,1 0 0,-1 0-1,-1 1 1,1 0 0,-1 1 0,0 0 0,-1 0 0,1 1 0,-1 0 0,-1 0 0,1 1 0,0 0 0,-1 1 0,0 0 0,0 0 0,0 1 0,0 0-1,0 1 1,-16 0 0,-5 0 14,-1 2 0,1 1 0,0 1 0,-55 14 0,65-11-375,1 0 1,0 2-1,0 0 0,1 1 0,0 1 1,1 1-1,-34 25 0,23-4-3184,14-8-4017,15-24 7312,-6 9-5529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0:05.291"/>
    </inkml:context>
    <inkml:brush xml:id="br0">
      <inkml:brushProperty name="width" value="0.025" units="cm"/>
      <inkml:brushProperty name="height" value="0.025" units="cm"/>
      <inkml:brushProperty name="color" value="#E71224"/>
    </inkml:brush>
  </inkml:definitions>
  <inkml:trace contextRef="#ctx0" brushRef="#br0">71 1 11147,'-13'21'1441,"-3"12"-1281,3 9 96,-1 7-31,5 8-129,4 6-32,5 5 128,0 3-128,0 5 32,12 4-96,4 0-673,-1-3-1505,1-8-1890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0:46.110"/>
    </inkml:context>
    <inkml:brush xml:id="br0">
      <inkml:brushProperty name="width" value="0.025" units="cm"/>
      <inkml:brushProperty name="height" value="0.025" units="cm"/>
    </inkml:brush>
  </inkml:definitions>
  <inkml:trace contextRef="#ctx0" brushRef="#br0">6214 112 4100,'-709'-61'5755,"101"16"-3772,-3 40-666,482 5-934,-567 28-294,264-5-71,-644 55-17,851-46-3,1 9 0,-376 121 0,244-24 26,283-105 149,2 3 1,-116 81-1,164-101-168,2 2 1,0 0-1,1 1 0,1 1 1,1 1-1,-21 31 0,32-40-7,-1-1 1,2 2-1,0-1 0,0 1 0,2 0 1,-1 0-1,2 0 0,-1 0 0,2 1 1,0 0-1,0-1 0,2 1 0,-1 0 1,4 22-1,-1-28-12,0-1 1,1 1-1,0 0 0,0 0 1,1-1-1,0 0 0,0 0 1,1 0-1,-1 0 1,2-1-1,-1 0 0,1 0 1,0 0-1,0 0 1,0-1-1,13 7 0,1 1-12,0-1 0,1-1-1,0-1 1,37 11 0,25 3 49,1-4 1,100 10 0,177 2 73,-315-29-73,284 20 28,615 48 125,829-15-171,-516-120-70,-503-16-94,-213 20 193,18-24-80,-492 68 40,-1-3 1,0-3 0,-2-2 0,-1-4 0,-1-2-1,63-41 1,-119 66 41,0 1 0,0-1 0,-1-1 0,0 1 0,0-1 0,0 0 0,0 0 0,-1-1 0,0 1 0,5-10 0,-9 12-15,1 0-1,-1 0 1,0 0-1,0 0 1,0 0-1,-1 0 1,1 0 0,-1 0-1,0 0 1,0 0-1,-1 0 1,1 0-1,-1 0 1,0 0-1,0 0 1,0 0-1,0 0 1,-1 0-1,1 1 1,-1-1-1,0 0 1,-3-3-1,-14-20 66,0 2 0,-1 0 0,-1 1-1,-2 2 1,-46-38 0,-139-81 1,70 59-94,-3 7 1,-4 5-1,-277-90 1,33 63-3934,248 73-914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9:34.902"/>
    </inkml:context>
    <inkml:brush xml:id="br0">
      <inkml:brushProperty name="width" value="0.025" units="cm"/>
      <inkml:brushProperty name="height" value="0.025" units="cm"/>
      <inkml:brushProperty name="color" value="#E71224"/>
    </inkml:brush>
  </inkml:definitions>
  <inkml:trace contextRef="#ctx0" brushRef="#br0">0 83 3555,'11'-4'1045,"0"-1"1,0 2-1,0 0 0,0 0 0,1 1 0,-1 0 0,14 1 0,90 3-229,-44 0-287,688 7 3218,-452-19-2840,-74 0-463,36-4-28,-248 13-373,-13 1 3,-1 0 0,0 0 0,0-1 0,0 0 0,1 0 0,-1-1 0,7-2 0,5-13-5486,-12 6 1079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9:37.603"/>
    </inkml:context>
    <inkml:brush xml:id="br0">
      <inkml:brushProperty name="width" value="0.025" units="cm"/>
      <inkml:brushProperty name="height" value="0.025" units="cm"/>
      <inkml:brushProperty name="color" value="#E71224"/>
    </inkml:brush>
  </inkml:definitions>
  <inkml:trace contextRef="#ctx0" brushRef="#br0">25 0 6150,'0'0'10522,"9"6"-9834,30 18-127,2-2 0,0-2-1,1-2 1,53 16-1,-59-22-245,-32-10-266,1-1 0,-1 1 0,1-1 0,-1 2 0,0-1 0,0 0 0,0 1 0,0-1 0,0 1 0,-1 0 0,1 1 0,-1-1 0,0 0 0,0 1 0,0 0 0,0 0 0,3 5 0,-3 1 8,-1-1 1,0 1-1,0-1 0,-1 1 0,0 0 1,0 0-1,-2 13 0,1-22-51,-1 1 1,1 0-1,-1-1 0,0 1 1,1-1-1,-1 1 0,0-1 0,0 1 1,0-1-1,0 0 0,0 1 1,0-1-1,0 0 0,-1 0 1,1 0-1,0 0 0,-1 0 0,1 0 1,-1 0-1,1 0 0,-1 0 1,-1 0-1,-40 15 131,36-14-109,-54 15 48,43-13-76,0 1-1,0 0 1,0 1 0,1 1 0,0 0 0,-28 18-1,45-25-1,0 0-1,0 0 0,0 0 1,0 0-1,0 0 0,0 0 1,1 0-1,-1 0 0,0 0 1,0 0-1,0 0 0,0 0 0,0 0 1,0 0-1,1 0 0,-1 0 1,0 0-1,0 1 0,0-1 1,0 0-1,0 0 0,0 0 1,0 0-1,1 0 0,-1 0 1,0 0-1,0 0 0,0 0 1,0 0-1,0 1 0,0-1 1,0 0-1,0 0 0,0 0 0,0 0 1,0 0-1,0 0 0,0 0 1,0 1-1,1-1 0,-1 0 1,0 0-1,0 0 0,0 0 1,0 0-1,-1 1 0,1-1 1,0 0-1,0 0 0,0 0 1,0 0-1,0 0 0,0 0 1,0 0-1,0 1 0,0-1 0,0 0 1,0 0-1,0 0 0,0 0 1,0 0-1,0 0 0,-1 0 1,1 0-1,0 1 0,0-1 1,0 0-1,20 0-27,26-6 50,-5-5-86,50-18 27,-86 27 44,0 0-1,0-1 1,0 1-1,0-1 0,0 0 1,-1 0-1,0-1 1,1 1-1,-1-1 1,-1 0-1,1 0 1,0 0-1,4-8 0,-7 10-2,0-1-1,0 1 0,-1 0 1,1-1-1,-1 1 0,1 0 0,-1-1 1,0 1-1,0-1 0,0 1 0,0-1 1,0 1-1,-1 0 0,1-1 0,-1 1 1,1 0-1,-1-1 0,0 1 1,0 0-1,0 0 0,0-1 0,0 1 1,-1 0-1,1 0 0,-1 0 0,1 1 1,-1-1-1,0 0 0,-3-2 1,-6-5-2,-1 0 0,0 1 0,-24-13 0,22 14 26,-143-67 20,43 23-23,113 50-24,0 1 0,1 0-1,-1 0 1,1 0 0,-1 0 0,1-1 0,-1 1-1,0 0 1,1 0 0,-1-1 0,1 1 0,-1 0-1,1-1 1,0 1 0,-1-1 0,1 1 0,-1 0-1,1-1 1,0 1 0,-1-1 0,1 1 0,0-1-1,-1 0 1,1 1 0,0-1 0,0 1 0,0-1 0,0 1-1,-1-1 1,1 0 0,0 1 0,0-1 0,16-9-87,28 2-47,-40 9 122,1 0-1,-1 0 1,0 0-1,0 0 1,0 0-1,0 1 1,0 0 0,0 0-1,0 0 1,-1 0-1,1 1 1,5 4-1,44 43-393,-30-27-41,14 7-231,-28-23 617,0-1 1,0 2 0,-1-1 0,1 1-1,-2 0 1,1 1 0,-1 0 0,-1 0-1,7 11 1,-12-12 56,1 0-1,-1 0 1,0 0-1,-1 0 1,0 1-1,-2 14 1,1 3 0,1-21 20,-1 0-1,0 0 1,0-1-1,-1 1 1,1 0-1,-1 0 1,0-1-1,0 1 1,-1-1-1,1 1 1,-1-1-1,0 0 1,0 0-1,0 0 1,-1 0-1,1-1 1,-1 0-1,0 1 1,0-1-1,-6 3 1,5-3 2,0 0 0,0 0-1,-1 0 1,1-1 0,0 0 0,-1 0 0,0 0 0,1-1 0,-1 0 0,0 0 0,0 0 0,1-1-1,-1 1 1,0-2 0,0 1 0,0-1 0,-10-2 0,16 3-22,-1 0-1,1 0 1,0 0 0,-1 0-1,1 0 1,0 0-1,-1 0 1,1 0 0,0 0-1,-1-1 1,1 1 0,0 0-1,0 0 1,-1 0 0,1-1-1,0 1 1,0 0-1,-1 0 1,1 0 0,0-1-1,0 1 1,0 0 0,-1-1-1,1 1 1,0 0 0,0 0-1,0-1 1,0 1-1,0 0 1,0-1 0,0 1-1,0 0 1,-1-1 0,1 1-1,0 0 1,0-1 0,0 1-1,1 0 1,-1-1-1,0 1 1,0 0 0,0-1-1,0 1 1,0 0 0,0 0-1,0-1 1,0 1-1,1 0 1,-1-1 0,0 1-1,16-9-291,-5 9 268,0-2 1,-1 0-1,0 0 0,1 0 1,-1-2-1,0 1 1,0-1-1,-1 0 0,10-7 1,-15 10 40,0-1-1,-1 0 1,1 0 0,-1-1 0,1 1 0,-1-1 0,0 0-1,0 1 1,0-1 0,0-1 0,-1 1 0,1 0-1,-1-1 1,0 1 0,0-1 0,0 1 0,-1-1 0,1 0-1,-1 0 1,0 0 0,0 0 0,0 0 0,0 0-1,-1 0 1,0-8 0,-1 9-2,0 0-1,0 1 0,0-1 1,0 1-1,-1-1 1,0 1-1,1 0 1,-1-1-1,0 1 0,0 0 1,0 0-1,0 0 1,-4-2-1,-39-26 58,25 18-42,-30-21-11,33 24 33,0-2 0,1 0 0,0 0 0,1-2 0,0 0 0,1-1 0,-16-20 0,29 33-46,0 0-1,1 0 1,-1 0 0,0 0-1,1-1 1,-1 1-1,1 0 1,-1 0 0,1-1-1,0 1 1,-1 0-1,1-1 1,0 1 0,0 0-1,0-1 1,0 1 0,0 0-1,1-1 1,-1 1-1,0 0 1,0 0 0,1-1-1,-1 1 1,1 0-1,0-2 1,0 2-1,-1 1-1,1-1 1,0 1 0,-1 0-1,1-1 1,-1 1 0,1 0-1,0-1 1,-1 1-1,1 0 1,0 0 0,0-1-1,-1 1 1,1 0 0,0 0-1,0 0 1,-1 0 0,1 0-1,0 0 1,-1 0-1,1 0 1,0 0 0,0 1-1,-1-1 1,1 0 0,0 0-1,-1 1 1,1-1 0,0 0-1,-1 1 1,1-1-1,0 1 1,-1-1 0,1 1-1,-1-1 1,1 1 0,-1-1-1,1 1 1,-1-1 0,0 1-1,1 0 1,-1-1-1,1 2 1,17 18-132,1-2 1,1 0-1,42 29 0,23 21-179,-48-38 250,17 18-374,-51-45 385,-1 0-1,1 0 1,-1 1-1,0-1 0,0 1 1,0-1-1,0 1 1,-1 0-1,1 0 0,-1-1 1,0 1-1,0 0 1,-1 0-1,1 7 0,-1-9 58,-1-1 0,1 0 0,-1 1 0,0-1 0,1 0-1,-1 1 1,0-1 0,0 0 0,0 0 0,0 0 0,0 0-1,0 0 1,0 0 0,0 0 0,0 0 0,0 0 0,-1-1-1,1 1 1,-2 1 0,-34 14 79,27-12-68,-17 8 104,-1-2 0,0 0 0,-1-3 0,0 0 0,0-1 0,-1-2 0,-42 0 1,71-4-91,31-4 138,-9-5-174,5 1 19,-1-2 1,0 0-1,-1-2 0,0-1 0,-1-1 0,39-31 0,-62 45-16,1 0 0,-1 0 0,0 0 0,1 0 1,-1-1-1,0 1 0,1 0 0,-1 0 0,0-1 0,0 1 0,1 0 0,-1 0 1,0-1-1,0 1 0,1 0 0,-1-1 0,0 1 0,0 0 0,0-1 1,1 1-1,-1 0 0,0-1 0,0 1 0,0 0 0,0-1 0,0 1 0,0-1 1,0 1-1,0 0 0,0-1 0,0 1 0,0 0 0,0-1 0,0 1 1,0-1-1,0 1 0,0 0 0,-1-1 0,1 1 0,0 0 0,0-1 0,0 1 1,-1 0-1,1-1 0,0 1 0,0 0 0,-1 0 0,1-1 0,-27-4-21,-32 10 44,42-1 23,-4-1-228,21-4 131,0 0 0,0 0 0,0 0 0,0 0 1,0 0-1,0 0 0,0 0 0,0 0 0,1 0 0,-1 0 0,0 0 1,1 1-1,-1-1 0,0 0 0,1 0 0,-1 0 0,1 0 1,-1 1-1,1-1 0,0 0 0,-1 0 0,1 1 0,1-2 0,1-1-201,-1-1 0,1 1 0,-1-1 0,0 0-1,0 0 1,0 0 0,-1 0 0,0 0 0,1 0-1,-1-1 1,-1 1 0,1 0 0,0-1 0,-1 1-1,0 0 1,0-1 0,-1 1 0,1 0-1,-1-1 1,0 1 0,0 0 0,0 0 0,0 0-1,-1 0 1,0 0 0,-3-7 0,-1 4 218,0 0 1,0 0-1,0 1 0,0 0 1,-1 0-1,0 0 0,-1 1 1,1 0-1,-1 0 0,0 1 1,0 0-1,-10-3 1,4 2 102,-39-20 149,51 24-230,0 0 0,0 0 0,0-1 0,0 1 0,1-1 0,-1 1 0,0-1 0,1 0 0,-1 0 0,1 1 0,0-1 0,0 0 0,0 0 0,0-1 0,0 1 0,0 0 0,0 0 0,1 0 1,-1-1-1,1 1 0,-1-4 0,2 6 23,-1-1 0,1 0 0,-1 0 0,1 1 1,0-1-1,0 0 0,-1 1 0,1-1 1,0 1-1,0-1 0,0 1 0,0-1 0,0 1 1,0 0-1,-1-1 0,1 1 0,0 0 1,0 0-1,0 0 0,0 0 0,0 0 0,0 0 1,0 0-1,0 0 0,1 0 0,38 1-197,-30-1-78,21 0-1566,6 0-1890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0:05.637"/>
    </inkml:context>
    <inkml:brush xml:id="br0">
      <inkml:brushProperty name="width" value="0.025" units="cm"/>
      <inkml:brushProperty name="height" value="0.025" units="cm"/>
      <inkml:brushProperty name="color" value="#E71224"/>
    </inkml:brush>
  </inkml:definitions>
  <inkml:trace contextRef="#ctx0" brushRef="#br0">0 1 7271,'0'94'1986,"0"1"-673,0-2 321,0 5-257,6-6-1057,3-2-160,-2-12-96,0-5-896,2-9-610,-4-7 1378,-5-4 96,0-3 224,0 4-159,0 1-194,0 3-2145,0 2-3587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9:50.175"/>
    </inkml:context>
    <inkml:brush xml:id="br0">
      <inkml:brushProperty name="width" value="0.025" units="cm"/>
      <inkml:brushProperty name="height" value="0.025" units="cm"/>
      <inkml:brushProperty name="color" value="#E71224"/>
    </inkml:brush>
  </inkml:definitions>
  <inkml:trace contextRef="#ctx0" brushRef="#br0">133 71 9033,'0'0'1249,"0"-10"411,0-50 1575,-11 135 21,0-11-3373,-6 81 161,-19 280 1129,39-421-1112,5-11 52,4-14 60,11-39-132,-3 0 1,-2-1-1,-4-1 0,-1 0 0,-4-1 0,2-87 0,-11 150-33,0 0-1,1 0 0,-1-1 1,0 1-1,0 0 0,0-1 1,0 1-1,0 0 0,0 0 0,0-1 1,0 1-1,0 0 0,0-1 1,0 1-1,0 0 0,0 0 0,0-1 1,0 1-1,0 0 0,-1 0 1,1-1-1,0 1 0,0 0 1,0 0-1,0-1 0,0 1 0,-1 0 1,1 0-1,0-1 0,0 1 1,0 0-1,-1 0 0,1 0 1,0 0-1,0-1 0,-1 1 0,1 0 1,0 0-1,0 0 0,-1 0 1,1 0-1,-11 9 135,-7 21-73,-24 78 223,5 1 0,-35 172 0,70-276-261,1 1 1,1-1 0,-1 0 0,1 1-1,0-1 1,0 1 0,1 5-1,-1-10-31,0-1-1,0 1 0,1-1 0,-1 1 0,0-1 0,0 1 1,0-1-1,1 1 0,-1-1 0,0 1 0,1-1 0,-1 1 1,0-1-1,1 0 0,-1 1 0,1-1 0,-1 1 0,1-1 1,-1 0-1,1 0 0,-1 1 0,1-1 0,-1 0 0,1 0 1,-1 1-1,2-1 0,0 0-25,-1 0 1,1-1-1,0 1 0,0 0 1,-1-1-1,1 1 0,0-1 1,-1 0-1,1 0 0,-1 1 1,1-1-1,-1 0 0,3-2 1,0 0-465,0-1 0,0 0 0,-1 0 0,1 0 0,-1 0 0,0 0 0,0-1 0,2-5 0,7-13-5900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39:51.663"/>
    </inkml:context>
    <inkml:brush xml:id="br0">
      <inkml:brushProperty name="width" value="0.025" units="cm"/>
      <inkml:brushProperty name="height" value="0.025" units="cm"/>
      <inkml:brushProperty name="color" value="#E71224"/>
    </inkml:brush>
  </inkml:definitions>
  <inkml:trace contextRef="#ctx0" brushRef="#br0">168 1 10570,'0'0'6486,"-6"13"-5952,-11 36 110,2 0-1,-16 94 1,31-141-632,-68 424 1259,68-400-1298,8-43 111,9-42 99,17-105-50,18-223 1,-51 374-89,0 5 18,0 1 0,0 0 0,-1 0 0,0-1 0,0 1 0,-1 0 1,-2-10-1,2 17-41,1 1 0,-1-1 0,0 0 0,0 1 0,0-1 0,1 1 1,-1-1-1,0 1 0,1-1 0,-1 1 0,0-1 0,1 1 0,-1 0 0,1-1 1,-1 1-1,1 0 0,-1 0 0,1-1 0,-1 1 0,1 0 0,0 0 1,0 0-1,-1 1 0,-13 25 23,-6 35-10,-18 100-1,19-73-12,-16 108 485,35-196-505,-1-1 1,1 1-1,0-1 0,0 0 1,0 1-1,0-1 0,0 1 1,-1-1-1,1 0 0,0 1 1,0-1-1,0 1 0,0-1 1,0 0-1,0 1 0,0-1 0,1 1 1,-1-1-1,0 0 0,0 1 1,0-1-1,0 1 0,0-1 1,1 0-1,-1 1 0,0-1 1,0 0-1,1 1 0,-1-1 1,0 0-1,0 1 0,1-1 0,0 0 1,10-8 57,10-24 47,3-24-62,-2-1 1,-2 0 0,-3-2 0,-2 0-1,-4-1 1,6-65 0,-21 148-60,0 0-1,-11 33 1,-2 8-2,-5 34 4,5-32-158,3 1-1,3 1 1,-2 75-1,18-125-1959,-5-18 1974,1 0 0,-1 0 0,1 0 1,-1 0-1,1 0 0,0 0 0,-1 0 0,1 0 1,-1 0-1,1 0 0,-1 0 0,1 0 0,-1 0 1,1 0-1,0-1 0,-1 1 0,1 0 0,-1 0 1,0-1-1,1 1 0,-1 0 0,1-1 0,-1 1 1,1-1-1,-1 1 0,0 0 0,1-1 0,-1 1 1,0-1-1,1 1 0,-1-2 0,16-22-5006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0:05.984"/>
    </inkml:context>
    <inkml:brush xml:id="br0">
      <inkml:brushProperty name="width" value="0.025" units="cm"/>
      <inkml:brushProperty name="height" value="0.025" units="cm"/>
      <inkml:brushProperty name="color" value="#E71224"/>
    </inkml:brush>
  </inkml:definitions>
  <inkml:trace contextRef="#ctx0" brushRef="#br0">11 0 5637,'-1'10'3043,"-8"93"3225,8 3-3371,5-37-2252,2-1-1,27 119 1,-26-160-819,-1 1 1,-1 0-1,1 39 1,-6-66 98,0-1 0,0 0 0,0 0 0,0 0 0,0 1 0,0-1 0,0 0 0,0 0 0,0 1 0,0-1 0,0 0 0,0 0 0,0 0 0,0 1 0,0-1 0,0 0 0,0 0 0,0 0 0,0 1 0,0-1 0,0 0 0,0 0 0,-1 0 0,1 1 0,0-1 0,0 0 0,0 0 0,0 0 0,0 0 0,-1 0 0,1 1 0,0-1 0,0 0 0,0 0 0,-1 0 0,1 0 0,0 0 0,0 0 0,0 0 0,-1 0 0,1 0 0,0 0 0,0 0 0,0 0 0,-1 0 0,1 0 0,0 0 0,0 0 0,0 0 0,-1 0 0,1 0 0,0 0 0,0 0 0,0 0 0,-1 0 0,1 0 0,0 0 0,0 0 0,-1-1 0,0 1-465,-12-3-9213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0:06.959"/>
    </inkml:context>
    <inkml:brush xml:id="br0">
      <inkml:brushProperty name="width" value="0.025" units="cm"/>
      <inkml:brushProperty name="height" value="0.025" units="cm"/>
      <inkml:brushProperty name="color" value="#E71224"/>
    </inkml:brush>
  </inkml:definitions>
  <inkml:trace contextRef="#ctx0" brushRef="#br0">1 218 3908,'0'0'7778,"7"0"-6705,41-1-234,0-3 1,74-14-1,-3-1-437,137 1 345,322 18-1,-255 5 227,433-31 650,765-72 598,-1188 80-1069,260-2 189,-590 20-1327,-1 0 0,1 0 0,0 1 0,0-1 0,0 1 0,-1-1 0,1 1 0,0 0 0,-1 0 0,1 0 0,2 2 0,-4-2-54,0 0 0,-1-1 0,1 1 0,0 0 1,-1-1-1,1 1 0,-1 0 0,1 0 0,-1 0 1,1-1-1,-1 1 0,0 0 0,1 0 0,-1 0 1,0 0-1,0 0 0,0 0 0,1 0 0,-1 0 1,0-1-1,0 1 0,0 0 0,-1 0 0,1 0 0,0 0 1,0 0-1,0 0 0,-1 0 0,1 0 0,0 0 1,-1-1-1,1 1 0,-1 0 0,1 0 0,-2 1 1,2-1-188,-1-1 0,0 1 1,0 0-1,0-1 0,1 1 1,-1 0-1,0-1 0,0 1 1,0-1-1,0 1 0,0-1 0,0 0 1,0 1-1,0-1 0,0 0 1,0 0-1,0 0 0,0 0 1,0 1-1,0-2 0,0 1 1,0 0-1,-2 0 0,-1 0-1603,-6 0-3290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0:07.336"/>
    </inkml:context>
    <inkml:brush xml:id="br0">
      <inkml:brushProperty name="width" value="0.025" units="cm"/>
      <inkml:brushProperty name="height" value="0.025" units="cm"/>
      <inkml:brushProperty name="color" value="#E71224"/>
    </inkml:brush>
  </inkml:definitions>
  <inkml:trace contextRef="#ctx0" brushRef="#br0">1 41 10794,'0'0'6374,"11"-5"-5445,7-2-727,1 0 0,0 2 0,0 0-1,0 1 1,1 1 0,24 0 0,137 2 189,-116 2-326,-23-1-29,0 1 1,-1 2-1,1 2 0,-1 2 1,62 18-1,-100-24-24,1 0 0,-1 1 0,1-1 0,-1 0 0,0 1 0,0 0 0,0 0 0,0 0 0,0 0 0,0 1 0,0-1 0,-1 1 0,1-1 0,-1 1 0,0 0 0,0 0 0,0 0 0,0 0 0,-1 1 0,1-1 0,-1 0 0,2 6 0,-3-5 75,1 0 1,-1 1-1,-1-1 0,1 0 1,-1 1-1,1-1 0,-1 0 0,0 1 1,-1-1-1,1 0 0,-1 0 1,0 0-1,0 0 0,0 0 1,0-1-1,-1 1 0,-5 6 1,-22 24 478,-2-2 0,-1 0 0,-2-3-1,-45 31 1,-163 92 1331,163-105-1408,39-23-403,10-6-116,1 1-1,-47 37 1,75-54-129,-1 1 0,1-1 1,0 0-1,-1 1 0,1 0 1,1 0-1,-1-1 0,-2 6 1,6 3-2064,17-9-1154,18-7-2330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0:25.452"/>
    </inkml:context>
    <inkml:brush xml:id="br0">
      <inkml:brushProperty name="width" value="0.025" units="cm"/>
      <inkml:brushProperty name="height" value="0.025" units="cm"/>
      <inkml:brushProperty name="color" value="#E71224"/>
    </inkml:brush>
  </inkml:definitions>
  <inkml:trace contextRef="#ctx0" brushRef="#br0">10682 632 8584,'0'0'438,"-9"-7"-369,-15-10 137,-1 1-1,-1 1 1,-1 2-1,0 1 1,-34-11-1,-31-6 463,-2 4-1,-1 4 0,0 4 1,-115-5-1,-60 11-115,-222-17-314,-991-77 1198,633 42-1325,-54-3-121,-281-17 341,866 57 86,-699-6 78,0 56-122,960-22-371,-648 45 131,580-29-99,0 4-1,1 7 1,-182 66-1,224-63-40,2 4 1,1 3-1,2 4 0,2 3 1,2 3-1,2 3 0,-124 120 1,175-150 1,1 1 1,1 1 0,2 0 0,-22 38 0,30-45 16,2 0 1,-1 1-1,2-1 0,0 1 1,1 1-1,1-1 1,1 1-1,-1 22 0,3-14-15,1 0 0,1 0 0,1 0 0,2 0 0,0-1 0,2 1 0,1-1 0,1 0 0,1-1 0,2 0 0,0-1 0,1 0 0,2 0 0,0-2 0,32 39 0,-19-31-6,2-2-1,0 0 1,2-2-1,1-2 1,1 0 0,1-2-1,1-2 1,1-1-1,62 23 1,32 2 56,198 42-1,-265-71-29,104 24-16,781 170-37,12-84 2,-239-98 67,-23-2-2,1256 47-4,70-168-22,-1418 35 27,957-224 0,-1083 151-237,-409 108 213,0-2 0,-2-4 0,-2-2 0,96-65 0,-148 88 12,0-1 0,0 0 1,-1-1-1,-1 0 0,-1-2 1,0 1-1,0-1 1,-2-1-1,0 0 0,11-22 1,-17 26 22,1 0 0,-1 1 0,-1-2 0,0 1 0,-1 0 0,-1-1 0,1 1 0,-2-1 0,0 1 0,0-1 0,-2 1 0,1-1 0,-1 1 0,-1 0 0,0-1 0,-8-17 0,-4-3 47,-2 0-1,-1 0 1,-2 2-1,-1 1 1,-1 0-1,-2 1 1,-35-32-1,-11-4 76,-128-91 0,108 96-104,-2 3 0,-2 5-1,-2 4 1,-3 3-1,-1 6 1,-117-31-1,75 36-730,-1 5-1,-1 7 1,-289-7-1,60 25-5276,212-8 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6:10.007"/>
    </inkml:context>
    <inkml:brush xml:id="br0">
      <inkml:brushProperty name="width" value="0.025" units="cm"/>
      <inkml:brushProperty name="height" value="0.025" units="cm"/>
    </inkml:brush>
  </inkml:definitions>
  <inkml:trace contextRef="#ctx0" brushRef="#br0">1 104 11851,'0'0'-5,"12"3"-225,20 4 288,0-2 0,0-2 0,0-1 0,0-1 0,1-2 0,36-5 0,107-20 207,177-22-87,295 8-154,1 63 6,693 61 920,-550-67-398,-189-6-389,459-1 64,-251-6-27,-552-3 254,315-37 0,-295-8-520,-100-4-3381,-113 23-551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55.866"/>
    </inkml:context>
    <inkml:brush xml:id="br0">
      <inkml:brushProperty name="width" value="0.05" units="cm"/>
      <inkml:brushProperty name="height" value="0.05" units="cm"/>
    </inkml:brush>
  </inkml:definitions>
  <inkml:trace contextRef="#ctx0" brushRef="#br0">1 613 19692,'0'12'1697,"0"-10"-1129,3-5-192,17-19 648,7-7-104,12-18-224,4-8-88,4-11-239,2-6-321,-5-5-809,-2 4 809,-9 4-120,-2 6-152,-11 13-112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14.531"/>
    </inkml:context>
    <inkml:brush xml:id="br0">
      <inkml:brushProperty name="width" value="0.025" units="cm"/>
      <inkml:brushProperty name="height" value="0.025" units="cm"/>
    </inkml:brush>
  </inkml:definitions>
  <inkml:trace contextRef="#ctx0" brushRef="#br0">71 255 641,'0'0'1340,"0"-10"352,2-28 1699,12-53 0,3-23 2687,-16 114-6020,-1 0 0,0 0 0,0 0 1,0 0-1,0 0 0,0 0 0,0 0 0,0 0 0,0 0 0,1 0 1,-1 0-1,0 0 0,0 0 0,0 0 0,0 0 0,0 0 1,0 0-1,0 0 0,0 0 0,1 0 0,-1 0 0,0 0 0,0 0 1,0 0-1,0 0 0,0 0 0,0 0 0,0-1 0,0 1 0,0 0 1,1 0-1,-1 0 0,0 0 0,0 0 0,0 0 0,5 23 416,3 37-276,-14 78 558,-34 191 0,34-288-709,-27 190 89,-3 318 0,37-548-142,-1 0 0,0 1 0,1-1 0,-1 0 0,1 0-1,-1 0 1,1 0 0,0 0 0,0 0 0,-1 1 0,1-1 0,0-1 0,0 1-1,0 0 1,0 0 0,0 0 0,0 0 0,0-1 0,0 1 0,1-1-1,-1 1 1,0-1 0,0 1 0,0-1 0,1 1 0,-1-1 0,0 0-1,0 0 1,1 0 0,-1 0 0,0 0 0,3 0 0,51-2 152,-48 2-111,176-30 93,-52 6 123,457-23 229,89-15-3047,-610 44-2163,-47 8-11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7:16.130"/>
    </inkml:context>
    <inkml:brush xml:id="br0">
      <inkml:brushProperty name="width" value="0.025" units="cm"/>
      <inkml:brushProperty name="height" value="0.025" units="cm"/>
    </inkml:brush>
  </inkml:definitions>
  <inkml:trace contextRef="#ctx0" brushRef="#br0">0 146 6342,'0'0'3982,"3"-8"-3448,10-23-64,-11 30-451,-1-1 1,1 1-1,-1 0 1,1 0-1,0 0 1,0 0-1,0 0 1,0 0-1,0 0 0,0 0 1,0 1-1,0-1 1,0 1-1,0 0 1,0-1-1,0 1 0,0 0 1,0 0-1,0 0 1,1 1-1,-1-1 1,0 0-1,2 1 1,4 0 68,138-8 1415,199-34-1,-217 20-1404,1 7 0,170 1 0,-251 18 157,-1 3-1,0 1 1,0 2-1,52 21 1,-37-12 160,91 17 1,-5-14-146,1-7 1,157-3-1,-305-13-268,3 0 11,0 0 0,1 0 1,-1 0-1,0 0 0,0-1 0,1 0 0,-1 1 1,0-2-1,0 1 0,0 0 0,0-1 1,0 0-1,6-3 0,-10 4-84,0 1 1,0-1-1,0 1 1,0-1-1,0 1 1,0 0-1,0-1 0,0 1 1,0-1-1,0 1 1,0-1-1,0 1 1,0 0-1,-1-1 0,1 1 1,0-1-1,0 1 1,0 0-1,0-1 1,-1 1-1,1-1 0,0 1 1,-1 0-1,1-1 1,0 1-1,0 0 1,-1 0-1,1-1 0,-1 1 1,1 0-1,0 0 1,-1-1-1,1 1 1,-1 0-1,-22-13-4214,9 4-368,6 3 1236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7:16.587"/>
    </inkml:context>
    <inkml:brush xml:id="br0">
      <inkml:brushProperty name="width" value="0.025" units="cm"/>
      <inkml:brushProperty name="height" value="0.025" units="cm"/>
    </inkml:brush>
  </inkml:definitions>
  <inkml:trace contextRef="#ctx0" brushRef="#br0">88 30 7623,'0'0'1233,"-9"-3"-549,-26-9-325,3 2 1426,21 6 2221,57 21-3717,2-1 0,-1-3 0,2-2 0,64 6 0,-54-8-258,1 2-1,74 24 1,-125-32-28,-1 0 1,0 1-1,1 0 0,-1 0 1,-1 1-1,1 0 0,-1 1 1,1-1-1,-2 1 0,9 9 1,-13-13 33,-1 1 1,1-1 0,0 0-1,-1 1 1,0 0 0,0-1-1,0 1 1,0 0 0,0-1-1,0 1 1,0 0 0,-1 0 0,0 0-1,0 0 1,1 0 0,-2 0-1,1-1 1,0 1 0,0 0-1,-1 0 1,0 0 0,0 0-1,1-1 1,-1 1 0,-1 0-1,1-1 1,0 1 0,-1-1-1,1 1 1,-1-1 0,0 0 0,0 1-1,0-1 1,0 0 0,-2 1-1,-16 16 255,0-2-1,-1 0 1,0-1 0,-43 23-1,-100 35 349,152-68-1108,13-3-1777,20-6-1491,11-13-540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7:20.909"/>
    </inkml:context>
    <inkml:brush xml:id="br0">
      <inkml:brushProperty name="width" value="0.025" units="cm"/>
      <inkml:brushProperty name="height" value="0.025" units="cm"/>
    </inkml:brush>
  </inkml:definitions>
  <inkml:trace contextRef="#ctx0" brushRef="#br0">879 182 7751,'-8'-4'1447,"-18"-9"-316,-1 1 0,0 1 0,-1 2 0,0 1 0,0 1 0,-1 1 0,-52-3 1,63 8-884,0 1 1,0 1 0,0 0 0,1 2-1,-1 0 1,0 1 0,1 0 0,0 2-1,0 0 1,0 1 0,1 0 0,0 1 0,1 1-1,-21 16 1,9-2-129,0 1-1,2 1 1,2 1-1,0 1 1,1 1-1,2 1 1,1 1-1,1 1 1,2 0-1,-17 46 1,18-32-7,1 0 0,2 1 0,3 0 1,1 1-1,3 0 0,1 0 1,4 59-1,1-85-103,1 0 0,1 0 0,1-1 0,0 0 0,2 0 0,1 0 0,0 0 0,1-1 0,1 0 0,1-1 0,18 27-1,-19-33-4,1-1-1,0 1 0,0-2 1,1 0-1,0 0 0,1-1 0,0 0 1,0-1-1,1-1 0,0 0 0,1 0 1,-1-1-1,1-1 0,0-1 1,1 0-1,27 4 0,-13-5 19,1-2 1,-1-2-1,0-1 0,0-1 1,0-1-1,0-1 0,0-2 1,-1-1-1,0-1 0,-1-2 1,27-13-1,4-6 35,-2-3 0,0-3 0,92-77 1,-107 78 184,-2-1 1,-2-2 0,-1-2 0,-2-1 0,46-73 0,-67 93-129,-1-1 0,-1 0 1,-1-1-1,-1-1 0,-1 1 0,-1-1 1,-1-1-1,-1 1 0,-1-1 1,-1 0-1,-2 0 0,0 0 0,-2 0 1,-4-28-1,1 34-93,-1-1 0,-1 1 0,-1 0-1,0 1 1,-2-1 0,0 1 0,-1 1 0,-1 0 0,0 0 0,-2 1-1,-18-19 1,14 17-24,0 2-1,-1 0 0,0 2 0,-2 0 1,1 0-1,-2 2 0,0 1 0,0 0 1,-30-9-1,41 16-154,-1 1 1,1 0 0,0 1-1,-1 0 1,0 1 0,1 0-1,-1 0 1,0 1 0,1 1-1,-1 0 1,1 0-1,-1 1 1,1 1 0,-1 0-1,1 0 1,0 1 0,0 0-1,0 0 1,1 1 0,0 1-1,0-1 1,0 2-1,1-1 1,-1 1 0,2 0-1,-1 1 1,1 0 0,0 0-1,1 1 1,-8 11 0,-41 72-5749,26-46 465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6:15.591"/>
    </inkml:context>
    <inkml:brush xml:id="br0">
      <inkml:brushProperty name="width" value="0.025" units="cm"/>
      <inkml:brushProperty name="height" value="0.025" units="cm"/>
    </inkml:brush>
  </inkml:definitions>
  <inkml:trace contextRef="#ctx0" brushRef="#br0">0 240 11435,'580'-28'3287,"-3"-32"-3726,-368 36 708,-127 15-189,799-56 844,-760 66-540,134-3 1474,-241 1-1734,0 0 1,-1-1-1,1-1 0,0 0 1,-1-1-1,17-7 0,-30-3-5483,0 1 1467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6:16.162"/>
    </inkml:context>
    <inkml:brush xml:id="br0">
      <inkml:brushProperty name="width" value="0.025" units="cm"/>
      <inkml:brushProperty name="height" value="0.025" units="cm"/>
    </inkml:brush>
  </inkml:definitions>
  <inkml:trace contextRef="#ctx0" brushRef="#br0">37 1 8072,'0'0'3939,"11"3"-3634,545 156 874,-510-148-964,-12-5 117,-1 2 0,0 1-1,-1 1 1,0 3 0,52 26-1,-83-38-296,1 0-1,0 0 0,-1 0 1,1 0-1,-1 1 1,1-1-1,-1 0 1,1 1-1,-1-1 1,0 1-1,0-1 0,0 1 1,0 0-1,0-1 1,0 1-1,0 0 1,0 0-1,-1 0 0,1-1 1,-1 1-1,1 0 1,-1 0-1,0 0 1,0 0-1,0 0 0,0 0 1,0 0-1,0 0 1,0 0-1,-1 0 1,1 0-1,-1-1 1,1 1-1,-1 0 0,0 0 1,0 0-1,0-1 1,0 1-1,-1 1 1,-5 7 168,-1 0 1,0-1 0,0-1 0,-1 1-1,-10 7 1,13-11-113,-371 267 2097,3-4-4334,319-222-1692,13-13-1500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7:44.652"/>
    </inkml:context>
    <inkml:brush xml:id="br0">
      <inkml:brushProperty name="width" value="0.025" units="cm"/>
      <inkml:brushProperty name="height" value="0.025" units="cm"/>
    </inkml:brush>
  </inkml:definitions>
  <inkml:trace contextRef="#ctx0" brushRef="#br0">712 238 7207,'-39'-50'2426,"28"34"-1352,0 2 0,-1-1 0,-16-14 1,24 26-849,-1-1 1,1 1-1,-1-1 1,0 1-1,0 1 1,0-1 0,0 1-1,0 0 1,-1 0-1,1 0 1,-1 1 0,1 0-1,-1 0 1,-9-1-1,1 3-144,0 1 0,0 0 0,0 0 0,0 2 0,1 0 0,-1 0 0,1 1 0,0 1 0,0 0 0,1 0 0,0 2-1,-20 14 1,-3 7-42,1 0 0,-53 60 1,67-65 2,1 0 0,1 0 1,1 2-1,2 0 1,0 1-1,2 1 0,1 0 1,1 1-1,-8 32 1,14-38 4,0 0-1,2 0 1,0 1 0,2-1 0,0 1 0,2-1 0,0 1 0,2-1 0,1 1 0,0-1 0,2 0 0,12 32 0,-8-30-48,1-1 1,1 0 0,1-1 0,1-1 0,1 0-1,1 0 1,1-2 0,31 30 0,-38-41-4,0 0-1,1-1 1,0-1 0,1 0 0,0-1 0,0 0-1,0 0 1,0-1 0,1-1 0,0 0 0,0-1 0,0-1-1,0 1 1,1-2 0,-1 0 0,0-1 0,1 0-1,24-4 1,-20 0 25,0-1 1,0-1-1,-1-1 0,0 0 0,0-1 0,-1-1 1,0 0-1,0-1 0,-1-1 0,16-15 0,0-2 223,0-2-1,-2-2 1,33-45 0,-29 31 337,-3-2 0,-1 0 0,-3-2 0,26-68 1,-39 85-376,-3-1 0,-1 0 1,-1 0-1,-2-1 1,-1 0-1,-2 0 1,-1 0-1,-4-37 0,1 59-188,-1 0-1,0-1 0,-1 1 0,-1 0 0,0 0 0,-1 1 0,0-1 0,-1 1 0,0 0 0,-1 0 0,-1 1 0,0 0 0,0 0 0,-1 1 0,0 0 0,0 1 0,-15-12 0,8 10-15,1 1 0,-1 0-1,-1 1 1,0 1 0,0 1 0,-1 0-1,0 1 1,0 1 0,0 1 0,-1 0-1,-36-2 1,-17 4-235,0 2 0,0 4-1,-133 24 1,204-28 152,0-1-1,1 1 1,-1 0 0,1 0-1,-1 0 1,0 0-1,1 0 1,-1 0-1,1 1 1,-1-1 0,0 0-1,1 0 1,-1 0-1,1 1 1,-1-1 0,1 0-1,-1 0 1,1 1-1,-1-1 1,1 0-1,-1 1 1,1-1 0,-1 1-1,1-1 1,-1 1-1,1-1 1,0 1 0,-1-1-1,1 1 1,0-1-1,0 1 1,-1-1-1,1 1 1,0-1 0,0 1-1,0 0 1,0-1-1,-1 1 1,1-1-1,0 1 1,0 0 0,1 0-1,17 22-5533,-10-15 4629,16 16-3526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8:01.514"/>
    </inkml:context>
    <inkml:brush xml:id="br0">
      <inkml:brushProperty name="width" value="0.025" units="cm"/>
      <inkml:brushProperty name="height" value="0.025" units="cm"/>
    </inkml:brush>
  </inkml:definitions>
  <inkml:trace contextRef="#ctx0" brushRef="#br0">1305 58 5317,'-202'36'2245,"113"-22"-1368,-87 25-1,118-21-596,0 3-1,2 2 0,0 2 1,2 3-1,1 2 0,-80 61 1,99-64-109,2 1 0,0 2 0,2 1 0,2 1 1,1 2-1,1 0 0,2 2 0,2 1 0,1 0 1,-19 48-1,29-56-138,1 1 0,1 0 0,2 0 0,1 1 0,1 0 1,2 0-1,1 1 0,1-1 0,2 0 0,7 45 0,-4-52-1,2 0 1,0 0-1,2-1 0,1 0 1,0-1-1,2 1 0,0-2 1,2 0-1,0 0 0,1-1 1,1-1-1,1 0 0,34 30 1,-8-16 42,1-2 1,1-1-1,2-3 1,0-2-1,2-1 1,0-3-1,61 17 1,366 78 242,-462-113-306,973 128 1206,9-98-520,-528-31-655,628-8 5,-292-33-34,173-4 4,-745 40-3,570-30-50,-677 19 60,-1-4 1,-2-6-1,0-6 0,166-63 1,-273 87 38,1 0 1,-1-1-1,-1-1 0,1 0 1,-1-1-1,-1 0 0,1-1 1,-2-1-1,1 0 0,-2 0 1,1-1-1,-2 0 0,1-1 1,-2 0-1,0-1 1,0 0-1,7-20 0,-6 13-46,-1 0 0,-1-1 0,-1 0 0,-1 0 0,-1-1 0,-1 1-1,-1-1 1,-1 0 0,-1 1 0,-1-1 0,-1 0 0,-5-23 0,1 21-54,-1 0-1,-1 0 1,-2 0 0,0 2 0,-1-1 0,-1 1-1,-2 1 1,0 0 0,-1 1 0,-24-25 0,2 8-6,-2 2 1,-1 1-1,-2 3 1,-1 1 0,-2 2-1,-1 2 1,-59-25-1,-357-119-284,412 155 391,-269-81-17,-4 13 0,-3 15 0,-609-50 0,-2129 37-1227,2828 86 957,1 10 1,1 11 0,1 9 0,2 11 0,2 10 0,-384 145-1,383-109-4550,142-62-1463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9:15.968"/>
    </inkml:context>
    <inkml:brush xml:id="br0">
      <inkml:brushProperty name="width" value="0.025" units="cm"/>
      <inkml:brushProperty name="height" value="0.025" units="cm"/>
    </inkml:brush>
  </inkml:definitions>
  <inkml:trace contextRef="#ctx0" brushRef="#br0">6949 328 5605,'-10'-2'2397,"-204"-72"-443,141 49-1982,-2 3-1,-93-15 1,59 15 172,-24-4 797,-215-13 0,-137 25-287,298 11-660,-475-28 872,-145-1 446,565 38-1287,0 11 0,-242 49 0,-102 24-13,143-24 8,231-26-35,-289 95 0,-188 119 45,686-253-29,-30 12-8,1 1 0,1 1 0,-42 28 0,64-37-3,1 0 0,0 1 1,1 0-1,-1 0 0,1 1 1,1 0-1,0 0 0,0 1 0,0-1 1,1 1-1,0 0 0,1 1 1,0-1-1,1 1 0,0 0 1,-3 12-1,4-8-5,0 0 1,1-1-1,0 1 0,1 0 0,1 0 1,0 0-1,1 0 0,0 0 1,2-1-1,-1 1 0,1-1 1,9 18-1,-5-15-12,1-1 0,0 0 1,1-1-1,1 0 0,0 0 0,1-1 0,1-1 0,0 0 1,21 15-1,-2-6-62,1-1-1,1-2 1,0-2 0,1 0 0,1-3-1,0-1 1,1-1 0,63 9 0,30-4 65,152 0 1,-241-15 72,1540 127 37,-843-55-65,1206 38-21,-1757-107 0,803-3 0,-878-9 51,0-4 1,0-6-1,-2-4 0,-1-6 1,125-47-1,-142 38-1,-2-4 0,-1-3-1,-3-4 1,-2-4 0,-2-4 0,86-77-1,-141 110-7,-1-1 0,-2-1-1,0-1 1,-2-1-1,25-39 1,-42 57-72,1 0 1,-2 0 0,1-1-1,-1 1 1,-1-1-1,1 0 1,-2 0-1,1-1 1,-2 1 0,1 0-1,-1-1 1,-1 1-1,0-1 1,0 1 0,-1-1-1,-1 1 1,1 0-1,-2-1 1,1 1 0,-1 0-1,-1 0 1,-5-10-1,-1 5-433,0 0 0,-1 0 0,-1 1 0,0 1 0,-1 0 0,-1 0 0,0 2-1,0-1 1,-1 2 0,0 0 0,-19-8 0,-52-27-4267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1.136"/>
    </inkml:context>
    <inkml:brush xml:id="br0">
      <inkml:brushProperty name="width" value="0.025" units="cm"/>
      <inkml:brushProperty name="height" value="0.025" units="cm"/>
      <inkml:brushProperty name="color" value="#E71224"/>
    </inkml:brush>
  </inkml:definitions>
  <inkml:trace contextRef="#ctx0" brushRef="#br0">41 141 6342,'0'0'1116,"1"-10"74,3-23-398,3-25 1042,-5 20 2464,-2 37-3358,0 11 218,-18 209 3018,0-31-2885,16 253-469,-1 47 1377,-3-398-1989,0 6-699,5-32-9295,1-72 2209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2.054"/>
    </inkml:context>
    <inkml:brush xml:id="br0">
      <inkml:brushProperty name="width" value="0.025" units="cm"/>
      <inkml:brushProperty name="height" value="0.025" units="cm"/>
      <inkml:brushProperty name="color" value="#E71224"/>
    </inkml:brush>
  </inkml:definitions>
  <inkml:trace contextRef="#ctx0" brushRef="#br0">247 0 7591,'-23'1'753,"2"-1"-455,0 1 1,0 0-1,0 2 0,1 0 0,-1 2 1,1 0-1,-30 12 0,48-17-295,1 1 1,-1-1-1,0 1 0,1 0 1,-1 0-1,1 0 0,0 0 1,-1 0-1,1 0 0,0 0 0,-1 0 1,1 1-1,0-1 0,0 0 1,0 1-1,0-1 0,0 1 1,0-1-1,1 1 0,-1 0 0,0-1 1,1 1-1,-1 0 0,1-1 1,0 1-1,-1 2 0,2-2 20,0 1 0,-1-1 0,1 0-1,0 1 1,1-1 0,-1 0 0,0 1-1,1-1 1,-1 0 0,1 0 0,0 0-1,-1 0 1,1-1 0,0 1 0,3 2-1,8 5 134,1 0 0,-1-1 0,2-1 0,18 8 0,20 3 125,1-2 0,1-3-1,0-1 1,72 4 0,231-2 829,-323-14-928,1926-38 2468,-285-1-1905,762 74 568,-1617-17-944,1594 67 1981,-1212-35-856,548-27-26,-1144-55-1357,-354-4-2593,-192 21-358,-25-1-2066,-11-5-4452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14.906"/>
    </inkml:context>
    <inkml:brush xml:id="br0">
      <inkml:brushProperty name="width" value="0.025" units="cm"/>
      <inkml:brushProperty name="height" value="0.025" units="cm"/>
    </inkml:brush>
  </inkml:definitions>
  <inkml:trace contextRef="#ctx0" brushRef="#br0">1 1 12780,'0'0'4153,"10"1"-3619,95 3 829,26 3-592,-116-5-738,0 0 0,0 1 0,0 1 0,0 0 0,-1 1 0,19 9 0,-28-11-7,-1 0 1,1 1-1,-1-1 0,1 1 0,-1 0 1,0 1-1,0-1 0,-1 1 1,1 0-1,-1 0 0,0 0 0,-1 0 1,1 0-1,-1 0 0,0 1 0,0 0 1,0-1-1,-1 1 0,0 0 1,0-1-1,-1 1 0,0 0 0,0 0 1,0 0-1,0 0 0,-2 5 0,-1 10 116,0-1-1,-2 0 0,0 0 0,-1 0 0,-1-1 1,-11 22-1,-11 17-185,-47 69 0,22-59-4118,37-50-2740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3.716"/>
    </inkml:context>
    <inkml:brush xml:id="br0">
      <inkml:brushProperty name="width" value="0.025" units="cm"/>
      <inkml:brushProperty name="height" value="0.025" units="cm"/>
      <inkml:brushProperty name="color" value="#E71224"/>
    </inkml:brush>
  </inkml:definitions>
  <inkml:trace contextRef="#ctx0" brushRef="#br0">2 54 11755,'0'0'1148,"7"-9"902,21-28 149,-28 36-2165,0 1 1,0 0-1,0-1 0,0 1 1,0 0-1,0-1 0,0 1 0,0 0 1,0-1-1,1 1 0,-1 0 0,0 0 1,0-1-1,0 1 0,1 0 0,-1 0 1,0-1-1,0 1 0,1 0 1,-1 0-1,0 0 0,1-1 0,-1 1 1,0 0-1,0 0 0,1 0 0,-1 0 1,0 0-1,1 0 0,-1 0 0,0 0 1,1-1-1,-1 1 0,0 0 1,1 0-1,-1 1 0,0-1 0,1 0 1,-1 0-1,0 0 0,1 0 0,-1 0 1,0 0-1,1 0 0,-1 0 0,0 1 1,1-1-1,-1 0 0,0 0 1,0 0-1,1 1 0,-1-1 0,0 0 1,0 0-1,0 1 0,1-1 0,-1 0 1,0 1-1,0-1 0,0 0 0,0 0 1,1 1-1,-1-1 0,0 0 1,0 1-1,0-1 0,0 0 0,0 1 1,0 0-1,1 26 622,-2-23-417,-9 421 2019,15-386-3237,-5-37-385,-1-6-207,-5-13-440,-9-20-2314,-10-12-506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4.077"/>
    </inkml:context>
    <inkml:brush xml:id="br0">
      <inkml:brushProperty name="width" value="0.025" units="cm"/>
      <inkml:brushProperty name="height" value="0.025" units="cm"/>
      <inkml:brushProperty name="color" value="#E71224"/>
    </inkml:brush>
  </inkml:definitions>
  <inkml:trace contextRef="#ctx0" brushRef="#br0">1 15 10954,'0'0'6663,"50"1"-5222,-1 0-160,9-1-480,6 0-513,5 0-160,-6-5-64,2-1-32,-18 3-800,-8 0-802,-14 3-1216,-10 0-1474</inkml:trace>
  <inkml:trace contextRef="#ctx0" brushRef="#br0" timeOffset="1">60 231 8136,'0'0'8552,"-32"49"-7367,59-49 160,18-1-96,9-12-320,14-3-737,10-1-128,1 4-736,-9 3-2339,-8 2-3171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4.455"/>
    </inkml:context>
    <inkml:brush xml:id="br0">
      <inkml:brushProperty name="width" value="0.025" units="cm"/>
      <inkml:brushProperty name="height" value="0.025" units="cm"/>
      <inkml:brushProperty name="color" value="#E71224"/>
    </inkml:brush>
  </inkml:definitions>
  <inkml:trace contextRef="#ctx0" brushRef="#br0">40 0 9353,'0'0'3139,"-29"64"-1506,24-42-127,-1-1-65,6 4-416,0 0-705,0-3-223,6 0-33,8-4-32,-3-4 0,-2-8-769,2-6-833,-2-5-2305,0-15-3620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4.785"/>
    </inkml:context>
    <inkml:brush xml:id="br0">
      <inkml:brushProperty name="width" value="0.025" units="cm"/>
      <inkml:brushProperty name="height" value="0.025" units="cm"/>
      <inkml:brushProperty name="color" value="#E71224"/>
    </inkml:brush>
  </inkml:definitions>
  <inkml:trace contextRef="#ctx0" brushRef="#br0">2 1 11627,'0'0'6748,"0"10"-6583,-1-5-169,1-3-9,0-1 0,-1 1-1,1 0 1,0 0 0,0 0 0,0 0-1,1 0 1,-1 0 0,0 0-1,1 0 1,-1 0 0,1 0-1,-1-1 1,1 1 0,0 0-1,0 0 1,0-1 0,0 1-1,0 0 1,0-1 0,1 1 0,-1-1-1,0 0 1,1 1 0,-1-1-1,1 0 1,-1 0 0,1 0-1,0 0 1,0 0 0,-1 0-1,1 0 1,0-1 0,2 1-1,31 6-3145,1-2-1,51 1 1,-47-4 2811,54 9-1,-93-11 450,-1 0-1,0 0 0,1 0 0,-1 0 0,0 0 0,1 0 0,-1 0 0,1 1 0,-1-1 0,0 0 0,1 0 0,-1 0 0,0 0 0,1 0 0,-1 1 0,0-1 0,1 0 0,-1 0 0,0 0 0,0 1 0,1-1 0,-1 0 0,0 0 0,0 1 0,1-1 0,-1 0 0,0 1 0,0-1 0,0 0 0,1 1 0,-1-1 0,0 0 0,0 1 1,0-1-1,0 1 0,0-1 0,0 0 0,0 1 0,0-1 0,0 0 0,0 1 0,0-1 0,0 1 0,0-1 0,0 0 0,0 1 0,0-1 0,-1 0 0,1 1 0,0-1 0,0 0 0,0 1 0,-1-1 0,1 0 0,0 1 0,0-1 0,-1 0 0,1 0 0,0 1 0,0-1 0,-1 0 0,1 0 0,0 0 0,-1 1 0,1-1 1,0 0-1,-1 0 0,-21 15 2440,-12 3-784,3-2-786,0 1 1,1 2-1,0 0 1,-32 30 0,62-42-806,12-2-72,30 0-107,-16-2-166,-18-1-48,0 1 1,0 0 0,0 1 0,-1-1-1,1 2 1,-1-1 0,0 1 0,11 9 0,28 17-6051,-32-26 1009,2-5-3224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5.444"/>
    </inkml:context>
    <inkml:brush xml:id="br0">
      <inkml:brushProperty name="width" value="0.025" units="cm"/>
      <inkml:brushProperty name="height" value="0.025" units="cm"/>
      <inkml:brushProperty name="color" value="#E71224"/>
    </inkml:brush>
  </inkml:definitions>
  <inkml:trace contextRef="#ctx0" brushRef="#br0">294 54 7303,'0'0'5125,"-8"-7"-3625,0 1-1640,1 0 1011,1 1-1,-1 0 1,0 0-1,-16-8 1,21 12-687,-1 0 1,0 0-1,0 0 1,0 1 0,0-1-1,0 1 1,0-1 0,0 1-1,1 0 1,-1 0-1,0 0 1,0 1 0,0-1-1,0 1 1,0-1 0,0 1-1,0 0 1,1 0-1,-1 0 1,0 1 0,-2 1-1,-7 4 125,1 1 0,0 1-1,1 0 1,0 0-1,-14 17 1,20-21-271,0 1 0,0-1 0,0 1 1,1-1-1,0 1 0,0 0 0,0 1 0,1-1 1,0 0-1,0 1 0,1-1 0,0 1 0,-1 8 1,2-13-38,1 0 1,-1 0 0,0-1-1,1 1 1,0 0-1,-1 0 1,1 0 0,0-1-1,0 1 1,0-1 0,0 1-1,0 0 1,1-1 0,-1 0-1,0 1 1,1-1-1,-1 0 1,1 0 0,-1 0-1,1 0 1,-1 0 0,1 0-1,0 0 1,0 0 0,-1-1-1,1 1 1,3 0 0,62 12 33,-41-9-36,-14-2-2,1 1 0,-1 1 0,-1 0 1,18 7-1,-27-10 4,0 0 1,-1 0-1,1 0 0,0 0 1,0 0-1,0 0 0,-1 1 1,1-1-1,0 1 0,-1-1 1,1 1-1,-1-1 0,0 1 1,1 0-1,-1 0 0,0 0 1,0-1-1,0 1 0,-1 0 1,1 0-1,0 1 0,-1-1 1,1 0-1,-1 0 1,0 0-1,1 0 0,-1 0 1,0 0-1,-1 1 0,1-1 1,0 0-1,0 0 0,-2 4 1,0-3 71,0 0 1,0 0-1,-1 0 1,1 0 0,-1 0-1,0-1 1,1 1-1,-1-1 1,0 0 0,-1 0-1,1 0 1,0 0-1,-1 0 1,1-1 0,0 0-1,-1 1 1,-5 0-1,-65 13 989,60-14-907,-1 0 1,1-1-1,0-1 0,-22-3 0,33 4-215,1 0 0,-1 0-1,1-1 1,-1 1 0,1-1-1,0 1 1,-1-1-1,1 0 1,0 0 0,-1 0-1,1 0 1,0-1 0,0 1-1,0-1 1,0 1 0,0-1-1,0 0 1,1 1-1,-1-1 1,0 0 0,1 0-1,-1 0 1,1-1 0,0 1-1,0 0 1,0 0 0,0-1-1,0 1 1,0 0 0,1-1-1,-1 1 1,1-1-1,-1-4 1,2 6-183,0-1 0,-1 0 0,1 1-1,0-1 1,0 1 0,0-1 0,0 1 0,0 0 0,1-1-1,-1 1 1,0 0 0,0 0 0,1 0 0,-1 0 0,1 0-1,-1 0 1,1 0 0,-1 0 0,1 1 0,0-1-1,-1 1 1,4-1 0,50-13-5157,-39 11 2460,31-9-4774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5.804"/>
    </inkml:context>
    <inkml:brush xml:id="br0">
      <inkml:brushProperty name="width" value="0.025" units="cm"/>
      <inkml:brushProperty name="height" value="0.025" units="cm"/>
      <inkml:brushProperty name="color" value="#E71224"/>
    </inkml:brush>
  </inkml:definitions>
  <inkml:trace contextRef="#ctx0" brushRef="#br0">298 7 14862,'0'0'2653,"-12"-2"-32,0 0-2295,1 1-1,-1 0 0,0 0 0,1 1 0,-1 1 0,0 0 0,1 0 1,-1 1-1,1 1 0,-14 4 0,7 1-144,1 1 0,0 0 0,-26 19-1,39-25-156,0 0 0,0 1 0,1-1-1,-1 1 1,1-1 0,0 1 0,0 0-1,0 1 1,0-1 0,1 0 0,-1 1-1,1-1 1,1 1 0,-1 0 0,0 0-1,1 0 1,0-1 0,-1 11 0,3-13-32,-1 0 0,1 0 0,-1 0 0,1-1 0,0 1 0,-1 0 0,1-1 0,0 1 0,0 0 0,0-1 0,0 1 0,1-1 0,-1 1 0,0-1 1,1 0-1,-1 1 0,1-1 0,-1 0 0,1 0 0,-1 0 0,1 0 0,0 0 0,-1-1 0,1 1 0,0 0 0,0-1 0,0 0 0,3 1 0,60 8-743,-63-9 724,99 1-3472,-34-9-1971,-12-6-1753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6.245"/>
    </inkml:context>
    <inkml:brush xml:id="br0">
      <inkml:brushProperty name="width" value="0.025" units="cm"/>
      <inkml:brushProperty name="height" value="0.025" units="cm"/>
      <inkml:brushProperty name="color" value="#E71224"/>
    </inkml:brush>
  </inkml:definitions>
  <inkml:trace contextRef="#ctx0" brushRef="#br0">138 308 13357,'-8'0'3133,"2"1"-2855,0-1-1,0 1 1,0 0 0,1 0-1,-1 1 1,0-1-1,1 1 1,0 0 0,-1 1-1,1 0 1,0-1-1,0 2 1,0-1 0,0 0-1,1 1 1,0 0-1,-1 0 1,1 0 0,1 1-1,-1 0 1,1-1-1,0 1 1,0 0 0,0 0-1,0 1 1,-2 9-1,4-13-265,0 0 0,1-1 0,0 1 0,-1 0 0,1 0-1,0 0 1,0 0 0,0 0 0,0 0 0,0 0 0,0-1 0,1 1-1,-1 0 1,1 0 0,-1 0 0,1 0 0,0-1 0,-1 1-1,1 0 1,0-1 0,0 1 0,0-1 0,1 1 0,-1-1 0,2 3-1,0-3-7,0 1 0,0-1 0,0 1 0,0-1 0,0 0 0,0 0 0,0-1 0,0 1-1,1-1 1,-1 1 0,0-1 0,0 0 0,6-1 0,4 0-263,0-1 1,-1 0 0,1-1-1,-1-1 1,1 0-1,17-9 1,-12 2-701,-1 0 0,-1-1 0,25-24 0,0-6 2067,-48 51-756,-20 24 1029,-24 39-1,44-61-1135,1 0 0,0 1 0,1-1 0,0 1-1,1 1 1,0-1 0,1 1 0,-2 14 0,5-25-233,0-1 0,0 1 1,0-1-1,0 1 1,0 0-1,0-1 0,0 1 1,1-1-1,-1 1 0,1 0 1,-1-1-1,1 1 0,0-1 1,-1 1-1,1-1 1,0 0-1,0 1 0,0-1 1,0 0-1,0 0 0,0 1 1,1-1-1,-1 0 0,0 0 1,1 0-1,-1-1 1,0 1-1,1 0 0,-1 0 1,1-1-1,-1 1 0,1-1 1,-1 1-1,1-1 0,0 0 1,-1 0-1,1 1 0,0-1 1,-1 0-1,1 0 1,-1-1-1,4 0 0,4 1 15,-1-1-1,1 0 0,0-1 1,-1 0-1,0 0 0,1-1 1,7-4-1,7-5-111,-1-1 0,0-2 0,0 0 0,-2-1 0,0-2-1,-1 0 1,32-37 0,-2-11-91,49-84 1,38-50-224,-188 257 883,-64 75-113,97-109-137,2 1-1,0 1 1,1 1 0,-12 28-1,21-39-38,1 0-1,1 1 1,0 0-1,-3 24 1,7-36-177,1-1 1,-1 0-1,1 1 0,0-1 1,0 1-1,0-1 1,0 0-1,1 1 0,-1-1 1,1 1-1,0-1 0,0 0 1,0 0-1,1 0 1,-1 1-1,1-1 0,0-1 1,0 1-1,0 0 0,0 0 1,0-1-1,0 1 1,1-1-1,-1 1 0,1-1 1,0 0-1,-1 0 0,5 2 1,8 2-65,0-1 1,1-1 0,-1 0-1,1-1 1,-1 0-1,1-2 1,0 1 0,17-2-1,-15-1-1508,0 0 0,0-1 0,32-8 0,6-12-8258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7.142"/>
    </inkml:context>
    <inkml:brush xml:id="br0">
      <inkml:brushProperty name="width" value="0.025" units="cm"/>
      <inkml:brushProperty name="height" value="0.025" units="cm"/>
      <inkml:brushProperty name="color" value="#E71224"/>
    </inkml:brush>
  </inkml:definitions>
  <inkml:trace contextRef="#ctx0" brushRef="#br0">0 222 13068,'0'3'319,"0"0"0,0-1 0,1 1 0,-1 0 0,1 0-1,-1-1 1,1 1 0,0-1 0,0 1 0,0-1 0,0 1-1,0-1 1,1 0 0,-1 1 0,1-1 0,0 0 0,-1 0-1,1 0 1,4 3 0,-2-2-49,0-1 0,0 1 0,1-1 0,-1 0 0,1 0 0,-1-1 0,1 0 1,0 1-1,-1-1 0,8 0 0,1 0-47,1-1 0,-1 0-1,1-1 1,-1-1 0,0 0 0,0-1 0,16-4 0,-8-1-83,0-1 1,-1-1-1,0-1 0,-1 0 1,25-20-1,-36 26-117,-1-1 0,0 0-1,0-1 1,-1 1 0,0-1 0,0 0-1,0-1 1,-1 0 0,0 0 0,0 0 0,-1 0-1,0-1 1,-1 0 0,0 1 0,3-14-1,-6 20-13,1-1-1,-1 1 1,0-1-1,0 1 1,0 0 0,0-1-1,0 1 1,0-1-1,-1 1 1,1 0-1,-1-1 1,1 1-1,-1 0 1,0 0-1,0-1 1,0 1-1,0 0 1,-1 0-1,1 0 1,0 0-1,-1 0 1,-3-2-1,2 2-8,0 0-1,0 1 0,0-1 1,0 1-1,0 0 1,-1 0-1,1 0 0,-1 0 1,1 0-1,0 1 0,-1 0 1,1 0-1,-1 0 0,-3 0 1,-4 1-18,0 1 1,0 0 0,0 0 0,0 2 0,0-1 0,0 1 0,1 0 0,-16 10-1,4 1 18,2 1-1,0 1 1,1 0-1,-25 30 1,37-38 30,0 0 1,0 0-1,1 0 1,0 1 0,0 0-1,2 0 1,-1 0-1,1 1 1,0-1 0,1 1-1,0 0 1,-1 19-1,4-28-20,0 0-1,0 1 1,1-1-1,-1 0 0,1 0 1,-1 0-1,1 1 0,0-1 1,0 0-1,0 0 1,0 0-1,0 0 0,1 0 1,-1-1-1,1 1 1,-1 0-1,1-1 0,-1 1 1,1-1-1,0 1 0,0-1 1,0 0-1,0 0 1,0 1-1,0-1 0,0-1 1,0 1-1,0 0 0,0-1 1,4 1-1,7 3 31,1-2-1,0 0 0,24 0 0,-34-1-33,183 0-3044,-62-14-6480,-73 3 2739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7.936"/>
    </inkml:context>
    <inkml:brush xml:id="br0">
      <inkml:brushProperty name="width" value="0.025" units="cm"/>
      <inkml:brushProperty name="height" value="0.025" units="cm"/>
      <inkml:brushProperty name="color" value="#E71224"/>
    </inkml:brush>
  </inkml:definitions>
  <inkml:trace contextRef="#ctx0" brushRef="#br0">152 44 11723,'0'0'5237,"-8"-3"-3443,5 3-1737,1-1 1,0 0-1,0 0 1,-1 1-1,1-1 0,-1 1 1,1 0-1,0 0 1,-1 0-1,1 0 1,-1 0-1,1 0 0,0 1 1,-1-1-1,1 1 1,-1-1-1,1 1 1,0 0-1,-3 2 1,1 0 46,0 1 0,0-1 0,0 1 1,0 0-1,1 0 0,0 1 0,0-1 1,0 1-1,1-1 0,-4 9 0,-4 10 183,1 1-1,1-1 0,1 2 1,1-1-1,1 1 1,1 0-1,1 0 0,2 0 1,0 0-1,2 0 1,0 0-1,2 0 0,1 0 1,1 0-1,1-1 1,1 0-1,1 0 1,1-1-1,19 36 0,-28-59-290,0 0-1,0 0 0,0 0 0,1-1 0,-1 1 1,0 0-1,0 0 0,0 0 0,0 0 0,0 0 1,0 0-1,0 0 0,0 0 0,0 0 0,0 0 1,0 0-1,0 0 0,0 0 0,0-1 0,0 1 1,0 0-1,0 0 0,0 0 0,0 0 0,0 0 1,0 0-1,1 0 0,-1 0 0,0 0 0,0 0 1,0 0-1,0 0 0,0 0 0,0 0 0,0 0 1,0 0-1,0 0 0,0 0 0,0 0 0,1 0 1,-1 0-1,0 0 0,0 0 0,0 0 0,0 0 1,0 0-1,0 0 0,0 0 0,0 0 0,0 0 1,0 0-1,-1-15-228,-6-22-326,-10-14-435,-20-67-1710,33 104 2517,2 1 0,0-1 0,0 0 0,1 1 0,1-1 0,2-22 0,-1 33 227,-1 1 1,1 0-1,0-1 1,0 1-1,1 0 1,-1 0-1,0 0 1,1-1-1,-1 2 1,1-1-1,-1 0 1,1 0-1,0 0 1,0 1-1,0-1 1,0 1-1,0 0 1,0-1-1,0 1 1,1 0-1,-1 0 1,3-1-1,62-15 895,-43 13-703,19-7-105,0-1 1,52-23-1,-85 31-106,1-1-1,-2 0 0,1 0 1,0-1-1,-1 0 1,0-1-1,-1 0 1,1 0-1,-1-1 0,-1 0 1,0 0-1,0-1 1,0 0-1,9-19 1,-10 2 367,-6 26-379,0-1 1,0 1-1,-1 0 1,1-1-1,0 1 0,0-1 1,0 1-1,0-1 1,-1 1-1,1-1 0,0 1 1,0 0-1,-1-1 1,1 1-1,0-1 1,-1 1-1,1 0 0,0 0 1,-1-1-1,1 1 1,-1 0-1,1-1 1,0 1-1,-1 0 0,1 0 1,-1 0-1,1 0 1,-1-1-1,-2 1-6,1 1-1,0-1 1,0 0-1,0 1 1,-1 0-1,1-1 1,0 1-1,0 0 1,0 0 0,0 0-1,0 0 1,0 0-1,0 1 1,0-1-1,1 1 1,-1-1-1,0 1 1,0 1 0,-14 15 210,1 0 0,2 1 0,0 1 0,0 0 0,2 1 0,1 0 1,1 0-1,-14 45 0,14-31 72,1 0 0,2 1 1,1 0-1,2 0 0,2 43 1,1-69-260,1-1-1,0 1 1,1 0 0,0 0 0,6 17 0,-7-24-15,0 0 0,1 0 0,-1 0-1,1 0 1,0 0 0,0-1 0,-1 1 0,2 0 0,-1-1 0,0 0 0,0 1 0,1-1 0,0 0 0,-1 0-1,1 0 1,0-1 0,0 1 0,0-1 0,0 1 0,0-1 0,4 1 0,-6-2-3,1 0 0,0 0 0,-1 0-1,1 0 1,0-1 0,-1 1 0,1 0 0,0-1 0,-1 1 0,1-1 0,-1 0 0,1 1 0,-1-1 0,1 0 0,-1 0 0,1 0 0,-1 0-1,0 0 1,0 0 0,1-1 0,-1 1 0,0 0 0,0-1 0,0 1 0,0 0 0,0-3 0,23-46-241,-18 35 65,-1 5 8,2-8-59,1 1 0,1 0 0,14-20 0,-18 31 221,0 0 1,0 1-1,0-1 0,1 1 0,0 1 0,0-1 1,0 1-1,0 0 0,1 0 0,0 1 1,13-5-1,8-1 27,40-14 73,-64 21-98,-1 1 0,0-1-1,0 1 1,0-1 0,0 0 0,0 0 0,0-1 0,0 1-1,-1-1 1,1 1 0,-1-1 0,0 0 0,0 1-1,0-1 1,3-6 0,-5 8-8,0 1 1,0-1-1,1 0 0,-1 1 0,0-1 1,0 0-1,0 1 0,0-1 1,0 0-1,0 1 0,0-1 0,0 0 1,0 1-1,-1-1 0,1 1 0,0-1 1,0 0-1,-1 1 0,1-1 0,0 1 1,-1-1-1,1 0 0,0 1 1,-1-1-1,1 1 0,-1-1 0,1 1 1,-1 0-1,1-1 0,-1 1 0,1-1 1,-1 1-1,1 0 0,-1 0 0,0-1 1,1 1-1,-1 0 0,1 0 1,-1 0-1,0-1 0,1 1 0,-1 0 1,0 0-1,1 0 0,-1 0 0,0 0 1,1 0-1,-1 0 0,0 1 0,1-1 1,-1 0-1,1 0 0,-2 1 1,-40 8-239,32-5 226,1 1-1,-1 0 1,1 1-1,0 0 1,0 0-1,-14 15 1,19-18 27,0 1 0,0 0 0,1 0 1,-1 0-1,1 1 0,0-1 0,0 1 0,0 0 1,1-1-1,0 1 0,0 1 0,0-1 0,0 0 1,1 0-1,-1 8 0,2-12-11,0 1 0,0-1 0,0 0 0,1 0 0,-1 1-1,0-1 1,1 0 0,-1 0 0,1 0 0,0 1 0,-1-1 0,1 0 0,0 0-1,0 0 1,-1 0 0,1 0 0,0 0 0,0 0 0,0-1 0,0 1 0,0 0 0,0 0-1,1-1 1,-1 1 0,0-1 0,0 1 0,0-1 0,1 1 0,-1-1 0,0 0 0,2 1-1,46 2-954,-39-3 462,-1 0 65,9 1-1971,1-2 1,30-4 0,2-8-5209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8.266"/>
    </inkml:context>
    <inkml:brush xml:id="br0">
      <inkml:brushProperty name="width" value="0.025" units="cm"/>
      <inkml:brushProperty name="height" value="0.025" units="cm"/>
      <inkml:brushProperty name="color" value="#E71224"/>
    </inkml:brush>
  </inkml:definitions>
  <inkml:trace contextRef="#ctx0" brushRef="#br0">209 13 9033,'0'0'11877,"-8"-3"-10494,1 0-1228,-1 1 0,0 1 0,0-1-1,0 1 1,0 0 0,0 1 0,0 0 0,0 0-1,0 1 1,0 0 0,0 1 0,0-1 0,0 1-1,1 1 1,-1 0 0,1 0 0,-1 0 0,-12 9 0,16-10-82,1 1 0,0-1 0,0 1 0,0-1 1,0 1-1,0 0 0,1 0 0,-1 0 1,1 1-1,0-1 0,0 1 0,0-1 0,-1 5 1,2-8-65,1 1 1,0 0-1,0 0 1,0 0-1,0 0 1,0 0 0,0 0-1,0-1 1,0 1-1,0 0 1,0 0-1,1 0 1,-1 0 0,0 0-1,1-1 1,-1 1-1,0 0 1,1 0-1,-1 0 1,1-1 0,-1 1-1,2 1 1,0-1-6,0 0 1,0 1-1,0-1 0,0 0 1,0 0-1,0 0 1,0 0-1,0-1 0,1 1 1,-1-1-1,0 1 1,4-1-1,25 4-268,0-3 0,61-3 1,-69-1-1575,1-1 0,28-8 0,3-7-5678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15.925"/>
    </inkml:context>
    <inkml:brush xml:id="br0">
      <inkml:brushProperty name="width" value="0.025" units="cm"/>
      <inkml:brushProperty name="height" value="0.025" units="cm"/>
    </inkml:brush>
  </inkml:definitions>
  <inkml:trace contextRef="#ctx0" brushRef="#br0">1 1 8680,'0'0'7068,"1"10"-6635,26 148 2567,13 310 0,-40-466-2875,0 0 1,0 0-1,0 0 0,0 0 0,0 0 1,-1 0-1,1 0 0,-1 0 0,1 0 1,-1-1-1,0 1 0,1 0 0,-1 0 1,0-1-1,-2 3 0,-4-7 1510,2-18-875,2-20-819,1 1 1,2 0-1,2-1 1,7-40-1,-4 54-141,1 0 0,0 1 0,2-1 0,1 1 0,2 1 0,25-46 1,-33 66 165,0 0 1,0 1 0,0-1-1,1 1 1,0 0 0,0 0 0,0 0-1,0 1 1,1-1 0,0 1 0,-1 0-1,1 0 1,0 1 0,0 0 0,1 0-1,-1 0 1,0 0 0,1 1 0,-1 0-1,1 0 1,-1 0 0,1 1 0,0-1-1,-1 2 1,11 0 0,-15-1 28,1 0 0,-1 1 0,1-1 0,-1 1 0,1-1 0,-1 1 0,1 0 0,-1-1 0,1 1 0,-1 0-1,0 0 1,1 0 0,-1 0 0,0 0 0,0 0 0,0 1 0,0-1 0,0 0 0,0 0 0,0 1 0,0-1 0,0 1 0,-1-1 0,1 1 0,-1-1 0,1 1 0,-1-1 0,1 1 0,-1-1 0,0 1 0,0 0 0,0-1 0,0 1 0,0-1 0,0 1 0,0 0 0,-1 2 0,0 1 25,0 1 0,0 0 0,-1 0 1,0-1-1,0 1 0,0-1 0,-1 1 0,1-1 0,-5 6 0,-4 3 126,-1-1 0,0 0-1,-1 0 1,0-1-1,-1-1 1,0 0-1,-1-1 1,0-1-1,0 0 1,-1-1 0,0-1-1,-1 0 1,0-1-1,-27 5 1,44-10-209,0-1 0,-1 0 0,1 0 0,0 0 0,0 0 0,-1 0 0,1 1 0,0-1 0,-1 0 0,1 0 0,0 0 0,-1 0 0,1 0 0,0 0 0,-1 0 0,1 0 1,0 0-1,-1 0 0,1 0 0,0 0 0,0 0 0,-1-1 0,1 1 0,0 0 0,-1 0 0,1 0 0,0 0 0,0 0 0,-1-1 0,1 1 0,0 0 0,0 0 0,-1 0 0,1-1 0,0 1 0,0 0 0,0 0 0,0-1 0,-1 1 0,1 0 0,0-1 1,0 1-1,0 0 0,0-1 0,0 1 0,10-15-2594,25-12-1874,-1 8 78,6-2-1622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9.452"/>
    </inkml:context>
    <inkml:brush xml:id="br0">
      <inkml:brushProperty name="width" value="0.025" units="cm"/>
      <inkml:brushProperty name="height" value="0.025" units="cm"/>
      <inkml:brushProperty name="color" value="#E71224"/>
    </inkml:brush>
  </inkml:definitions>
  <inkml:trace contextRef="#ctx0" brushRef="#br0">11 1 10634,'0'0'6096,"9"7"-3704,-4-3-2115,-2-2-133,0 0 0,0 1 1,0-1-1,0 1 0,0-1 0,-1 1 0,1 0 0,-1 0 1,0 1-1,0-1 0,0 0 0,0 1 0,-1-1 0,1 1 1,-1-1-1,0 1 0,0 0 0,0-1 0,0 1 0,-1 4 1,-1 34 950,-3-1 0,-1 0 0,-2 0 1,-13 42-1,-8 51 160,29-120-997,7-16-24,8-17 32,-11 10-251,0-1 0,-1 0-1,0 0 1,-1 0 0,-1 0-1,1-1 1,0-15 0,1-75-709,-4 95 635,-3-12-244,-3 24-31,-4 28 133,9-32 202,1-1 1,0 1-1,0-1 0,0 1 1,0 0-1,1-1 1,-1 1-1,0 0 0,1-1 1,-1 1-1,1-1 0,-1 1 1,1-1-1,0 1 0,0-1 1,-1 1-1,1-1 1,0 0-1,0 1 0,1-1 1,-1 0-1,0 0 0,0 0 1,0 0-1,1 0 1,2 2-1,1-2 40,1 0 0,-1 1-1,1-2 1,-1 1 0,1-1 0,10 0-1,-11 0-20,7-1 1,0-1 1,0 0 0,0-1 0,0-1 0,0 0 0,-1 0-1,0-1 1,0 0 0,0-1 0,-1-1 0,15-10-1,19-10-427,-44 26 381,0 1-1,0 0 1,1 0-1,-1 0 1,0 0-1,0-1 1,1 1-1,-1 0 1,0 0-1,0 0 1,1 0-1,-1 0 1,0 0-1,1 0 1,-1 0-1,0 0 1,0 0-1,1 0 1,-1 0-1,0 0 1,1 0-1,-1 0 1,0 0-1,0 0 1,1 0-1,-1 0 1,0 0-1,1 0 1,-1 1-1,0-1 1,0 0-1,1 0 1,-1 0-1,0 0 0,0 1 1,0-1-1,1 0 1,-1 0-1,0 1 1,0-1-1,0 0 1,0 0-1,1 1 1,-1-1-1,0 0 1,0 0-1,0 1 1,0-1-1,0 1 1,0 23-254,-11 26 371,10-45-90,-2 3 53,1-1 1,0 0-1,0 1 1,1-1-1,0 1 1,0-1-1,1 9 1,0-15-40,1 1 0,-1 0 0,1 0 0,0-1 0,0 1-1,-1 0 1,1-1 0,0 1 0,0-1 0,0 1 0,1-1 0,-1 0 0,0 1 0,0-1 0,1 0 0,-1 0 0,1 0 0,-1 0 0,1 0-1,-1 0 1,1 0 0,0-1 0,-1 1 0,1 0 0,0-1 0,0 0 0,-1 1 0,1-1 0,0 0 0,0 0 0,0 0 0,-1 0-1,1 0 1,2-1 0,9 1-28,0-1 0,0-1 0,-1 0 0,1-1 0,-1 0 0,23-9 0,-18 6-394,0 0 0,27-4 0,-43 10 398,0 0 1,0 0-1,-1 0 0,1 0 1,0 0-1,-1 0 1,1 0-1,0 0 1,0 0-1,-1 0 0,1 0 1,0 0-1,-1 1 1,1-1-1,0 0 1,-1 0-1,1 1 0,0-1 1,-1 1-1,1-1 1,-1 0-1,1 1 0,0-1 1,-1 1-1,1-1 1,-1 1-1,0 0 1,1-1-1,-1 1 0,1 0 1,-1-1-1,0 1 1,0 0-1,1-1 1,-1 1-1,0 0 0,0-1 1,0 2-1,1 39 302,-1 4 431,0-43-684,0-1-1,0 0 1,1 1-1,-1-1 0,0 0 1,1 1-1,-1-1 1,1 0-1,-1 0 1,1 0-1,0 1 1,-1-1-1,1 0 1,0 0-1,0 0 1,0 0-1,0 0 0,0 0 1,0 0-1,0-1 1,0 1-1,0 0 1,1 0-1,1 0 1,4 1 15,1 0 0,0-1 0,-1 0 0,1 0 0,0 0 0,0-1 0,0 0 0,0-1 0,-1 0 0,1 0 0,0-1 0,0 0 0,-1 0 0,1-1 0,9-4 0,-12 4-72,0 1 0,-1-1 0,0 1 1,1-1-1,-1-1 0,0 1 0,0 0 1,-1-1-1,1 0 0,-1 0 0,0 0 1,0 0-1,0-1 0,-1 1 0,1-1 0,-1 0 1,0 1-1,0-1 0,-1 0 0,1 0 1,-1 0-1,0 0 0,-1-1 0,1-4 1,-6-47-262,5 56 270,0-1 1,-1 0-1,1 0 1,0 1-1,-1-1 0,1 0 1,-1 1-1,0-1 1,1 1-1,-1-1 0,0 0 1,0 1-1,0 0 0,0-1 1,0 1-1,0 0 1,-1-1-1,1 1 0,0 0 1,-1 0-1,1 0 0,-1 0 1,1 0-1,-1 0 1,1 1-1,-1-1 0,0 0 1,1 1-1,-4-1 0,35 15-57,-21-12 74,0-1-1,1 0 1,-1-1-1,0 0 1,1 0-1,-1-1 1,0 0-1,13-3 1,-17 2-10,1 0-1,-1-1 1,0 1 0,0-1-1,0 0 1,0-1-1,0 1 1,-1-1 0,1 0-1,-1 0 1,0 0 0,0 0-1,0-1 1,4-7-1,-1 1-31,-3 7 12,-1-1 1,0 1-1,0-1 0,0 0 0,-1 0 1,1 0-1,-1-1 0,0 1 1,1-9-1,-25 24-204,14-2 283,-1 0 0,1 1 1,1 0-1,0 0 0,0 1 0,1 0 1,0 0-1,1 0 0,0 1 0,1-1 1,0 1-1,0 0 0,1 1 1,-2 15-1,4-22-51,1 0 1,-1 0-1,1 0 0,0 0 1,1 0-1,-1 0 0,1 0 1,0 0-1,0 0 1,1-1-1,-1 1 0,1 0 1,0-1-1,0 1 0,0-1 1,1 0-1,0 1 0,0-1 1,0 0-1,0-1 1,1 1-1,-1-1 0,1 1 1,0-1-1,0 0 0,0 0 1,0-1-1,1 1 1,-1-1-1,1 0 0,-1 0 1,1-1-1,0 1 0,0-1 1,8 1-1,-12-1-140,1-1-1,0 1 1,0-1 0,-1 1-1,1-1 1,0 0-1,0 0 1,0 1 0,-1-1-1,1-1 1,0 1 0,0 0-1,-1 0 1,1-1-1,0 1 1,0-1 0,-1 1-1,1-1 1,0 0-1,-1 0 1,1 0 0,-1 0-1,1 0 1,-1 0 0,1 0-1,-1 0 1,0 0-1,1-1 1,-1 1 0,0-1-1,1-1 1,-1-1-716,0 0 1,0 0 0,0 0-1,-1-1 1,0 1-1,1 0 1,-2-1-1,1 1 1,0 0-1,-1 0 1,0-1-1,0 1 1,-1-4 0,-11-29-8474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09.783"/>
    </inkml:context>
    <inkml:brush xml:id="br0">
      <inkml:brushProperty name="width" value="0.025" units="cm"/>
      <inkml:brushProperty name="height" value="0.025" units="cm"/>
      <inkml:brushProperty name="color" value="#E71224"/>
    </inkml:brush>
  </inkml:definitions>
  <inkml:trace contextRef="#ctx0" brushRef="#br0">1 0 15855,'0'0'8456,"65"4"-8840,-20-4-3460,11 0-8840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10.148"/>
    </inkml:context>
    <inkml:brush xml:id="br0">
      <inkml:brushProperty name="width" value="0.025" units="cm"/>
      <inkml:brushProperty name="height" value="0.025" units="cm"/>
      <inkml:brushProperty name="color" value="#E71224"/>
    </inkml:brush>
  </inkml:definitions>
  <inkml:trace contextRef="#ctx0" brushRef="#br0">0 1 15855,'0'0'945,"2"12"42,25 136 1647,12 85-714,-14 65 69,41 304 250,-52-529-2587,3-1 0,3-1 1,4-1-1,2 0 0,3-2 1,43 71-1,-53-108-885,1-1 0,2-1-1,1-1 1,49 46 0,18-2-4500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10.700"/>
    </inkml:context>
    <inkml:brush xml:id="br0">
      <inkml:brushProperty name="width" value="0.025" units="cm"/>
      <inkml:brushProperty name="height" value="0.025" units="cm"/>
      <inkml:brushProperty name="color" value="#E71224"/>
    </inkml:brush>
  </inkml:definitions>
  <inkml:trace contextRef="#ctx0" brushRef="#br0">108 1 9801,'0'0'3326,"-2"8"-1959,-50 205 4114,34-115-3708,-9 142 0,19-41-773,8 1 0,48 363 0,-40-506-1119,2 11-801,26 91 0,-28-144-762,-5-13-3870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11.281"/>
    </inkml:context>
    <inkml:brush xml:id="br0">
      <inkml:brushProperty name="width" value="0.025" units="cm"/>
      <inkml:brushProperty name="height" value="0.025" units="cm"/>
      <inkml:brushProperty name="color" value="#E71224"/>
    </inkml:brush>
  </inkml:definitions>
  <inkml:trace contextRef="#ctx0" brushRef="#br0">0 54 12556,'0'0'3342,"15"0"-2152,349-27 920,-78 2-1273,457 24-474,-425 15-2845,-154-8-3684,-98-5 1431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12.430"/>
    </inkml:context>
    <inkml:brush xml:id="br0">
      <inkml:brushProperty name="width" value="0.025" units="cm"/>
      <inkml:brushProperty name="height" value="0.025" units="cm"/>
      <inkml:brushProperty name="color" value="#E71224"/>
    </inkml:brush>
  </inkml:definitions>
  <inkml:trace contextRef="#ctx0" brushRef="#br0">17 0 5285,'0'0'15513,"-1"9"-14429,-1-1-827,-2 11 198,0 0 0,1 0 0,2 0 0,0 35 0,1-50-413,0 0 1,1 0 0,-1 0-1,1 0 1,0 0 0,0-1-1,0 1 1,0 0 0,1 0-1,0-1 1,0 1 0,0-1-1,0 1 1,0-1 0,1 0-1,-1 0 1,1 0 0,0 0-1,0 0 1,0-1 0,0 0-1,0 1 1,1-1 0,-1 0-1,1 0 1,0-1 0,-1 1-1,1-1 1,0 0 0,0 0-1,5 1 1,5-1-10,0 0 0,0-1-1,0 0 1,0-1 0,0-1 0,0 0 0,0-1-1,0 0 1,-1-1 0,1-1 0,-1 0 0,24-14 0,-3-1-113,-2-2 0,0-1 0,42-39 0,-74 62 88,0-1 0,1 1 0,-1-1 0,0 1 0,1 0 0,-1-1 0,0 1 0,1-1 0,-1 1 0,1 0 0,-1-1 0,0 1 0,1 0 0,-1 0 0,1-1 0,-1 1 0,1 0 0,-1 0 0,1 0 0,-1 0 0,1-1 0,-1 1 0,1 0 0,-1 0 0,1 0 0,-1 0 0,1 0 0,-1 0 0,1 0 0,0 1 0,0 14 447,-1-14-422,0 0 1,-1 0-1,1 0 0,0 0 0,0 0 0,0 0 0,0 0 0,0 0 0,0 0 0,0 0 0,0 0 0,0 0 0,0 0 0,1 0 0,-1 0 0,0 0 1,1 0-1,-1 0 0,0 0 0,1-1 0,0 1 0,-1 0 0,1 0 0,-1 0 0,1 0 0,0-1 0,0 1 0,-1 0 0,1-1 0,0 1 0,1 0 0,12 0 18,0-1-1,1 0 0,-1-2 0,-1 1 1,1-2-1,0 0 0,0-1 0,-1 0 1,19-8-1,-17 5-404,1 2-1,0 0 1,0 1 0,1 0 0,31-2 0,-47 6 348,-1 0-1,1 0 1,-1 0 0,1 1 0,-1-1 0,1 0 0,-1 0 0,1 0 0,-1 0 0,1 1-1,-1-1 1,1 0 0,-1 0 0,1 1 0,-1-1 0,1 0 0,-1 1 0,0-1 0,1 1 0,-1-1-1,0 0 1,1 1 0,-1-1 0,0 1 0,0-1 0,1 1 0,-1-1 0,0 1 0,0-1 0,0 1-1,0 0 1,0 24-73,-14 23 140,9-36-191,3-7-142,0 0 0,-1 0 0,1 0 0,-1-1 0,0 1 0,0-1 0,-5 6 0,8-10 174,0 0 0,0 0 0,0 0 0,0 0 1,0 0-1,0-1 0,0 1 0,0 0 0,0 0 0,0 0 0,0 0 0,0 0 1,0 0-1,0 0 0,0 0 0,0-1 0,0 1 0,0 0 0,0 0 1,0 0-1,0 0 0,0 0 0,0 0 0,0 0 0,0 0 0,0-1 0,0 1 1,0 0-1,0 0 0,0 0 0,0 0 0,0 0 0,0 0 0,0 0 0,0 0 1,0 0-1,-1 0 0,1 0 0,0-1 0,0 1 0,0 0 0,0 0 0,0 0 1,0 0-1,0 0 0,0 0 0,-1 0 0,1 0 0,0 0 0,0 0 1,0 0-1,0 0 0,0 0 0,0 0 0,0 0 0,0 0 0,-1 0 0,1 0 1,0 0-1,0 0 0,0 0 0,0 0 0,0 1 0,0-1 0,0 0 0,0 0 1,0 0-1,-1 0 0,0-12-6180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12.823"/>
    </inkml:context>
    <inkml:brush xml:id="br0">
      <inkml:brushProperty name="width" value="0.025" units="cm"/>
      <inkml:brushProperty name="height" value="0.025" units="cm"/>
      <inkml:brushProperty name="color" value="#E71224"/>
    </inkml:brush>
  </inkml:definitions>
  <inkml:trace contextRef="#ctx0" brushRef="#br0">1 59 224,'0'0'9994,"9"-49"-7752,-2 39 288,4 10-1313,1 0-1024,5 9-129,4 5-1153,5 6-4325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13.215"/>
    </inkml:context>
    <inkml:brush xml:id="br0">
      <inkml:brushProperty name="width" value="0.025" units="cm"/>
      <inkml:brushProperty name="height" value="0.025" units="cm"/>
      <inkml:brushProperty name="color" value="#E71224"/>
    </inkml:brush>
  </inkml:definitions>
  <inkml:trace contextRef="#ctx0" brushRef="#br0">59 188 12556,'0'0'14905,"-1"5"-14388,1-4-511,0-1-1,-1 1 0,1-1 0,0 0 0,0 1 0,0-1 0,0 0 0,0 1 0,0-1 0,0 1 0,0-1 0,0 0 0,0 1 0,0-1 0,0 1 0,0-1 0,0 0 0,0 1 0,0-1 0,0 0 0,0 1 0,0-1 0,1 1 1,-1-1-1,0 0 0,0 1 0,1-1 0,-1 0 0,0 0 0,0 1 0,1-1 0,-1 0 0,0 1 0,1-1 0,-1 0 0,0 0 0,1 0 0,-1 1 0,0-1 0,1 0 0,-1 0 0,0 0 0,1 0 0,-1 0 0,1 0 0,-1 0 0,0 0 1,1 0-1,-1 0 0,1 0 0,-1 0 0,0 0 0,1 0 0,-1 0 0,0 0 0,1 0 0,-1 0 0,1 0 0,0-1 0,36-22 71,-22 12-172,-1-1 0,0-1 0,18-23 0,-29 32 53,0-2 0,0 1 0,0 0 0,-1 0 0,0-1 0,0 1 0,-1-1 0,2-7 0,-3 11 30,1 1-1,-1-1 1,0 1-1,0 0 0,0-1 1,0 1-1,0-1 1,0 1-1,0 0 1,0-1-1,-1 1 1,1-1-1,0 1 0,-1 0 1,0-1-1,1 1 1,-1 0-1,1 0 1,-1 0-1,0-1 0,0 1 1,0 0-1,0 0 1,0 0-1,0 0 1,0 0-1,0 0 1,0 1-1,0-1 0,-1 0 1,1 0-1,0 1 1,0-1-1,-1 1 1,1-1-1,0 1 1,-3-1-1,-3 1 39,0 0 0,0 0 0,-1 1 0,1 0 0,0 0 0,0 1 0,0-1 0,0 2 0,0-1 0,0 1 0,1 0-1,-1 0 1,1 1 0,0 0 0,0 0 0,0 0 0,0 1 0,1 0 0,0 0 0,0 0 0,0 1 0,1 0 0,0 0 0,0 0 0,0 0 0,1 0 0,-1 1 0,2 0 0,-1 0 0,1-1 0,0 2 0,0-1 0,1 0 0,0 0 0,1 0 0,-1 13-1,2-16-5,0-1-1,0 0 0,0 0 0,1 0 0,-1 0 0,1 0 1,0 0-1,-1 0 0,1 0 0,1-1 0,-1 1 0,0-1 0,1 1 1,-1-1-1,1 0 0,-1 0 0,1 0 0,0 0 0,0-1 1,0 1-1,0-1 0,0 0 0,0 0 0,1 0 0,-1 0 0,0 0 1,1-1-1,6 1 0,2 0-31,0 1 1,0-2 0,0 0-1,0 0 1,0-1-1,0-1 1,12-2 0,-13 0-329,-1 0 0,-1 0 1,1-1-1,-1 0 0,1 0 0,-1-1 1,-1-1-1,1 1 0,-1-1 1,10-11-1,-3 1-1888,-1-1 0,0 0 1,20-37-1,1-12-5074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13.784"/>
    </inkml:context>
    <inkml:brush xml:id="br0">
      <inkml:brushProperty name="width" value="0.025" units="cm"/>
      <inkml:brushProperty name="height" value="0.025" units="cm"/>
      <inkml:brushProperty name="color" value="#E71224"/>
    </inkml:brush>
  </inkml:definitions>
  <inkml:trace contextRef="#ctx0" brushRef="#br0">140 0 14478,'0'0'2648,"-9"5"-609,2-2-1711,1 1 0,-1 0 0,1 0 0,0 1 0,1 0 0,-1 0 0,1 0 0,0 1 0,0-1 0,1 1 0,-1 0 0,1 1-1,1-1 1,-1 1 0,-4 13 0,-2 9 246,1 0 0,2 1-1,0-1 1,2 1 0,-1 36 0,6 158-336,2-108-86,-2 45 425,0-159-465,6-65 402,-5 22-622,4 0-190,3-40-2021,35-152 0,-38 212 2214,2 0 1,0 0-1,1 1 1,2-1-1,0 2 1,0 0 0,2 0-1,1 1 1,0 0-1,1 1 1,1 1-1,19-17 1,-32 31 147,0 0 0,0 1 0,1-1 0,-1 1 0,0 0 0,1 0 0,-1 0 0,1 0 0,-1 0 0,1 1 0,-1-1 0,1 1 0,0 0 0,-1 0 0,1-1 0,3 2 0,-5-1 37,-27 36-283,13-10 723,1 0-1,1 0 1,1 1-1,2 1 1,1 0-1,-8 56 1,5 175 1857,10-233-2566,-1-36 756,-11-133-606,-11 15-1013,23 128 1047,0-1-1,0 1 1,0 0-1,0-1 1,0 1 0,0 0-1,0 0 1,1-1-1,-1 1 1,0 0-1,0 0 1,0-1-1,0 1 1,0 0-1,0 0 1,1-1-1,-1 1 1,0 0-1,0 0 1,0 0-1,1-1 1,-1 1-1,0 0 1,0 0-1,1 0 1,-1 0-1,0-1 1,0 1-1,1 0 1,-1 0-1,0 0 1,0 0-1,1 0 1,-1 0 0,0 0-1,0 0 1,1 0-1,-1 0 1,0 0-1,1 0 1,-1 0-1,0 0 1,0 0-1,1 0 1,-1 0-1,0 0 1,0 0-1,1 1 1,-1-1-1,0 0 1,0 0-1,1 0 1,-1 1-1,15 6-82,-14-7 77,21 12 2,2-1 0,-1-1 0,34 9 0,-45-16 22,0 0 0,0-1 0,1 0 0,-1-1 0,1 0 0,-1-1 0,1-1 0,23-3-1,-31 3-2,0-1-1,-1 0 0,1 1 1,-1-1-1,0-1 0,1 1 0,-1-1 1,0 1-1,0-1 0,-1 0 1,1-1-1,-1 1 0,1-1 1,-1 1-1,0-1 0,-1 0 0,1 0 1,0 0-1,-1-1 0,0 1 1,0 0-1,-1-1 0,1 0 0,-1 1 1,0-1-1,1-6 0,-2 10-11,-1 0 0,1 0 0,-1-1 0,1 1 0,-1 0-1,1 0 1,-1 0 0,0 0 0,0 0 0,1 0 0,-1 0 0,0 0-1,0 0 1,0 1 0,0-1 0,0 0 0,0 0 0,0 1 0,0-1-1,0 1 1,-1-1 0,1 1 0,0-1 0,0 1 0,0 0 0,-1 0-1,1-1 1,0 1 0,0 0 0,-1 0 0,1 0 0,0 0 0,0 1-1,-1-1 1,1 0 0,0 0 0,-2 1 0,-4 0-14,1 0 0,-1 0 0,1 1 1,-1-1-1,1 1 0,-7 4 0,5-2 13,0 1 1,1 0-1,-1 0 0,1 1 0,1 0 1,-8 7-1,12-10 4,-1 0 0,1 0 0,0 1 0,-1-1 1,2 0-1,-1 1 0,0-1 0,1 1 0,-1 0 0,1-1 0,0 1 0,1 0 1,-1 0-1,1 0 0,-1 0 0,1 5 0,1-8-22,-1 0 0,0 0 0,1 0 0,-1 0-1,1 0 1,-1 0 0,1 0 0,0 0 0,0 0 0,-1 0 0,1 0 0,0-1-1,0 1 1,0 0 0,0-1 0,0 1 0,0 0 0,0-1 0,0 1 0,0-1-1,0 1 1,0-1 0,0 0 0,0 1 0,0-1 0,0 0 0,1 0-1,-1 0 1,1 0 0,44 2-1631,-36-2 965,8-1-1192,0-1-1,0 0 1,0-1 0,-1-1 0,1-1 0,-1-1 0,17-7 0,6-5-3497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14.917"/>
    </inkml:context>
    <inkml:brush xml:id="br0">
      <inkml:brushProperty name="width" value="0.025" units="cm"/>
      <inkml:brushProperty name="height" value="0.025" units="cm"/>
      <inkml:brushProperty name="color" value="#E71224"/>
    </inkml:brush>
  </inkml:definitions>
  <inkml:trace contextRef="#ctx0" brushRef="#br0">166 315 6086,'0'0'16122,"-8"-3"-14345,5 1-1668,-1 1 1,1 0-1,-1 0 0,1 0 0,-1 0 0,0 0 0,1 1 0,-1 0 0,0 0 0,1 0 0,-1 0 0,0 1 1,1-1-1,-1 1 0,0 0 0,-3 1 0,0 1 54,1 0-1,-1 0 1,1 0-1,0 1 1,0 0 0,0 0-1,0 1 1,1 0-1,-7 6 1,10-9-136,0 0 0,-1 0 0,1 0 0,1 1 0,-1-1 0,0 0 0,0 1 0,1-1 0,0 1 0,-1-1 0,1 1 0,0 0 0,0-1 0,0 1 0,1 0 0,-1 0 0,1 0 0,0-1 0,-1 1 0,1 0 0,0 0 0,1 0 0,-1 0 0,0 0 0,1 0 0,0-1 0,-1 1 0,3 4 0,-1-4-39,1 0 1,0 0-1,-1 0 0,1-1 1,0 1-1,0-1 1,0 0-1,0 0 0,1 0 1,-1 0-1,1 0 1,-1-1-1,1 0 0,-1 1 1,1-1-1,0-1 1,0 1-1,-1 0 0,1-1 1,7 0-1,3-1-345,-1 0 1,1-1-1,-1-1 0,0 0 0,0 0 0,0-2 1,0 1-1,0-2 0,-1 0 0,0 0 1,0-1-1,-1 0 0,0-1 0,0-1 0,-1 0 1,0 0-1,11-13 0,5-8-923,-1-1 0,-1-2 0,-2 0-1,30-60 1,-46 82 1550,-1 0 0,0 0-1,-1-1 1,0 0-1,-1 0 1,0 0-1,2-24 1,-4 35-204,-1 1-1,0-1 0,0 0 1,0 0-1,0 1 1,0-1-1,0 0 1,0 0-1,-1 0 1,1 1-1,0-1 0,0 0 1,-1 0-1,1 1 1,0-1-1,-1 0 1,1 1-1,-1-1 1,1 0-1,-1 1 1,1-1-1,-1 1 0,1-1 1,-1 1-1,1-1 1,-1 1-1,0-1 1,1 1-1,-1 0 1,0-1-1,0 1 0,1 0 1,-1-1-1,0 1 1,0 0-1,1 0 1,-1 0-1,0 0 1,0 0-1,1 0 0,-1 0 1,0 0-1,0 0 1,0 0-1,1 0 1,-1 0-1,0 1 1,0-1-1,1 0 1,-1 1-1,0-1 0,0 1 1,-4 1 88,0 0 0,0 0 1,1 0-1,-1 1 0,1 0 1,0 0-1,-6 4 0,-2 7 184,0 0 0,1 1-1,1 0 1,0 1 0,1 0-1,1 1 1,0-1 0,1 1-1,1 1 1,-7 31 0,6-16-238,2 1 1,1-1 0,2 1 0,1 0-1,4 35 1,-4-68-89,1 0-1,0 0 1,0 0 0,0-1 0,0 1-1,0 0 1,0 0 0,1 0 0,-1 0 0,0-1-1,0 1 1,0 0 0,1 0 0,-1-1-1,0 1 1,1 0 0,-1 0 0,1-1-1,-1 1 1,1 0 0,-1-1 0,1 1-1,-1-1 1,1 1 0,0-1 0,-1 1-1,1-1 1,0 1 0,-1-1 0,1 0-1,0 1 1,0-1 0,-1 0 0,1 0-1,0 1 1,0-1 0,0 0 0,-1 0-1,1 0 1,0 0 0,0 0 0,0 0 0,0 0-1,1-1 57,0 0 0,0 1 0,0-1 0,0 0 0,0 0-1,-1 0 1,1 0 0,0-1 0,-1 1 0,1 0 0,-1-1 0,0 1-1,1-1 1,-1 0 0,0 1 0,1-3 0,6-12-24,-1-1 0,-1 0 0,-1 1 1,-1-2-1,0 1 0,-1-1 0,-1 1 0,0-1 0,-2 0 0,-1-23 1,1 41-46,0 0 0,0-1-1,0 1 1,0-1 0,0 1 0,0 0 0,0-1 0,0 1 0,0-1 0,0 1 0,0 0 0,0-1 0,0 1 0,0-1 0,0 1 0,0 0-1,0-1 1,-1 1 0,1 0 0,0-1 0,0 1 0,-1 0 0,1-1 0,0 1 0,0 0 0,-1-1 0,1 1 0,0 0 0,-1 0 0,1-1 0,0 1-1,-1 0 1,1 0 0,0 0 0,-1 0 0,1-1 0,0 1 0,-1 0 0,1 0 0,-1 0 0,1 0 0,0 0 0,-1 0 0,0 0 0,0 0 0,1 1 0,-1-1 0,0 1 1,1-1-1,-1 1 0,0-1 1,1 1-1,-1 0 0,1-1 0,-1 1 1,1 0-1,-1-1 0,1 1 0,-1 0 1,1-1-1,0 1 0,-1 0 0,1 0 1,0 0-1,0-1 0,-1 2 1,1 2 22,-1-1 0,1 1 0,0-1 0,0 0 0,0 1 0,0-1 0,1 1 0,-1-1 0,1 1 0,0-1 0,0 0 0,0 0 0,0 1 0,1-1 0,-1 0 0,1 0 0,0 0 0,0 0 0,0-1 0,0 1 0,0 0 0,1-1 0,-1 0 0,1 1 0,0-1 0,-1 0 0,1 0 1,0-1-1,5 3 0,-1-1 5,1 0 1,-1-1 0,0 0 0,0 0 0,1-1 0,-1 0 0,1 0 0,-1-1 0,1 0 0,-1-1 0,1 1-1,-1-1 1,9-2 0,-10 1-23,-1-1 0,0 1 1,0-1-1,0 0 0,-1 0 0,1-1 0,-1 1 0,1-1 0,-1 0 0,0 0 1,0 0-1,-1-1 0,0 1 0,1-1 0,-1 0 0,-1 0 0,1 0 0,-1 0 0,0-1 1,0 1-1,0-1 0,-1 1 0,1-12 0,-1 17-10,-1 0 1,0-1-1,0 1 0,0 0 1,0-1-1,0 1 1,0 0-1,0-1 0,0 1 1,0 0-1,0-1 0,0 1 1,-1 0-1,1 0 0,0-1 1,0 1-1,0 0 0,0-1 1,0 1-1,0 0 1,-1 0-1,1-1 0,0 1 1,0 0-1,-1 0 0,1-1 1,0 1-1,0 0 0,-1 0 1,1 0-1,0-1 0,0 1 1,-1 0-1,1 0 1,0 0-1,-1 0 0,1 0 1,0 0-1,-1 0 0,1 0 1,0 0-1,-1 0 0,1 0 1,0 0-1,-1 0 0,1 0 1,-20 11-78,-17 23 201,0 19 401,34-50-467,1 1 0,0 0-1,1 0 1,-1 0 0,1 0 0,-1 0 0,1 0 0,1 0-1,-1 0 1,0 1 0,1-1 0,0 0 0,0 6-1,1-9-45,-1 0-1,1 0 1,-1 0-1,1 0 1,-1 0-1,1 0 1,-1 0-1,1 0 1,0 0-1,-1 0 1,1-1-1,0 1 1,0 0-1,0 0 1,0-1-1,0 1 0,0-1 1,0 1-1,0-1 1,0 1-1,0-1 1,0 0-1,0 1 1,0-1-1,0 0 1,0 0-1,2 0 1,36 1 0,-28-2-89,2-1-174,0-1 0,0 0 0,-1-1 1,1 0-1,-1-1 0,0-1 0,0 0 0,0 0 0,-1-1 0,19-15 0,-9 7 226,-27 21 250,0 0 0,0 0 1,0 0-1,1 0 0,0 1 1,0 0-1,1 0 0,0 1 0,0-1 1,0 1-1,1 0 0,1 0 1,-1 0-1,-2 13 0,6-19-211,-1-1 1,1 1-1,-1-1 0,1 1 0,0-1 0,0 0 1,-1 0-1,1 1 0,0-1 0,0 0 0,0 0 1,0 0-1,0 0 0,1 0 0,-1 0 0,0 0 1,0 0-1,1 0 0,-1-1 0,0 1 0,1 0 0,-1-1 1,1 1-1,-1-1 0,1 0 0,-1 1 0,1-1 1,-1 0-1,1 0 0,-1 0 0,1 0 0,-1 0 1,1 0-1,1-1 0,6 1 11,0-1 0,0 0 0,0 0 0,15-4 0,-16 1-72,1 0 1,0-1-1,-1 1 0,0-2 1,0 1-1,0-1 0,-1 0 0,0-1 1,0 0-1,-1 0 0,9-11 1,18-19 46,-29 36 23,0 0 0,0 0 0,0 1 0,0-1-1,1 1 1,-1 0 0,0 0 0,0 0-1,0 0 1,1 1 0,-1 0 0,4 1 0,8 0 7,5 1-18,0-2 0,1-1-1,-1-1 1,27-4 0,-44 4-6,0 1 0,0-1-1,0 0 1,0 0-1,0 0 1,0 0 0,-1-1-1,1 1 1,0-1-1,-1 0 1,1 0 0,-1 0-1,0-1 1,0 1-1,0-1 1,0 0 0,0 0-1,-1 0 1,1 0-1,-1 0 1,0-1 0,0 1-1,0-1 1,0 1-1,0-1 1,-1 0 0,0 1-1,0-1 1,0 0-1,1-7 1,-2 9-2,0 1-1,0 0 1,0-1-1,0 1 1,0 0-1,-1 0 1,1-1 0,0 1-1,-1 0 1,1-1-1,-1 1 1,1 0-1,-1 0 1,1 0 0,-1 0-1,0 0 1,0 0-1,1 0 1,-1 0-1,0 0 1,0 0 0,0 0-1,-2-1 1,0 0-6,0 1 0,0 0 0,0 0 0,0 0 0,0 0 0,0 0 0,0 1 0,0-1 0,0 1 0,-3 0 0,-3 0-8,1 1 1,-1 0-1,1 0 0,0 1 0,0 0 0,0 0 0,-10 4 0,9-1 35,1-1-1,0 2 0,0-1 0,0 1 1,1 0-1,0 0 0,0 1 1,-7 9-1,11-12 0,0 0 0,0 0 1,0 1-1,1-1 0,-1 1 1,1 0-1,0-1 0,1 1 1,-1 0-1,1 0 0,0 0 1,0 0-1,0 1 0,1-1 1,0 0-1,1 10 0,0-12-18,0 0-1,0 0 1,0-1-1,0 1 1,1 0-1,-1 0 0,1-1 1,0 1-1,0 0 1,0-1-1,0 0 1,1 0-1,-1 1 1,0-1-1,1-1 0,0 1 1,-1 0-1,1-1 1,0 1-1,0-1 1,0 0-1,0 0 1,6 2-1,-1-1-443,1 0 0,0 0 0,0-1 0,0 0 0,0-1-1,0 0 1,12-1 0,-20 1 143,1 0 0,0-1 0,-1 1 0,1-1 0,-1 1 0,1-1 0,-1 0 0,0 0-1,1 1 1,-1-1 0,0 0 0,1 0 0,-1 0 0,0-1 0,0 1 0,0 0 0,0 0 0,0 0 0,0-1-1,0 1 1,0-1 0,-1 1 0,1-1 0,0 1 0,-1-1 0,1 1 0,-1-3 0,11-31-8397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16.407"/>
    </inkml:context>
    <inkml:brush xml:id="br0">
      <inkml:brushProperty name="width" value="0.025" units="cm"/>
      <inkml:brushProperty name="height" value="0.025" units="cm"/>
    </inkml:brush>
  </inkml:definitions>
  <inkml:trace contextRef="#ctx0" brushRef="#br0">34 65 15599,'0'0'4628,"-3"10"-3587,-1 5-699,-17 62 1418,19-70-1679,1 0 0,0-1 0,0 1-1,1 0 1,0 0 0,0 0-1,0 0 1,1 0 0,2 9 0,-3-16-76,1 1 1,-1 0 0,0 0-1,1 0 1,-1-1-1,1 1 1,0 0 0,-1-1-1,1 1 1,-1 0 0,1-1-1,0 1 1,0-1 0,-1 1-1,1-1 1,0 1 0,0-1-1,0 1 1,-1-1 0,1 0-1,0 1 1,0-1 0,0 0-1,0 0 1,0 0 0,0 0-1,0 0 1,-1 0 0,1 0-1,0 0 1,0 0-1,0 0 1,0 0 0,0-1-1,0 1 1,0 0 0,-1-1-1,1 1 1,0-1 0,0 1-1,0-1 1,-1 1 0,1-1-1,0 1 1,-1-1 0,2 0-1,2-2 44,0 0 0,-1 0 0,1 0 0,0-1 0,-1 1-1,0-1 1,4-5 0,-1-6 11,0 0 0,-1 0-1,-1 0 1,-1 0 0,0-1-1,-1 1 1,0-1 0,-1 0-1,-1 0 1,-3-23 0,3 40-63,-1 1 0,1-1 1,-1 0-1,1 1 0,0-1 0,0 0 1,0 1-1,0-1 0,0 0 0,0 1 1,0-1-1,0 1 0,0-1 1,1 0-1,-1 1 0,0-1 0,1 0 1,-1 0-1,1 1 0,0-1 0,-1 0 1,1 0-1,0 0 0,0 0 0,0 0 1,0 0-1,0 0 0,0 0 0,0 0 1,0 0-1,0 0 0,0 0 1,0-1-1,0 1 0,1-1 0,-1 1 1,0-1-1,1 1 0,-1-1 0,3 1 1,6 0 36,0 0 1,1 0-1,-1-1 0,0 0 1,1-1-1,-1 0 1,0-1-1,0 0 1,0-1-1,0 0 0,0 0 1,0-1-1,-1 0 1,0-1-1,0 0 1,0-1-1,0 1 0,-1-2 1,14-13-1,-21 20-38,-1 0-1,0 0 0,0 0 1,0 0-1,0 0 0,0-1 1,0 1-1,1 0 0,-1 0 1,0 0-1,0 0 0,0 0 1,0 0-1,1 0 0,-1 0 1,0 0-1,0-1 0,0 1 1,0 0-1,1 0 0,-1 0 1,0 0-1,0 0 0,0 0 1,1 0-1,-1 0 1,0 0-1,0 0 0,0 0 1,1 1-1,-1-1 0,0 0 1,0 0-1,0 0 0,0 0 1,1 0-1,-1 0 0,0 0 1,0 0-1,0 1 0,0-1 1,0 0-1,1 0 0,-1 0 1,0 0-1,0 0 0,0 1 1,0-1-1,0 0 0,0 0 1,4 17 19,-3 29 334,-2-37-262,1-3-48,0 1 0,0 0 0,1-1 0,0 1 0,0-1 0,1 1 0,-1-1-1,4 7 1,-4-11-112,0 0-1,0-1 1,0 1-1,0-1 1,1 1-1,-1-1 1,0 1-1,1-1 1,-1 0-1,1 0 1,0 0-1,-1 0 1,1 0-1,0 0 1,0 0-1,0 0 1,-1-1-1,1 1 1,0-1-1,0 1 1,0-1-1,0 0 1,0 0-1,0 1 1,0-2-1,0 1 1,0 0-1,0 0 1,0-1-1,0 1 0,2-2 1,-2 2-244,-1-1 0,1 1 1,-1-1-1,1 0 0,-1 1 0,0-1 0,0 0 1,1 0-1,-1 0 0,0 0 0,0 0 0,0 0 1,0-1-1,0 1 0,0 0 0,0 0 0,-1-1 1,1 1-1,0 0 0,-1-1 0,1 1 0,-1-1 1,1 1-1,-1-1 0,0 1 0,1-1 0,-1 1 1,0-1-1,0 0 0,0 1 0,-1-4 0,1-20-6393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9:15.290"/>
    </inkml:context>
    <inkml:brush xml:id="br0">
      <inkml:brushProperty name="width" value="0.025" units="cm"/>
      <inkml:brushProperty name="height" value="0.025" units="cm"/>
      <inkml:brushProperty name="color" value="#E71224"/>
    </inkml:brush>
  </inkml:definitions>
  <inkml:trace contextRef="#ctx0" brushRef="#br0">62 0 21172,'-27'0'4228,"5"0"-1153,15 0-1890,2 0-704,5 4-385,10 1-64,12 0-321,3-5-1697,4 0-3875,5-9-11083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0:01.129"/>
    </inkml:context>
    <inkml:brush xml:id="br0">
      <inkml:brushProperty name="width" value="0.025" units="cm"/>
      <inkml:brushProperty name="height" value="0.025" units="cm"/>
    </inkml:brush>
  </inkml:definitions>
  <inkml:trace contextRef="#ctx0" brushRef="#br0">0 209 5285,'0'0'3096,"8"-7"-2487,-4 4-585,-1-1-7,1 1 1,0 0-1,0 0 1,0 0 0,0 1-1,0 0 1,0-1 0,1 1-1,-1 1 1,1-1 0,-1 1-1,1-1 1,0 1-1,8 0 1,319-30 257,139-4-85,-126 48 48,1 0 639,762-80 597,-199 8 923,-850 62-2113,63 11 0,-41-4-1439,-1-5-3298,-61-4 49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0:05.112"/>
    </inkml:context>
    <inkml:brush xml:id="br0">
      <inkml:brushProperty name="width" value="0.025" units="cm"/>
      <inkml:brushProperty name="height" value="0.025" units="cm"/>
    </inkml:brush>
  </inkml:definitions>
  <inkml:trace contextRef="#ctx0" brushRef="#br0">1 231 8968,'0'0'-96,"8"4"80,10 4 26,2 2 45,-1-1 0,1-1 0,0 0 0,0-2 0,1-1 0,24 4 0,-2-8 25,-1-2-1,1-2 1,63-12-1,128-40 76,-18 4 61,-69 30 50,263-2 0,0 2 110,-103-17 33,506-33 249,-800 71-647,709 31 421,-610-13-455,-64-9-585,0-1 0,0-3 0,83-2 0,-96-8-2024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0:12.940"/>
    </inkml:context>
    <inkml:brush xml:id="br0">
      <inkml:brushProperty name="width" value="0.025" units="cm"/>
      <inkml:brushProperty name="height" value="0.025" units="cm"/>
    </inkml:brush>
  </inkml:definitions>
  <inkml:trace contextRef="#ctx0" brushRef="#br0">3728 209 4452,'-83'-17'1413,"-97"-24"1520,109 25-2699,0 3 1,-84-5-1,-27-3 653,-36-14 501,-394-13 0,589 48-1381,-357 6 136,270 1-31,-157 31 0,140-11 51,1 6-1,2 5 1,-191 87-1,249-93-42,1 3-1,2 2 1,1 4 0,3 2-1,1 2 1,2 3-1,-92 104 1,136-138-106,0 2 0,1 0 0,1 0 0,1 0 0,0 1 0,1 1 0,1 0 0,0 0 0,2 0 0,0 1 0,1-1 0,1 1 0,0 0 0,2 0 0,0 0 0,1 0 0,1 1 0,1-1 0,1 0 0,0-1 0,1 1 0,2 0 0,-1-1 0,2 0 0,1-1 0,0 1 0,1-1 0,0-1 0,2 0 0,0 0 0,26 27 0,-10-18-6,2 0 0,0-2 0,2-2 0,0 0-1,1-3 1,1 0 0,1-2 0,1-2 0,0-1 0,0-1-1,1-2 1,49 6 0,42 1-51,1-6 1,156-6-1,-244-5 11,701-33-476,-248 5 348,507-59-85,-870 65 216,-1-6 1,-1-5-1,-2-6 1,-2-6-1,188-95 1,-269 117 33,-1-1 1,-2-3-1,0-1 1,66-62-1,-94 77 39,0 0 0,-1-1 0,0 0 0,-2-1 0,1 0 0,-2-1-1,9-20 1,-13 25 44,-1-1 1,0 1-1,0-1 0,-1 0 0,-1 0 0,0 0 0,0 0 0,-1-1 1,-1 1-1,0 0 0,-5-20 0,1 16-12,0 0 0,-1 1 0,-1 0 1,-1 0-1,0 0 0,-1 1 0,-1 0 0,0 1 0,0 0 1,-1 0-1,-25-20 0,5 7-51,-1 2 0,-1 1 0,-68-35 0,46 33-257,-2 2 0,0 2 0,-1 4 0,-1 1 0,-111-13 0,-307 6-5182,360 23 2718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0:16.230"/>
    </inkml:context>
    <inkml:brush xml:id="br0">
      <inkml:brushProperty name="width" value="0.025" units="cm"/>
      <inkml:brushProperty name="height" value="0.025" units="cm"/>
    </inkml:brush>
  </inkml:definitions>
  <inkml:trace contextRef="#ctx0" brushRef="#br0">3261 244 256,'-13'-6'5953,"-41"-17"-4850,4 2-773,0-2 0,-79-50-1,112 61-360,-1 0 0,0 1-1,-1 1 1,0 1 0,-1 1-1,0 0 1,0 2 0,-1 0-1,1 1 1,-1 1 0,0 1-1,-1 1 1,1 1 0,-35 2-1,-31 7 25,2 4-1,-163 43 0,91-17 218,-229 33 1245,16-4-428,259-41-912,-141 52 0,127-31 6,2 6-1,2 5 1,3 5 0,-172 123-1,275-174 0,1-1 0,0 2 0,1 0 0,0 0-1,1 1 1,1 1 0,0 0 0,1 1-1,-12 22 1,18-27-104,0-1 1,0 1-1,1 0 0,0 1 0,1-1 0,1 0 1,-1 1-1,2-1 0,0 1 0,0-1 1,1 1-1,0-1 0,1 0 0,0 1 0,1-1 1,6 14-1,-1-5-11,2 0 0,1 0 0,0-2 1,1 1-1,1-2 0,1 1 0,0-2 1,2 0-1,-1-1 0,2 0 0,0-1 1,1-1-1,24 13 0,1-1-38,1-3 0,1-2 1,1-2-1,91 24 0,-52-23 26,1-5-1,133 6 1,179-18-3,-315-3 10,184-9 5,-1-11 1,0-12-1,-3-12 0,462-140 1,-272 12-23,-367 132-12,-1-4 0,-3-3-1,81-63 1,-137 91 5,-2 0-1,0-2 1,-2-1-1,0-1 1,32-47-1,-48 62 33,-1 0-1,0 0 1,-1-1 0,1 0 0,-2 0-1,0 0 1,0 0 0,0-1-1,0-14 1,-3 19 5,0 0 0,0 0 0,-1-1 1,1 1-1,-2 0 0,1 0 0,-1 0 0,0 0 0,0 0 0,0 1 0,-1-1 0,0 0 0,0 1 0,0 0 0,-1 0 1,0 0-1,-5-6 0,-2 2 3,0-1 0,0 1 0,-1 1 0,0 0 0,-1 1 1,1 0-1,-1 1 0,-1 0 0,1 1 0,-1 0 0,-25-4 0,-8 1-73,-1 2 0,-60 1-1,-29 7-987,-146 23 1,83-6-865,56-12-675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3:31.623"/>
    </inkml:context>
    <inkml:brush xml:id="br0">
      <inkml:brushProperty name="width" value="0.025" units="cm"/>
      <inkml:brushProperty name="height" value="0.025" units="cm"/>
      <inkml:brushProperty name="color" value="#E71224"/>
    </inkml:brush>
  </inkml:definitions>
  <inkml:trace contextRef="#ctx0" brushRef="#br0">93 172 6022,'-10'1'2103,"-70"7"-656,78-8-705,24 0-267,105-23-242,-89 15-225,1 1 0,44-2-1,484 29 1451,-131 2 453,-323-21-1795,1660-19 2618,-1023-56-1958,7 1-137,-692 70-1069,73-4 1183,-66 6-7648,-97 1 2732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4:24.287"/>
    </inkml:context>
    <inkml:brush xml:id="br0">
      <inkml:brushProperty name="width" value="0.025" units="cm"/>
      <inkml:brushProperty name="height" value="0.025" units="cm"/>
      <inkml:brushProperty name="color" value="#E71224"/>
    </inkml:brush>
  </inkml:definitions>
  <inkml:trace contextRef="#ctx0" brushRef="#br0">92 0 8488,'0'0'10970,"-6"8"-10617,-3 7 27,1 1 0,0 1 0,1-1 1,1 1-1,0 0 0,1 1 0,1-1 0,-2 23 1,1 372 1493,6-378-1821,1-14 204,0 0 1,2 0 0,10 36-1,-14-59-2951,-1 1 2198,1 0 0,0 1-1,0-1 1,-1 0 0,0 0 0,1 0-1,-1 0 1,0 1 0,1-1-1,-1 0 1,0 1 0,0-1 0,-1 1-1,1-1 1,0 1 0,0-1-1,-3-1 1,-8-9-3684,-4-3-1559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4:24.694"/>
    </inkml:context>
    <inkml:brush xml:id="br0">
      <inkml:brushProperty name="width" value="0.025" units="cm"/>
      <inkml:brushProperty name="height" value="0.025" units="cm"/>
      <inkml:brushProperty name="color" value="#E71224"/>
    </inkml:brush>
  </inkml:definitions>
  <inkml:trace contextRef="#ctx0" brushRef="#br0">18 1 9769,'0'0'7912,"-4"11"-7063,1 1-755,0-1 0,0 1 0,1 0 0,1 0 0,0 0 0,1 0 1,0 0-1,0 0 0,2 1 0,3 19 0,11 35 472,-14-49-315,2 0 0,0 0 0,1 0-1,1-1 1,1 1 0,0-2 0,14 24 0,-20-38-155,0 0-1,0-1 0,0 1 1,1-1-1,-1 1 1,0-1-1,1 1 0,-1-1 1,1 0-1,-1 0 1,1 0-1,0 0 0,0 0 1,-1 0-1,1 0 0,0 0 1,0-1-1,0 1 1,0-1-1,0 1 0,0-1 1,0 0-1,-1 0 1,1 1-1,0-2 0,0 1 1,0 0-1,0 0 1,0-1-1,0 1 0,0-1 1,0 1-1,0-1 0,0 0 1,-1 0-1,1 0 1,0 0-1,-1 0 0,3-2 1,1-1 115,0-1 0,0 1 1,-1-1-1,1 0 0,-1-1 0,-1 1 0,1-1 1,-1 0-1,0 0 0,4-9 0,15-53 624,-14 40-560,1 0 1,20-41-1,-24 60-499,0 0 0,1 1 1,0-1-1,0 2 0,1-1 0,0 1 0,0 0 1,1 0-1,-1 0 0,1 1 0,14-7 0,-17 10-1321,0 1 0,0-2 0,-1 1 0,1 0 0,-1-1 0,6-6 0,-3-4-6020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4:57.814"/>
    </inkml:context>
    <inkml:brush xml:id="br0">
      <inkml:brushProperty name="width" value="0.025" units="cm"/>
      <inkml:brushProperty name="height" value="0.025" units="cm"/>
      <inkml:brushProperty name="color" value="#E71224"/>
    </inkml:brush>
  </inkml:definitions>
  <inkml:trace contextRef="#ctx0" brushRef="#br0">44 1 9033,'0'0'6480,"-6"8"-6133,0 7-335,0 0-1,1 0 0,1 0 0,1 1 1,0 0-1,1-1 0,0 1 1,1 25-1,1 139 460,2-59-2139,-5-41-3685,2-65 2347,-3-5-2311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4:58.180"/>
    </inkml:context>
    <inkml:brush xml:id="br0">
      <inkml:brushProperty name="width" value="0.025" units="cm"/>
      <inkml:brushProperty name="height" value="0.025" units="cm"/>
      <inkml:brushProperty name="color" value="#E71224"/>
    </inkml:brush>
  </inkml:definitions>
  <inkml:trace contextRef="#ctx0" brushRef="#br0">25 1 9001,'0'0'1313,"-4"9"37,-1 14-935,0 0 1,1 0-1,1 1 0,0 43 0,12 106 616,-8-165-954,-1 0 22,0 0-1,1 0 1,0-1 0,1 1 0,-1 0 0,1-1 0,1 1-1,0-1 1,0 1 0,0-1 0,1 0 0,8 12 0,-11-18-48,0 0 0,0 0 0,0-1 0,1 1 0,-1 0 1,0-1-1,0 1 0,0-1 0,0 1 0,1-1 0,-1 0 0,0 1 1,0-1-1,1 0 0,-1 0 0,0 0 0,1 0 0,-1 0 1,0 0-1,0-1 0,1 1 0,-1 0 0,0 0 0,0-1 1,0 1-1,1-1 0,-1 1 0,0-1 0,0 0 0,0 1 1,0-1-1,0 0 0,2-2 0,30-34 514,-31 34-510,15-20-148,111-160 450,-107 148-2894,27-61 0,-23 33-2977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16.769"/>
    </inkml:context>
    <inkml:brush xml:id="br0">
      <inkml:brushProperty name="width" value="0.025" units="cm"/>
      <inkml:brushProperty name="height" value="0.025" units="cm"/>
    </inkml:brush>
  </inkml:definitions>
  <inkml:trace contextRef="#ctx0" brushRef="#br0">0 12 10698,'0'0'10154,"45"-11"-13710,-16 17-1633,4-2-4388</inkml:trace>
  <inkml:trace contextRef="#ctx0" brushRef="#br0" timeOffset="1">306 72 14286,'0'0'2033,"-8"10"370,0-2-1940,-7 10 1145,0 0 0,-14 23 0,26-36-1495,0 0 0,0 0 0,0 0 0,1 1 0,-1-1 0,1 1 0,1-1 0,-1 1 0,1-1 0,0 1 0,0 0 0,1 0-1,0 0 1,0-1 0,1 12 0,0-15-123,0 0-1,0 0 1,0 0-1,0 0 0,0-1 1,1 1-1,-1 0 0,1 0 1,-1-1-1,1 1 1,0-1-1,-1 1 0,1-1 1,0 0-1,0 0 1,0 0-1,0 0 0,0 0 1,0 0-1,0 0 0,0-1 1,1 1-1,-1-1 1,0 1-1,3-1 0,64 2-982,-55-3 549,-2 0-520,-1-1 0,0 0-1,0 0 1,0-1 0,0-1 0,0 1 0,-1-2 0,1 0 0,12-8 0,6-7-3761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5:03.539"/>
    </inkml:context>
    <inkml:brush xml:id="br0">
      <inkml:brushProperty name="width" value="0.025" units="cm"/>
      <inkml:brushProperty name="height" value="0.025" units="cm"/>
      <inkml:brushProperty name="color" value="#E71224"/>
    </inkml:brush>
  </inkml:definitions>
  <inkml:trace contextRef="#ctx0" brushRef="#br0">0 259 9993,'0'0'2162,"6"2"-1820,19 3 42,1-1 0,0-1 0,0-1 0,-1-1 0,53-5 0,-49 3-147,98-6 771,160-5 114,-141 13-997,0-7-1,167-28 1,-95-5-93,367-61 10,-390 76-28,203 0-1,140 27 13,506-16 263,38-3 256,-429 77-434,50 1 141,-656-61-166,290-8 1125,-332 7-1562,28-4 1203,-25-2-1883,-19-4-3147,-5 3-1123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5:21.098"/>
    </inkml:context>
    <inkml:brush xml:id="br0">
      <inkml:brushProperty name="width" value="0.025" units="cm"/>
      <inkml:brushProperty name="height" value="0.025" units="cm"/>
      <inkml:brushProperty name="color" value="#E71224"/>
    </inkml:brush>
  </inkml:definitions>
  <inkml:trace contextRef="#ctx0" brushRef="#br0">5667 572 10570,'-13'0'-27,"4"-1"111,-1 0 0,1 0-1,0-1 1,0 0-1,-1-1 1,1 0 0,1 0-1,-1-1 1,0 0 0,1 0-1,-11-8 1,-24-23 106,26 21-179,0 0 0,-1 1 0,0 1 0,-1 0 0,-1 2 0,-34-15 0,-10 8-26,0 4 1,0 1 0,-88-3-1,4 0 180,-169-32 715,-270-29-479,515 71-392,-902-100 73,795 70-34,-359-22 0,69 77-143,0 32-27,357-38 114,30-4 95,1 4-1,0 3 1,1 3-1,1 4 1,2 4-1,0 3 1,2 3-1,1 3 1,-104 72-1,140-83-133,10-7 146,1 0 0,1 2 0,-27 27 0,47-41-71,-1 0 0,1 0 0,1 1 0,-1-1 0,1 2 0,1-1-1,0 0 1,0 1 0,0 0 0,1 0 0,0 0 0,1 0 0,0 0 0,1 1 0,-1 16 0,3 4-29,2 0 1,1 0 0,1 0-1,2 0 1,1-1 0,1 0 0,2 0-1,0-1 1,2-1 0,1 0-1,23 32 1,-5-13-45,3-1 1,1-2-1,3-1 0,1-2 0,53 41 0,-6-13 28,3-4-1,121 65 1,-152-98 22,2-3 0,0-3 1,2-2-1,0-3 0,67 12 0,72-1 8,268 8 0,208-32-156,-434-9 25,146-9 81,565-90-1,-720 63 38,280-84 0,-402 87 0,-2-5 0,-2-5 0,-2-4 0,150-94 0,-236 129 23,-1 0 0,0-1 0,-1-1-1,-1-1 1,-1-1 0,0 0-1,16-25 1,-26 33-7,0-1 1,-1 1-1,-1-2 0,0 1 1,0-1-1,-1 1 0,0-1 1,-1 0-1,-1-1 0,0 1 1,0 0-1,-2-1 0,1 1 1,-1 0-1,-1-1 0,-3-13 1,1 14 25,0 1 0,-1 0 1,-1 0-1,0 1 1,-1-1-1,1 1 0,-2 0 1,0 1-1,0-1 1,-1 1-1,0 1 0,0 0 1,-16-13-1,-8-3 148,-1 1 0,-60-31 0,11 13 123,-1 5-1,-2 3 0,-138-34 0,-273-32-619,217 49-822,-4-22-3579,230 56 2509,-17-3-2835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5:27.648"/>
    </inkml:context>
    <inkml:brush xml:id="br0">
      <inkml:brushProperty name="width" value="0.025" units="cm"/>
      <inkml:brushProperty name="height" value="0.025" units="cm"/>
      <inkml:brushProperty name="color" value="#E71224"/>
    </inkml:brush>
  </inkml:definitions>
  <inkml:trace contextRef="#ctx0" brushRef="#br0">1200 236 6278,'-9'-3'2002,"-58"-15"-923,23 7-958,0-2 1,1-2 0,1-1-1,-57-31 1,87 38-143,-1 0 0,0 1 0,-1 1 0,0 1 0,0 0 0,0 0 0,-1 1 0,0 1 1,0 1-1,0 0 0,-20-1 0,3 5-84,1 1 0,-1 2 0,1 1 0,0 1 0,0 2 0,1 1-1,-34 16 1,21-6 231,1 2-1,1 1 1,1 3-1,-45 36 0,74-52-108,0 1 0,0 1 0,1-1 0,1 2 0,-1-1 0,2 1 0,0 1 0,0-1 0,1 1 0,1 1 0,0-1 0,1 1 0,1 0 0,0 0 0,-3 21 0,4-15-14,2 0 0,0 0 0,1 0 0,2 1 0,0-1 0,0 0 0,2-1 0,1 1 0,0-1 0,15 34 0,2-7 22,2-1-1,2-1 1,2-1 0,2-1 0,2-2 0,2-1 0,1-2 0,42 35 0,-56-55 40,1-1 0,0-1 0,1-2-1,0 0 1,1-1 0,0-1 0,1-2 0,0 0 0,1-2 0,0 0 0,0-2 0,0-1 0,1-1 0,-1-1 0,1-2-1,0 0 1,-1-2 0,1-1 0,-1-1 0,0-1 0,0-2 0,0 0 0,-1-2 0,35-16 0,-15 0 17,0-2-1,-2-2 1,0-1 0,-3-3 0,0-1 0,-3-2 0,-1-2 0,-1-1-1,-2-1 1,-2-2 0,-2-1 0,-2-2 0,-2 0 0,23-59 0,-40 83-64,-1 0 0,-1 0 1,-1-1-1,-2 0 1,0 0-1,-1 0 1,0 0-1,-3-26 1,-1 34-15,0-1 0,-1 1 0,0 0 0,-1 0 1,-1 1-1,0-1 0,-1 1 0,0 0 0,-1 1 0,0-1 0,-1 1 0,-1 1 1,-14-16-1,7 10 1,-1 2 1,0 0 0,-2 0-1,1 2 1,-2 0 0,0 2-1,0 0 1,-29-11 0,19 12-22,0 1-1,-1 1 1,0 1 0,0 2 0,-49-2 0,28 7-230,0 2 0,0 2 0,0 2 0,1 3 1,0 2-1,1 3 0,-58 22 0,-68 38-3763,100-41-1057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5:36.506"/>
    </inkml:context>
    <inkml:brush xml:id="br0">
      <inkml:brushProperty name="width" value="0.025" units="cm"/>
      <inkml:brushProperty name="height" value="0.025" units="cm"/>
      <inkml:brushProperty name="color" value="#E71224"/>
    </inkml:brush>
  </inkml:definitions>
  <inkml:trace contextRef="#ctx0" brushRef="#br0">0 72 9129,'0'0'624,"8"-2"-512,73-18-97,1 3 0,1 3-1,161-4 1,100 43 2,-76-1 356,714 60 198,16 4-211,5-71 634,-314-10-565,348-31-162,2-30-102,-468 66-139,6 0 7,-269-13-19,731 17 42,-22-30 72,-123 11 366,-270 8 485,-560-7-1970,-1-3 0,64-13 0,-75 7-2090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4:21.946"/>
    </inkml:context>
    <inkml:brush xml:id="br0">
      <inkml:brushProperty name="width" value="0.025" units="cm"/>
      <inkml:brushProperty name="height" value="0.025" units="cm"/>
      <inkml:brushProperty name="color" value="#E71224"/>
    </inkml:brush>
  </inkml:definitions>
  <inkml:trace contextRef="#ctx0" brushRef="#br0">0 82 4260,'0'0'192,"51"-19"129,-22 9 191,5 2-160,5 0-63,1 1-353,0 2-577,-3-1 641,1 1-32,-5 0-256,-10 1-161,-5 0-3138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4:22.829"/>
    </inkml:context>
    <inkml:brush xml:id="br0">
      <inkml:brushProperty name="width" value="0.025" units="cm"/>
      <inkml:brushProperty name="height" value="0.025" units="cm"/>
      <inkml:brushProperty name="color" value="#E71224"/>
    </inkml:brush>
  </inkml:definitions>
  <inkml:trace contextRef="#ctx0" brushRef="#br0">1174 4 5381,'0'0'7324,"-41"0"-5082,-16 1-1072,1 3-1,-71 13 0,104-14-691,0-2 1,0 0-1,0-2 1,-43-6-1,-36-2-25,70 9-441,-291-9 1594,194 4-1506,115 6-66,-1 0-1,1 0 1,-1 2 0,1 0 0,-1 0-1,-24 10 1,38-12-111,0-1-1,0 0 1,0 1 0,-1-1-1,1 1 1,0-1-1,0 1 1,0 0 0,0 0-1,0-1 1,0 1 0,0 0-1,0 0 1,0 0-1,0 0 1,1 0 0,-1 0-1,0 0 1,1 0 0,-1 1-1,1-1 1,-1 0-1,1 0 1,-1 0 0,1 1-1,0-1 1,0 0 0,0 0-1,-1 1 1,1-1 0,0 0-1,1 1 1,-1-1-1,0 2 1,1-2-322,0 1 1,0-1-1,0 1 0,0-1 1,0 0-1,0 1 0,0-1 1,1 0-1,-1 0 0,0 0 1,1 0-1,-1 0 0,1 0 0,-1-1 1,1 1-1,-1 0 0,1-1 1,0 1-1,-1-1 0,1 1 1,0-1-1,-1 0 0,1 0 1,0 0-1,2 0 0,15 0-4656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7:04.580"/>
    </inkml:context>
    <inkml:brush xml:id="br0">
      <inkml:brushProperty name="width" value="0.025" units="cm"/>
      <inkml:brushProperty name="height" value="0.025" units="cm"/>
      <inkml:brushProperty name="color" value="#E71224"/>
    </inkml:brush>
  </inkml:definitions>
  <inkml:trace contextRef="#ctx0" brushRef="#br0">829 17 3748,'0'0'3106,"-8"0"-1750,-175-4 4210,31 0-3204,45 0-983,73 1-1085,0 1 1,0 2-1,0 2 0,0 1 0,-59 12 0,62-6-27,13-5-208,0 1 0,-30 13-1,47-18-565,31-27-5527,-26 24 4947,9-7-2346,0 1-1483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7:05.117"/>
    </inkml:context>
    <inkml:brush xml:id="br0">
      <inkml:brushProperty name="width" value="0.025" units="cm"/>
      <inkml:brushProperty name="height" value="0.025" units="cm"/>
      <inkml:brushProperty name="color" value="#E71224"/>
    </inkml:brush>
  </inkml:definitions>
  <inkml:trace contextRef="#ctx0" brushRef="#br0">324 372 6278,'0'0'3934,"-8"1"-2973,0 0-574,0 0-1,0 0 1,0-1-1,0 0 1,-1 0-1,1-1 1,0 0-1,0 0 1,0-1-1,1 0 1,-1-1-1,0 0 1,1 0-1,-12-6 1,-22-20 134,1-1 0,-55-54 1,95 83-523,-1 1 0,0-1 0,1 1 0,-1 0 0,1-1 0,-1 1 0,1-1 0,-1 1 0,1-1 0,-1 1 0,1-1 0,-1 0 0,1 1 0,0-1 0,-1 1 0,1-1 0,0 0 0,0 1 0,-1-1 0,1 0 1,0 1-1,0-1 0,0 0 0,0 0 0,0 1 0,0-1 0,0 0 0,0 1 0,0-1 0,0 0 0,1 1 0,-1-1 0,0 0 0,0 1 0,1-1 0,-1 0 0,0 1 0,1-1 0,-1 0 0,0 1 0,1-1 0,-1 1 0,1-1 0,-1 1 0,2-1 0,35-14-88,-11 6 137,-2-4-495,-1-1 0,36-29 0,5-12-4762,-29 25 869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5:56.389"/>
    </inkml:context>
    <inkml:brush xml:id="br0">
      <inkml:brushProperty name="width" value="0.025" units="cm"/>
      <inkml:brushProperty name="height" value="0.025" units="cm"/>
      <inkml:brushProperty name="color" value="#E71224"/>
    </inkml:brush>
  </inkml:definitions>
  <inkml:trace contextRef="#ctx0" brushRef="#br0">51 93 4452,'0'0'2782,"-9"2"-1587,-25 3 151,26-4 1809,32-8-887,62 3-853,-40 3-571,74-10-1,40-19-49,0 7-1,183-2 1,-326 26-716,0 0 0,-1 0 0,1 2 0,18 4 0,-73-9-2456,-17-2-5270,35 0 3842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5:56.876"/>
    </inkml:context>
    <inkml:brush xml:id="br0">
      <inkml:brushProperty name="width" value="0.025" units="cm"/>
      <inkml:brushProperty name="height" value="0.025" units="cm"/>
      <inkml:brushProperty name="color" value="#E71224"/>
    </inkml:brush>
  </inkml:definitions>
  <inkml:trace contextRef="#ctx0" brushRef="#br0">82 60 6438,'0'0'1671,"-10"-4"-219,-25-7-513,10-2 828,14 0 3476,45 8-4181,49-3-779,0 3 0,0 4 0,0 4 0,0 4 0,0 2 0,93 25 0,-166-31-262,0 1 0,1 0 0,-1 1 0,-1 0 0,1 1 0,-1 0 0,0 0 0,0 1 0,8 8 0,-15-13-11,0 0 0,0 0 0,0 0 0,0 0 0,0 0-1,-1 0 1,1 0 0,-1 1 0,1-1 0,-1 0 0,0 1-1,0-1 1,0 1 0,0 0 0,0-1 0,-1 1 0,1 0-1,-1-1 1,0 1 0,0 0 0,0 0 0,0-1 0,0 1-1,-1 0 1,1 0 0,-1-1 0,0 1 0,1 0 0,-1-1-1,-1 1 1,1-1 0,0 1 0,0-1 0,-1 0 0,0 0-1,1 1 1,-1-1 0,0 0 0,0 0 0,-3 2 0,-9 7 148,-1 0-1,0-1 1,0-1 0,-1 0 0,-18 7 0,-90 29 427,86-32-356,-222 67 694,178-56-874,81-24-82,0 0 0,1 0 0,-1 0 0,0 0 0,0 0 0,0 1-1,0-1 1,1 0 0,-1 0 0,0 1 0,0-1 0,1 0 0,-1 1 0,0-1 0,0 1 0,1-1 0,-1 1 0,0-1 0,1 1 0,-1 0-1,1-1 1,-1 1 0,0 1 0,19 2-1679,37-5-1617,2-11-1273,8-10-2391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17.115"/>
    </inkml:context>
    <inkml:brush xml:id="br0">
      <inkml:brushProperty name="width" value="0.025" units="cm"/>
      <inkml:brushProperty name="height" value="0.025" units="cm"/>
    </inkml:brush>
  </inkml:definitions>
  <inkml:trace contextRef="#ctx0" brushRef="#br0">9 91 12364,'0'0'7185,"-3"9"-6165,2-7-971,0 0 0,0 0 0,1 0 1,-1 0-1,1 0 0,-1 0 0,1 0 0,-1 1 1,1-1-1,0 0 0,0 0 0,0 0 0,1 3 1,0-4 3,0 1 1,0-1-1,1 0 1,-1 0 0,0 0-1,1 0 1,-1 0-1,1 0 1,-1-1 0,1 1-1,-1 0 1,1-1-1,-1 1 1,1-1 0,0 1-1,-1-1 1,1 0-1,0 0 1,-1 0 0,1 0-1,0 0 1,-1 0-1,4-1 1,12 1 73,-1-2-1,0 0 1,0 0-1,0-2 1,0 0-1,17-6 1,-24 6-93,-1 1 1,1-1-1,-1 0 1,0-1-1,0 0 1,0 0-1,-1-1 1,0 0-1,0 0 1,0-1 0,-1 0-1,6-8 1,-11 15-14,0-1 0,-1 0 1,1 0-1,0 0 1,-1 0-1,1 1 1,-1-1-1,1 0 0,-1 0 1,1 0-1,-1 0 1,0 0-1,1 0 1,-1 0-1,0 0 0,0 0 1,0 0-1,0 0 1,0 0-1,0 0 1,0 0-1,0 0 0,0 0 1,-1 0-1,1 0 1,0 0-1,-1 0 1,1 0-1,0 0 0,-1 0 1,1 0-1,-1 0 1,0 0-1,1 0 1,-1 1-1,0-1 0,1 0 1,-1 0-1,0 1 1,0-1-1,0 1 1,0-1-1,0 0 0,1 1 1,-1 0-1,0-1 1,0 1-1,0 0 1,0-1-1,0 1 0,0 0 1,0 0-1,0 0 1,-1 0-1,0 0 1,-6-1 10,-1 0 0,1 1 0,0 0 0,0 0 1,-14 3-1,11 0-3,1 0 1,0 1-1,1 0 1,-1 1-1,1 0 1,0 0 0,0 1-1,0 0 1,1 1-1,-10 8 1,13-11 27,1 1 0,-1 0 0,1-1 1,0 1-1,0 1 0,0-1 1,1 1-1,0-1 0,0 1 1,0 0-1,1 0 0,0 0 0,0 1 1,0-1-1,1 0 0,0 1 1,0 10-1,1-14-63,1 0 0,0-1-1,-1 1 1,1 0 0,0-1 0,1 0 0,-1 1 0,0-1-1,1 0 1,-1 1 0,1-1 0,0 0 0,-1 0 0,1 0-1,0 0 1,0-1 0,1 1 0,-1 0 0,0-1 0,0 0-1,1 1 1,-1-1 0,1 0 0,-1 0 0,1 0 0,0-1-1,-1 1 1,4 0 0,9 2-519,1-1-1,0 0 1,22-1-1,-33-1 239,42-1-3722,0-6-3166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7:06.326"/>
    </inkml:context>
    <inkml:brush xml:id="br0">
      <inkml:brushProperty name="width" value="0.025" units="cm"/>
      <inkml:brushProperty name="height" value="0.025" units="cm"/>
      <inkml:brushProperty name="color" value="#E71224"/>
    </inkml:brush>
  </inkml:definitions>
  <inkml:trace contextRef="#ctx0" brushRef="#br0">61 147 7944,'0'0'2557,"-9"4"-951,-2 0-1067,6-2-266,1-1 0,0 1 0,0-1 0,0 1 0,0 1-1,0-1 1,1 0 0,-5 4 0,23-14 3940,18-6-3507,-16 8-174,14-4-337,1 1 1,0 2-1,1 1 1,-1 2-1,1 1 1,50 2-1,-46 1-151,0-1-1,-1-2 1,1-1-1,70-19 0,-46 1 178,69-20 488,-113 38-561,-1 1 0,1 1 0,0 0-1,0 1 1,0 0 0,17 3 0,-30-1-121,0 0 1,0 0 0,1 0-1,-1 0 1,0 1-1,-1-1 1,1 1-1,0 0 1,0 1-1,-1-1 1,1 0 0,2 4-1,-4-4-28,0-1 1,-1 1-1,1 0 0,-1-1 1,1 1-1,-1 0 0,0 0 1,0 0-1,1 0 0,-2 0 1,1 1-1,0-1 0,0 0 0,-1 0 1,1 1-1,-1-1 0,1 0 1,-1 1-1,0-1 0,0 0 1,0 1-1,-1-1 0,0 4 0,0-4-185,0 0 0,0 0 0,-1 0 0,1 0 0,-1 0 0,0 0 0,1-1-1,-1 1 1,0-1 0,0 1 0,0-1 0,0 1 0,0-1 0,-1 0-1,1 0 1,0 0 0,0 0 0,-1-1 0,-3 2 0,-48 8-4462,20-9 500,-1-1-859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47:06.687"/>
    </inkml:context>
    <inkml:brush xml:id="br0">
      <inkml:brushProperty name="width" value="0.025" units="cm"/>
      <inkml:brushProperty name="height" value="0.025" units="cm"/>
      <inkml:brushProperty name="color" value="#E71224"/>
    </inkml:brush>
  </inkml:definitions>
  <inkml:trace contextRef="#ctx0" brushRef="#br0">1 111 10634,'0'0'3902,"8"-7"-2135,7-6-1417,0 2 0,1 0 0,0 1 0,1 1 0,0 0 0,1 2 0,0 0-1,0 0 1,1 2 0,-1 0 0,1 2 0,31-4 0,-46 7-341,0 1 0,0-1 1,0 0-1,0 1 0,0 0 0,-1 0 1,1 0-1,0 0 0,-1 1 1,1 0-1,-1-1 0,1 1 0,-1 0 1,0 1-1,0-1 0,0 0 1,0 1-1,4 4 0,-3-1 3,0 0-1,0 0 1,0 0-1,-1 0 0,0 1 1,0-1-1,-1 1 1,0 0-1,2 12 1,-2-5 133,0-1 0,-1 1 1,-1-1-1,0 1 0,-1-1 1,0 1-1,-1-1 0,0 0 1,-1 0-1,-9 23 1,-4-7 220,0-1 1,-3-1-1,0 0 1,-1-1-1,-32 30 1,-44 57-1792,85-90-660,8-6-4110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0:42.913"/>
    </inkml:context>
    <inkml:brush xml:id="br0">
      <inkml:brushProperty name="width" value="0.025" units="cm"/>
      <inkml:brushProperty name="height" value="0.025" units="cm"/>
    </inkml:brush>
  </inkml:definitions>
  <inkml:trace contextRef="#ctx0" brushRef="#br0">2947 462 5830,'-9'-7'-871,"-24"-23"1421,-45-52-1,43 43-414,14 18-89,-2 1 1,0 1 0,-1 1-1,0 2 1,-2 0 0,0 1 0,0 2-1,-1 0 1,-34-9 0,-34-7 181,-137-22 1,202 45-225,-89-13 4,-1 5 0,-122 2-1,-243 23 27,417-8-32,-257 16-17,245-10 8,1 3-1,-80 23 1,131-25-4,0 0 1,1 2 0,0 1-1,1 1 1,1 1-1,0 1 1,1 2 0,1 0-1,1 2 1,0 0 0,2 1-1,0 1 1,1 1-1,2 1 1,0 1 0,2 0-1,-22 46 1,27-46-4,0 0-1,2 0 1,1 1 0,0 0 0,2 0-1,1 1 1,2 0 0,0 44-1,4-48 11,0-1-1,1 0 0,2-1 0,0 1 0,1-1 0,1 0 0,1 0 1,1 0-1,1-2 0,1 1 0,15 20 0,2-2 29,2-2 0,1-1 0,2-1 0,2-2 0,0-1 0,3-2 0,0-1 0,1-3-1,56 28 1,-31-23 14,2-3-1,2-3 1,0-3-1,1-3 1,105 14 0,7-11 18,1-9 1,0-7 0,0-8-1,0-8 1,-1-8 0,-1-8 0,241-68-1,-328 67 14,-1-3 0,102-52 0,-144 59 7,-3-3 0,0-2 0,-1-2 1,-2-2-1,53-51 0,-78 65 39,-1 0-1,-1-1 1,-1-1 0,-1 0-1,-1-1 1,-1-1 0,-1 0-1,16-44 1,-24 55 21,0 0 0,-1 0-1,-1 0 1,0-1 0,0 1 0,-2-1-1,1 1 1,-2 0 0,1-1 0,-2 1-1,0-1 1,0 1 0,-1 0 0,-1 0-1,1 0 1,-2 1 0,0-1 0,-1 1-1,1 0 1,-12-14 0,-1 3-87,-2 1 0,0 0 1,-1 2-1,-1 0 0,-1 2 0,-1 0 1,0 2-1,-1 0 0,-1 2 0,0 1 1,0 1-1,-40-11 0,-3 3-48,0 3 0,-1 4 1,-135-8-1,106 15-325,-1 4 1,1 4 0,0 4-1,-141 30 1,196-26-250,-60 12-2187,57-21-1229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1:38.034"/>
    </inkml:context>
    <inkml:brush xml:id="br0">
      <inkml:brushProperty name="width" value="0.025" units="cm"/>
      <inkml:brushProperty name="height" value="0.025" units="cm"/>
    </inkml:brush>
  </inkml:definitions>
  <inkml:trace contextRef="#ctx0" brushRef="#br0">1003 0 4708,'0'0'11643,"-3"2"-10836,-62 13 1986,-86 10 1,19-4-2253,96-17-58,-1-1 0,0-2 0,1-1 0,-66-10 1,-47 0-172,-86 10 542,221 3-59,9 5-3450,8-4-2987,8-9-2524,-1-5 1706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1:38.588"/>
    </inkml:context>
    <inkml:brush xml:id="br0">
      <inkml:brushProperty name="width" value="0.025" units="cm"/>
      <inkml:brushProperty name="height" value="0.025" units="cm"/>
    </inkml:brush>
  </inkml:definitions>
  <inkml:trace contextRef="#ctx0" brushRef="#br0">322 72 8232,'0'0'5226,"2"-9"-3240,0-3-1262,3-33 2652,-5 45-3313,0 0-1,0-1 1,0 1 0,0 0 0,0 0-1,0-1 1,0 1 0,0 0 0,0 0-1,-1-1 1,1 1 0,0 0 0,0 0-1,0-1 1,0 1 0,0 0 0,-1 0-1,1 0 1,0-1 0,0 1 0,-1 0-1,1 0 1,0 0 0,0 0 0,0 0 0,-1 0-1,1-1 1,0 1 0,0 0 0,-1 0-1,1 0 1,0 0 0,-1 0 0,1 0-1,0 0 1,0 0 0,-1 0 0,1 0-1,0 0 1,0 0 0,-1 0 0,1 0-1,0 1 1,0-1 0,-1 0 0,1 0-1,0 0 1,0 0 0,-1 0 0,1 1-1,-24 12 517,-21 21-803,-188 192 246,232-225-28,-1 1 0,0-1 1,1 1-1,-1 0 1,1 0-1,0 0 0,-1 0 1,1 0-1,0 0 1,0 0-1,0 0 1,0 0-1,1 0 0,-1 0 1,0 4-1,1-5 3,1-1-1,-1 1 1,0 0 0,0 0-1,1 0 1,-1 0-1,0-1 1,1 1-1,-1 0 1,1 0 0,-1-1-1,1 1 1,0 0-1,-1-1 1,1 1 0,0-1-1,-1 1 1,1-1-1,0 1 1,0-1 0,-1 1-1,1-1 1,0 0-1,0 1 1,0-1-1,1 0 1,8 3 8,1-2 1,-1 1-1,1-2 0,21 0 1,-16 0 84,28-3-7,-1-1 0,48-11 0,-47 6-152,0 3 1,51-1-1,-87 6-1,-7 1-34,0 0 0,-1 0 0,1-1-1,0 1 1,0 0 0,-1 0-1,1 0 1,0 0 0,0 0 0,-1 0-1,1 0 1,0 0 0,0 0 0,0 0-1,-1 0 1,1 0 0,0 0 0,0 1-1,-1-1 1,1 0 0,0 1-1,0-1 1,-1 1 0,1-1 0,-1 0-1,1 1 1,0 0 0,-1-1 0,1 1-1,-1-1 1,1 1 0,-1 0 0,1-1-1,-1 1 1,0 0 0,1-1-1,-1 1 1,0 0 0,1 0 0,-1-1-1,0 1 1,0 0 0,0 0 0,0 1-1,-4 0-4656,-6-2 1371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1:49.725"/>
    </inkml:context>
    <inkml:brush xml:id="br0">
      <inkml:brushProperty name="width" value="0.025" units="cm"/>
      <inkml:brushProperty name="height" value="0.025" units="cm"/>
    </inkml:brush>
  </inkml:definitions>
  <inkml:trace contextRef="#ctx0" brushRef="#br0">0 0 6278,'0'0'10025,"95"25"-7147,52 16-1746,259 39 0,160-19-978,-275-33 327,-36-3 95,0-11 1,507-40-1,-108-15 310,-653 41-288,-3 0-718,1 0-1,0 0 1,-1 0-1,1 0 1,0 0-1,-1 0 0,1 0 1,0-1-1,0 1 1,-1 0-1,1-1 1,0 1-1,0-1 1,-1 0-1,-1 0 1,2-1-464,-1 0 1,1 0-1,0 0 1,0 0-1,-1 0 1,1 0-1,1 0 1,-1 0-1,0-1 1,0 1-1,0-4 1,-3-9-2263,-7-18-5963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1:58.231"/>
    </inkml:context>
    <inkml:brush xml:id="br0">
      <inkml:brushProperty name="width" value="0.025" units="cm"/>
      <inkml:brushProperty name="height" value="0.025" units="cm"/>
    </inkml:brush>
  </inkml:definitions>
  <inkml:trace contextRef="#ctx0" brushRef="#br0">2214 87 7911,'-87'-24'110,"-1"4"-1,-1 3 0,0 5 0,-1 3 1,-1 5-1,1 3 0,0 4 0,0 5 1,0 3-1,1 4 0,1 4 0,-139 48 0,122-31 54,2 4 0,1 4-1,-113 69 1,178-89-115,1 2 1,0 1 0,2 2 0,-41 45-1,54-50-19,2 1 1,0 0-1,1 2 0,2 0 0,1 1 0,1 0 0,-10 32 0,18-44-17,1 0-1,1 0 1,0 1 0,1 0 0,1 0 0,1 0-1,0 0 1,1 0 0,1 0 0,0-1 0,2 1-1,0 0 1,0 0 0,2-1 0,0 0 0,1 0-1,0 0 1,2-1 0,0 0 0,0 0-1,1-1 1,1 0 0,19 21 0,-4-9 85,2-2 1,0 0-1,2-2 1,0-1-1,1-1 1,1-2-1,1-1 1,59 22-1,5-5 20,184 38-1,-116-43-67,1-8 0,1-6 1,0-8-1,210-18 0,-235 0 71,-1-7 0,-1-5 0,-1-7 0,217-75 0,-274 74 171,-2-3 0,-1-4 0,-3-3 0,-1-3 0,-2-3 0,-2-4 0,-2-2 0,108-112 0,-147 133-168,-1 0 1,30-48 0,-52 71-48,0-1 0,0 0 0,-1 0 0,-1 0 0,0 0 0,0-1 0,-1 0 0,0 1 0,-1-1 0,0-1 0,-1 1 0,0 0 0,-1 0 0,-1-13 0,-1 17-32,0 0-1,0 1 1,-1-1 0,0 1 0,0-1 0,-1 1 0,1 0 0,-1 1 0,-1-1 0,1 1 0,-1 0 0,0 0 0,0 0 0,-1 0 0,1 1-1,-1 0 1,0 0 0,0 1 0,0-1 0,-12-3 0,-1-1-199,-1 1-1,0 1 1,0 0-1,-1 2 0,-37-4 1,6 5-2045,-89 7 1,36 11-1666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2:10.185"/>
    </inkml:context>
    <inkml:brush xml:id="br0">
      <inkml:brushProperty name="width" value="0.025" units="cm"/>
      <inkml:brushProperty name="height" value="0.025" units="cm"/>
    </inkml:brush>
  </inkml:definitions>
  <inkml:trace contextRef="#ctx0" brushRef="#br0">92 68 4164,'-45'3'5934,"17"-2"-1875,9 1 2273,239-6-1952,75-6-4228,182-24 2181,-476 34-2045,-2 0-779,0 0 42,0 0 0,0 0 0,0 0 0,0 0 0,0 0 0,0-1 0,1 1 0,-1 0 0,0-1 0,0 1 0,0 0 0,0-1 0,1 1 0,-1-1 1,0 1-1,0-1 0,1 0 0,-1 1 0,0-2 0,-3-6-4468,2-2-1612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2:10.687"/>
    </inkml:context>
    <inkml:brush xml:id="br0">
      <inkml:brushProperty name="width" value="0.025" units="cm"/>
      <inkml:brushProperty name="height" value="0.025" units="cm"/>
    </inkml:brush>
  </inkml:definitions>
  <inkml:trace contextRef="#ctx0" brushRef="#br0">39 6 9513,'0'0'5675,"-9"0"-3657,-20-4 3298,52 3-3906,60 4-1034,-1 4 0,-1 4-1,1 3 1,94 30 0,-165-41-369,0 1-1,0 0 0,0 0 1,-1 1-1,0 1 1,0-1-1,18 15 1,-27-19 16,1 1 1,0 0 0,0 0-1,0 0 1,-1 0 0,1 0-1,-1 0 1,0 0 0,1 0-1,-1 1 1,0-1 0,0 1 0,-1-1-1,1 0 1,0 1 0,-1-1-1,1 1 1,-1 0 0,0-1-1,0 1 1,0-1 0,0 1-1,-1-1 1,1 1 0,-1-1-1,1 1 1,-1-1 0,0 1 0,0-1-1,0 0 1,0 1 0,0-1-1,-1 0 1,1 0 0,-1 0-1,1 0 1,-1 0 0,0 0-1,0 0 1,1-1 0,-5 3-1,-16 16 262,-2 0-1,0-2 1,-1-1 0,-1-1-1,-38 17 1,-147 55 583,188-79-801,-11 4-25,19-6-95,-1-1-1,0 0 1,-1-1 0,-23 4 0,55-15-11815,-2-5 5222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2:37.195"/>
    </inkml:context>
    <inkml:brush xml:id="br0">
      <inkml:brushProperty name="width" value="0.025" units="cm"/>
      <inkml:brushProperty name="height" value="0.025" units="cm"/>
    </inkml:brush>
  </inkml:definitions>
  <inkml:trace contextRef="#ctx0" brushRef="#br0">1 101 6342,'30'1'1377,"-14"-3"-1210,0 0 0,-1-1 0,1-1 0,-1 0-1,0-1 1,-1-1 0,16-8 0,-10 5 2,1 1 1,-1 0-1,26-4 1,32 2 259,156 1 0,-101 8-1,36-3 85,270 29-1,-11-3 318,-17-2-69,347 33-206,-455-38-160,78 3-147,-262-18-105,141-18 0,471-43 39,-710 61-219,133-7-918,-134 5 256,0-1 0,-1-1 1,1-1-1,-1-1 1,28-11-1,-13-2-1890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17.975"/>
    </inkml:context>
    <inkml:brush xml:id="br0">
      <inkml:brushProperty name="width" value="0.025" units="cm"/>
      <inkml:brushProperty name="height" value="0.025" units="cm"/>
    </inkml:brush>
  </inkml:definitions>
  <inkml:trace contextRef="#ctx0" brushRef="#br0">38 73 7111,'0'0'13725,"-6"11"-13256,5-8-428,-3 4 42,0 0 0,0 0 0,1 1 1,1-1-1,-1 1 0,1-1 0,0 1 0,1 0 1,0 0-1,0 8 0,0 21 213,0-23-126,0 1 0,1-1 0,0 1-1,2-1 1,0 1 0,0-1 0,6 17 0,-8-30-140,0 0 1,0-1-1,0 1 0,0-1 1,0 1-1,1 0 0,-1-1 1,0 1-1,0-1 0,1 1 1,-1 0-1,0-1 0,1 1 1,-1-1-1,0 1 0,1-1 1,-1 1-1,1-1 0,-1 0 1,1 1-1,-1-1 0,1 1 1,-1-1-1,1 0 0,-1 0 1,1 1-1,0-1 0,-1 0 1,1 0-1,-1 0 0,1 1 1,0-1-1,-1 0 0,1 0 1,0 0-1,-1 0 0,1 0 1,-1 0-1,1-1 0,0 1 1,-1 0-1,1 0 0,0 0 1,-1 0-1,1-1 0,-1 1 1,1 0-1,0-1 0,1-1 54,-1 1 0,1-1 0,-1 1-1,0-1 1,0 0 0,1 0-1,-1 1 1,-1-1 0,1 0 0,0 0-1,0 0 1,-1 0 0,2-3-1,-1-10-30,1 1-1,-2-1 0,0 1 1,0-1-1,-2 1 0,0-1 1,0 1-1,-1-1 0,-10-24 1,22 46-276,1 0 0,-1-1 0,21 10 0,-21-13 239,1 0-1,0-1 1,-1 0-1,1 0 1,0-1-1,0-1 0,0 0 1,0 0-1,0-1 1,0 0-1,0-1 1,0 0-1,0 0 1,-1-1-1,1 0 1,-1-1-1,13-7 1,-8 5 76,-1-2 1,0 0-1,0 0 1,-1-1 0,0-1-1,-1 0 1,0-1 0,-1 0-1,0 0 1,16-24-1,-15-5 264,-15 26-218,3 14-147,0 1-1,1-1 1,-1 0-1,0 0 1,0 0 0,0 0-1,0 1 1,1-1-1,-1 0 1,0 1 0,0-1-1,1 0 1,-1 1-1,0-1 1,1 1 0,-1 0-1,0-1 1,1 1-1,-1-1 1,1 1 0,-1 0-1,0 0 1,-5 6-11,0 1 1,1 0 0,-1 0-1,1 0 1,1 0-1,0 1 1,0 0-1,1 0 1,-3 11-1,4-13 25,0 0-1,1 0 0,0 0 1,0 0-1,0 0 0,1 1 0,0-1 1,1 0-1,0 0 0,0 0 1,0 0-1,5 14 0,-4-18-33,0 0 0,0-1 0,1 1 0,-1 0 0,1-1 1,-1 0-1,1 1 0,0-1 0,0 0 0,0 0 0,0-1 0,0 1 0,0-1 0,0 1 0,1-1 0,-1 0 0,0 0 0,1-1 0,-1 1 0,7 0 0,8 0-1814,-1 0-1,30-2 0,-12-4-3964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2:38.342"/>
    </inkml:context>
    <inkml:brush xml:id="br0">
      <inkml:brushProperty name="width" value="0.025" units="cm"/>
      <inkml:brushProperty name="height" value="0.025" units="cm"/>
    </inkml:brush>
  </inkml:definitions>
  <inkml:trace contextRef="#ctx0" brushRef="#br0">1 102 7303,'105'11'1868,"1180"9"-442,155-49-204,-821 29-761,460-14-20,-250-37-135,-388 21-142,86 21-36,-514 10-170,34 6-636,-46-5-449,-7 1 449,-24 0-731,-14 1-2307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2:39.220"/>
    </inkml:context>
    <inkml:brush xml:id="br0">
      <inkml:brushProperty name="width" value="0.025" units="cm"/>
      <inkml:brushProperty name="height" value="0.025" units="cm"/>
    </inkml:brush>
  </inkml:definitions>
  <inkml:trace contextRef="#ctx0" brushRef="#br0">1 91 7911,'0'0'486,"8"9"-288,-3-4-151,0 0-1,1 0 1,0 0 0,-1-1-1,2 0 1,-1 0 0,0 0-1,1-1 1,0 0 0,0 0 0,0-1-1,0 0 1,0 0 0,0-1-1,12 1 1,349 12 687,-196-12-656,95 3 122,473-53 0,467-68-152,5 106 844,-501 76 405,-122-5-427,70-56-2039,-557-19-1185,-12-8-1538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50:16.345"/>
    </inkml:context>
    <inkml:brush xml:id="br0">
      <inkml:brushProperty name="width" value="0.025" units="cm"/>
      <inkml:brushProperty name="height" value="0.025" units="cm"/>
      <inkml:brushProperty name="color" value="#E71224"/>
    </inkml:brush>
  </inkml:definitions>
  <inkml:trace contextRef="#ctx0" brushRef="#br0">341 0 737,'-2'4'865,"-14"-4"-225,-1 2-384,-4-1 1,-3 0-129,1-1-96,-4 0-32,-2 0 0,4 0 32,-4 0-160,-1 0-97,1 0 129,-6 0 64,1 0-1313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50:17.623"/>
    </inkml:context>
    <inkml:brush xml:id="br0">
      <inkml:brushProperty name="width" value="0.025" units="cm"/>
      <inkml:brushProperty name="height" value="0.025" units="cm"/>
      <inkml:brushProperty name="color" value="#E71224"/>
    </inkml:brush>
  </inkml:definitions>
  <inkml:trace contextRef="#ctx0" brushRef="#br0">0 319 6022,'0'0'5365,"8"-4"-5312,4 0-39,0 0-1,1 1 0,-1 1 1,0 0-1,1 0 0,-1 1 1,1 1-1,0 0 0,22 4 1,71 7 746,78 12 1117,-69-9-1194,142 0 1,29 2 191,676 45 0,3-54-655,-715-7-210,190-13 177,-26 1 379,1294-40-335,-1548 45-222,168-6 13,580-39-17,391-48 700,-393 36-514,-481 9-103,-33 3-587,-387 51 392,4 1-501,-1-1 0,0 0 1,0 0-1,0-1 0,0 0 1,8-4-1,2-7-4965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50:26.091"/>
    </inkml:context>
    <inkml:brush xml:id="br0">
      <inkml:brushProperty name="width" value="0.025" units="cm"/>
      <inkml:brushProperty name="height" value="0.025" units="cm"/>
      <inkml:brushProperty name="color" value="#E71224"/>
    </inkml:brush>
  </inkml:definitions>
  <inkml:trace contextRef="#ctx0" brushRef="#br0">2185 295 2659,'0'0'3512,"-6"-10"-2535,2 3-802,-1-1 0,0 1 0,0 0-1,0 0 1,-1 1 0,0 0 0,-1 0 0,1 0 0,-1 1-1,0 0 1,-14-7 0,-45-19 442,-2 4-1,0 3 1,-84-19 0,-219-20 530,290 54-1002,0 3 0,-125 8-1,156 3-72,1 1 0,-1 3 0,1 2-1,1 2 1,-63 26 0,41-9 125,1 4 0,-84 55 0,114-63-151,1 2 0,1 2 1,2 1-1,-61 71 0,83-87-21,2 0 1,0 1-1,1 1 0,0 0 0,1 0 1,1 1-1,1 0 0,1 0 0,0 1 1,1 0-1,1 0 0,1 0 0,1 0 1,0 0-1,2 1 0,0-1 0,1 1 1,1-1-1,1 0 0,0 0 0,2 0 1,0 0-1,1-1 0,1 0 0,10 20 1,0-8-15,1 0 1,2-1 0,1 0 0,1-2 0,1-1-1,1-1 1,46 37 0,20 5 44,100 58 0,-167-111-54,45 28 1,3-3 1,1-3-1,92 31 1,-108-49 26,0-2-1,0-3 1,1-2 0,1-3-1,71 1 1,-51-8 177,0-4 0,0-3 0,0-4 0,-1-3 0,85-25 1,-105 20-149,-1-3 1,-1-2-1,-1-2 1,-1-3-1,-1-2 1,-2-2-1,62-51 1,-57 36-42,-1-3 0,-2-2-1,-3-2 1,-2-2 0,49-79 0,-86 120-5,-1-1 1,-1 0-1,0-1 0,-2 1 1,0-2-1,-1 1 1,0 0-1,-1-1 0,-1 0 1,0-21-1,-3 26 3,0 0 0,-1 0 0,-1 0-1,0 0 1,0 0 0,-2 1 0,1-1 0,-2 1-1,0 0 1,0 0 0,-1 0 0,0 1 0,-1 0-1,-14-17 1,-2 1 28,-2 1 0,0 1 0,-2 2 0,-1 0-1,0 2 1,-62-35 0,44 34 81,-1 1-1,-1 2 1,-1 2 0,-59-12-1,-22 6 173,0 7 0,-248-1 0,327 17-434,-37-2-2034,-137 16 0,193-11-2474,13-2-3848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50:27.434"/>
    </inkml:context>
    <inkml:brush xml:id="br0">
      <inkml:brushProperty name="width" value="0.025" units="cm"/>
      <inkml:brushProperty name="height" value="0.025" units="cm"/>
      <inkml:brushProperty name="color" value="#E71224"/>
    </inkml:brush>
  </inkml:definitions>
  <inkml:trace contextRef="#ctx0" brushRef="#br0">2178 74 9161,'-117'-25'209,"0"5"0,-2 6 0,0 4 0,0 6-1,0 5 1,-236 32 0,-23 45 150,292-56-146,2 4 1,-110 50-1,160-60 4,1 2 1,0 1 0,2 2-1,0 1 1,2 1-1,-44 44 1,60-53-205,1 1 0,1 0-1,0 0 1,1 1 0,1 0-1,-12 28 1,17-32-22,0-1 1,1 1-1,0 0 0,1 0 0,1 0 1,-1 1-1,2-1 0,0 0 0,0 0 1,5 24-1,-2-24 4,0-1 1,1 0 0,1-1-1,0 1 1,0-1 0,1 0 0,0 0-1,1-1 1,0 0 0,1 0-1,0 0 1,0-1 0,0 0-1,1-1 1,12 8 0,8 4 6,0-2 0,0 0 0,2-3 0,31 12 0,28 4 36,0-3-1,2-5 1,98 12-1,288 12 370,-425-43-313,612 11 1385,-526-23-1121,0-6-1,239-57 1,-266 42-227,147-60-1,-215 71-85,-1-1 0,-1-3 0,-2-1 0,0-2 1,-1-1-1,41-40 0,-66 55-1,-2-1 1,1-1-1,-2 0 0,0-1 1,0 0-1,-2-1 1,16-32-1,-23 42-24,1 0-1,-2 0 1,1 0 0,-1-1-1,1 1 1,-2 0-1,1-1 1,-1 1 0,0 0-1,0-1 1,-1 1-1,0-1 1,0 1-1,0 0 1,-1 0 0,0 0-1,0 0 1,0 0-1,-1 0 1,0 0 0,0 1-1,-1 0 1,1-1-1,-1 1 1,-9-9-1,-5-2 33,-1 1 0,0 0 0,-1 1 0,-1 2 0,0 0 1,-1 1-1,0 1 0,-45-14 0,10 8-43,0 3 0,-95-10 1,26 14-425,0 5 1,0 6-1,0 5 0,0 5 1,-156 37-1,74 0-2195,2 3-1127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51:09.502"/>
    </inkml:context>
    <inkml:brush xml:id="br0">
      <inkml:brushProperty name="width" value="0.025" units="cm"/>
      <inkml:brushProperty name="height" value="0.025" units="cm"/>
      <inkml:brushProperty name="color" value="#E71224"/>
    </inkml:brush>
  </inkml:definitions>
  <inkml:trace contextRef="#ctx0" brushRef="#br0">0 123 4612,'0'0'2472,"8"-3"-2269,5-1-28,1 0 0,0 1 0,-1 1 0,1 0 0,22 1 1,85 5-1,-25 0-163,260-33 231,-83 2 235,1104 23 1060,-215 60-1238,-848-45-83,1054 1 431,-1204-13-372,1290-23 309,212 1-38,-1073 24-552,1192-18-22,-101-45 133,-835 58 668,-778 13-1037,-54-5-1022,0-2 0,1 0 1,17 0-1,-22-4-3899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52:12.806"/>
    </inkml:context>
    <inkml:brush xml:id="br0">
      <inkml:brushProperty name="width" value="0.025" units="cm"/>
      <inkml:brushProperty name="height" value="0.025" units="cm"/>
      <inkml:brushProperty name="color" value="#E71224"/>
    </inkml:brush>
  </inkml:definitions>
  <inkml:trace contextRef="#ctx0" brushRef="#br0">0 184 4901,'0'0'5413,"11"-4"-5328,2-1 48,0 1 0,0 1-1,0 0 1,0 1 0,0 0-1,1 1 1,-1 0 0,1 1-1,-1 1 1,0 0 0,1 1 0,-1 0-1,20 7 1,-1 5 267,1-2-1,0-1 1,1-2 0,0-1-1,0-2 1,1-1 0,35 0 0,208-15 473,96 3-193,-176 12 11,336-33 1,360-2-57,-399-6-528,-24 1-16,-107 44-63,-182-1-16,213-17 1,529 0 19,-713 16-27,183 10 69,82 3-16,0-42 211,-262-5-246,519-45 34,-520 61-58,417-3 7,-541 23-499,139 32-1,-99-15-7760,-97-19 1411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52:24.705"/>
    </inkml:context>
    <inkml:brush xml:id="br0">
      <inkml:brushProperty name="width" value="0.025" units="cm"/>
      <inkml:brushProperty name="height" value="0.025" units="cm"/>
      <inkml:brushProperty name="color" value="#E71224"/>
    </inkml:brush>
  </inkml:definitions>
  <inkml:trace contextRef="#ctx0" brushRef="#br0">0 140 6054,'0'0'3427,"3"4"-3555,-1-2 126,0 0 1,0-1-1,0 1 1,0 0-1,1-1 0,-1 1 1,0-1-1,1 0 1,-1 0-1,1 1 1,-1-2-1,1 1 0,-1 0 1,1-1-1,5 1 1,53 2 9,-7 0 4,53 16 32,-52-8-77,-1-2 1,64 1-1,631-4 450,-335-36 26,-63 1-321,402 33 71,-181 4 228,-173-31-136,24-1-223,501-1 515,-309 2 832,-507 18-1278,1-6-1,120-26 0,-99 14-3,-116 20-67,0 1 0,0 1 1,18 1-1,-27 0-494,0 1-1,-1-1 1,1 1-1,-1 0 1,0 0 0,1 1-1,-1-1 1,0 1 0,0 0-1,0 0 1,0 0 0,0 1-1,5 3 1,1 5-6410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3:42.429"/>
    </inkml:context>
    <inkml:brush xml:id="br0">
      <inkml:brushProperty name="width" value="0.025" units="cm"/>
      <inkml:brushProperty name="height" value="0.025" units="cm"/>
    </inkml:brush>
  </inkml:definitions>
  <inkml:trace contextRef="#ctx0" brushRef="#br0">0 204 4965,'12'7'-162,"0"-1"1,0 0-1,1 0 1,0-1 0,0-1-1,0 0 1,1-1-1,19 2 1,115 3 627,-120-8-574,589 21 1080,323-9 2175,-817-13-2995,979-59 1135,-79 1-316,-603 54-759,415-13 89,1800-117 1786,-2231 123-1907,-1 17-1,674 97 1,-889-78 208,196 1 0,191-27 751,-525 1-1068,46-1-20,834 11 106,-242-1-45,-348-40-15,96-2-381,-416 40-980,-20-6 1172,1 1 0,-1-1 0,0 0-1,1 1 1,-1-1 0,0 0-1,0 1 1,1-1 0,-1 1-1,0-1 1,0 0 0,0 1 0,0-1-1,0 1 1,1-1 0,-1 1-1,0-1 1,0 0 0,0 1-1,0-1 1,0 1 0,0-1 0,0 1-1,-1-1 1,1 1 0,0-1-1,0 0 1,0 1 0,0-1-1,0 1 1,-1-1 0,1 0 0,0 1-1,0-1 1,-1 0 0,1 1-1,0-1 1,-1 0 0,1 1-1,0-1 1,-1 0 0,1 0-1,0 1 1,-1-1 0,1 0 0,-1 0-1,1 0 1,-1 1 0,-23 10-5263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18.515"/>
    </inkml:context>
    <inkml:brush xml:id="br0">
      <inkml:brushProperty name="width" value="0.025" units="cm"/>
      <inkml:brushProperty name="height" value="0.025" units="cm"/>
    </inkml:brush>
  </inkml:definitions>
  <inkml:trace contextRef="#ctx0" brushRef="#br0">27 1 14542,'0'0'7303,"-21"62"-7015,15-20 321,6 8 95,0 2-127,0-1-289,6-3-128,5-2-64,1-7-32,3-8-64,-1-2-320,2-10-641,0-6-160,6-7-609,-8-6-1345,8 0-2978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4:08.292"/>
    </inkml:context>
    <inkml:brush xml:id="br0">
      <inkml:brushProperty name="width" value="0.025" units="cm"/>
      <inkml:brushProperty name="height" value="0.025" units="cm"/>
    </inkml:brush>
  </inkml:definitions>
  <inkml:trace contextRef="#ctx0" brushRef="#br0">1 346 6118,'0'0'2952,"8"-2"-2957,43-7 120,57-20 1,54-12 411,47 10 308,401-9 1,138 4 644,2-1-1071,-214 40 483,884-18-38,48-3 609,-1036 36-1206,51 0-61,-67-35 313,-301 10-441,50 0-19,-64 5 18,-1-4 1,147-29-1,-71 6-23,-29 6 51,-146 23-84,0 0 1,-1 0-1,1 0 1,-1 0-1,1-1 0,-1 1 1,1 1-1,-1-1 1,1 0-1,-1 0 1,1 0-1,0 0 1,-1 0-1,1 0 1,-1 1-1,1-1 0,-1 0 1,1 0-1,-1 1 1,1-1-1,-1 0 1,0 1-1,1-1 1,-1 0-1,1 1 1,-1-1-1,0 1 0,1-1 1,-1 0-1,0 1 1,0-1-1,1 1 1,-1-1-1,0 1 1,0 0-1,0-1 1,1 1-1,-1-1 1,0 1-1,0-1 0,0 1 1,0-1-1,0 1 1,0-1-1,0 1 1,-1 0-1,-5 35-5356,4-28 3815,-2 12-2490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4:19.202"/>
    </inkml:context>
    <inkml:brush xml:id="br0">
      <inkml:brushProperty name="width" value="0.025" units="cm"/>
      <inkml:brushProperty name="height" value="0.025" units="cm"/>
    </inkml:brush>
  </inkml:definitions>
  <inkml:trace contextRef="#ctx0" brushRef="#br0">0 118 9801,'1'1'10,"-1"1"-1,1-1 0,0 0 1,0 0-1,0 0 0,0 1 1,0-1-1,0 0 0,0-1 1,0 1-1,1 0 0,-1 0 1,0 0-1,0-1 0,1 1 1,-1 0-1,0-1 0,1 1 1,-1-1-1,1 0 0,-1 0 1,0 1-1,1-1 0,-1 0 1,1 0-1,-1 0 0,1 0 1,-1-1-1,3 1 0,50-3 122,-33-2-105,0 0-1,0-2 1,-1 0-1,0-1 0,-1-1 1,22-13-1,-21 11-12,1 0 0,0 1 0,1 1 0,0 1 0,33-7 1,-7 11 241,0 2 1,0 2 0,1 2 0,89 16-1,-66-8 438,78 1-1,160-26 941,77 1-703,-7 54-765,-1 0-101,-217-36 51,308-34 0,-268 9-31,-1 10 0,1 8 0,236 28 0,401 46 147,-583-62 203,327-30 1,374-21 296,361 36-603,-870 25 87,-107-2-2325,-294-17-1621,-14 0-2398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4:52.321"/>
    </inkml:context>
    <inkml:brush xml:id="br0">
      <inkml:brushProperty name="width" value="0.025" units="cm"/>
      <inkml:brushProperty name="height" value="0.025" units="cm"/>
    </inkml:brush>
  </inkml:definitions>
  <inkml:trace contextRef="#ctx0" brushRef="#br0">0 218 6278,'0'0'667,"9"3"-213,19 9-36,1-1 0,0-2 0,0-1 0,0-1 0,1-1 0,38 2-1,189-28 1069,-28 1-1034,211-13-11,-253 14-337,320 9 751,40-3 153,182-81 72,-452 55-970,351-2-33,0 62 209,414 16-47,2-38 466,-432-3-453,-54 9-63,-1 35 722,-387-17-737,-48-6 412,173 5 1723,-332-24-1577,31 0-1132,-89-13 147,52 12-9365,24 2 3975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4:56.251"/>
    </inkml:context>
    <inkml:brush xml:id="br0">
      <inkml:brushProperty name="width" value="0.025" units="cm"/>
      <inkml:brushProperty name="height" value="0.025" units="cm"/>
    </inkml:brush>
  </inkml:definitions>
  <inkml:trace contextRef="#ctx0" brushRef="#br0">7183 323 6566,'0'0'1164,"-8"0"-694,-3 1-328,-28-2 404,32-1-204,0-1 0,0 1 0,1-1 0,-1 0 0,-8-6 0,-23-10 607,4 9-640,0 2 1,0 1-1,-71-5 0,65 9-196,1-1-1,-76-20 0,68 8 46,-1 3-1,-1 2 1,1 2-1,-2 1 1,-49 1-1,-341-19 764,-8 1-395,-306 29 372,344 1-835,-278-24 610,30-14-571,354 21-76,78 1-21,-483-19 16,578 28-63,-1 5-1,-163 26 0,186-12-92,1 5 0,2 5-1,-143 55 1,205-64 89,2 1 1,0 3 0,1 1-1,2 2 1,0 2-1,2 1 1,1 2 0,1 2-1,1 1 1,-44 57-1,70-79 36,0 0 0,1 0 0,0 1-1,1-1 1,1 1 0,0 1 0,0-1 0,-3 17 0,7-23 0,0 1 1,1-1-1,-1 1 1,1-1-1,1 1 1,-1-1-1,1 0 1,0 1-1,1-1 1,0 0-1,0 0 1,0 0-1,0 0 1,1 0-1,0 0 1,1-1-1,-1 1 1,9 9-1,7 5-9,1 0 0,1-1 0,0-1 0,2-1-1,0-1 1,1-1 0,0-1 0,1-1 0,46 16 0,24 3 33,135 27 0,-160-43-6,-55-12-7,844 182-34,-310-98 44,6-47 69,279-63 155,-500 0-213,709-68 41,-775 58-57,284 4-1,-369 23 4,-1-7 0,238-48 0,46-17-6,-338 57 20,-70 10-39,59-17 0,-95 20 42,0-1 1,-1 0 0,1-2 0,-2 0 0,31-21-1,-47 29-1,-1-1-1,0 0 1,0 0-1,0-1 1,0 1-1,0-1 1,-1 1-1,0-1 0,1 0 1,-1 0-1,-1 0 1,1 0-1,-1 0 1,1 0-1,-1 0 1,0-1-1,-1 1 0,1 0 1,-1-1-1,0 1 1,0 0-1,0-1 1,0 1-1,-1-1 1,0 1-1,0 0 0,0 0 1,-1-1-1,1 1 1,-4-7-1,-3-6 16,-1 0 0,-1 0 0,0 1 1,-1 1-1,-22-25 0,11 18-28,-1 1 1,-1 1 0,0 1 0,-2 1-1,0 2 1,-1 0 0,-1 2-1,0 1 1,-1 1 0,-31-7 0,-43-10-38,-161-23 0,6 12-4320,190 28 752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4:58.938"/>
    </inkml:context>
    <inkml:brush xml:id="br0">
      <inkml:brushProperty name="width" value="0.025" units="cm"/>
      <inkml:brushProperty name="height" value="0.025" units="cm"/>
    </inkml:brush>
  </inkml:definitions>
  <inkml:trace contextRef="#ctx0" brushRef="#br0">1 203 2659,'0'0'-855,"12"3"914,-2 0-46,53 13 856,0-3-1,1-2 0,87 2 0,424-49 663,-262 9-1391,-182 19-38,665-77 623,-629 53-500,1 8-1,229-5 0,-64 30-130,601-10 1398,-788-4-3057,-162 13-410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5:01.964"/>
    </inkml:context>
    <inkml:brush xml:id="br0">
      <inkml:brushProperty name="width" value="0.025" units="cm"/>
      <inkml:brushProperty name="height" value="0.025" units="cm"/>
    </inkml:brush>
  </inkml:definitions>
  <inkml:trace contextRef="#ctx0" brushRef="#br0">5533 360 4452,'-32'-9'282,"1"-2"0,0-1 0,1-1 0,-56-35 0,67 38-224,-1 0 1,0 2-1,-1 0 1,0 1-1,0 1 1,-1 1-1,-23-2 1,-158-4 446,53 6 422,-80-15-158,-572-54 1526,254 15-1494,243 34-541,-1 13 0,-354 32-1,560-11-267,-1 5-1,2 4 1,0 4-1,-111 42 1,9 12-1,-79 26 18,147-57-70,3 5 1,-169 92-1,271-127 7,1 1-1,1 1 1,1 1-1,0 2 1,1 0-1,1 2 1,2 0 0,0 1-1,-20 30 1,39-50 46,0 1 0,0 0 0,0-1 0,0 1-1,1 0 1,0 0 0,0 0 0,0 0 0,0 0 0,0 0 0,1 1 0,0-1 0,0 0 0,0 0 0,1 7 0,1-4-4,0 1 0,0-1 0,1 0 0,0-1 0,0 1-1,0 0 1,1-1 0,5 8 0,6 4-1,1 0-1,1-1 1,0 0 0,28 20-1,0-5-87,1-3 0,2-1 0,1-2 0,1-3-1,62 21 1,272 66-343,-354-102 444,88 18 10,224 19 1,124-25 173,-216-13-117,31-1 69,503-54 0,-136-6-6,4 32 63,-27 1-99,339-17-57,-729 30 162,0-11 1,412-87-1,-612 99-142,1 2 0,53 0 1,-54 4-16,0-2 0,57-10 1,-92 12-25,0 1-1,0-1 1,1 1 0,-1 0 0,0-1 0,0 1-1,0-1 1,1 1 0,-1-1 0,0 1 0,0-1-1,0 1 1,0 0 0,0-1 0,0 1 0,0-1-1,0 1 1,0-1 0,0 1 0,0-1 0,0 1-1,0-1 1,0 1 0,-1-1 0,1 1 0,0 0 0,0-1-1,0 1 1,-1-1 0,1 1 0,0 0 0,-1-1-1,1 1 1,0 0 0,-1-1 0,1 1 0,0 0-1,-1-1 1,1 1 0,-1 0 0,1 0 0,-1-1-1,-19-19 138,19 19-125,-40-39 11,3-1 1,1-2-1,-59-91 1,81 109-109,-1 0 0,-1 1 0,-1 0 1,0 2-1,-2 0 0,-1 1 0,-1 1 1,-1 1-1,0 1 0,-1 1 1,-42-22-1,63 38-147,1-1 0,0 1 0,0-1-1,0 1 1,0-1 0,0 0 0,0 0 0,1 0 0,-1 0 0,1 0 0,-3-4 0,-1-3-1451,-6-5-2525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7:47.070"/>
    </inkml:context>
    <inkml:brush xml:id="br0">
      <inkml:brushProperty name="width" value="0.025" units="cm"/>
      <inkml:brushProperty name="height" value="0.025" units="cm"/>
    </inkml:brush>
  </inkml:definitions>
  <inkml:trace contextRef="#ctx0" brushRef="#br0">6672 230 6278,'-26'0'559,"-1"-1"0,-27-4-1,44 3-394,-1-1 1,0 0-1,0-1 0,1 0 0,0 0 0,0-1 0,-16-11 0,8 5 135,0 1 0,-1 0 0,0 1-1,0 2 1,-1-1 0,0 2-1,-30-5 1,0 4 308,-98 0 0,-136-6-219,-32 0-2,8 14 460,-881-33 1639,519-8-1690,-232 101-149,888-60-635,-452 64 42,267-30 182,-1-10 0,-360 1 0,-140 17 176,631-40-396,52-3 32,0 0 1,0 1-1,0 1 0,0 1 1,-24 6-1,38-7-41,1-1-1,-1 0 1,1 1-1,-1 0 1,1 0-1,0 0 1,0 0-1,0 0 1,0 0-1,0 0 1,0 0 0,0 1-1,1-1 1,-1 1-1,1 0 1,0-1-1,0 1 1,0 0-1,0 0 1,0-1-1,0 1 1,0 5-1,-1 9-31,1 0-1,2 31 0,-1-24 2,1 35-117,1-32 120,-2 1 0,-1-1 0,-1 1 0,-6 28 1,-4-3 33,3 2 1,3-1 0,1 1 0,7 104 0,-1-144-20,1 1 1,1-1-1,1 0 1,0-1 0,1 1-1,0 0 1,1-1-1,1 0 1,0-1 0,1 0-1,0 0 1,1 0-1,1-1 1,0 0-1,0-1 1,1 0 0,1-1-1,15 11 1,3-2-13,0 0-1,2-3 1,0 0 0,0-2 0,2-2 0,62 16-1,408 87-12,8-45 0,651-44 38,-319-72-15,-539 23-14,1733-57 49,-1880 81 12,23 2 154,309-36 0,-477 31-152,-1 0 1,0-1-1,1-1 1,-1 0-1,22-11 0,-30 13-44,0 0 0,-1 0 0,1 0-1,-1-1 1,0 1 0,0-1 0,0 0 0,0 0-1,0 0 1,-1 0 0,1-1 0,-1 1 0,0-1-1,0 1 1,0-1 0,-1 0 0,1 1-1,-1-1 1,0 0 0,0 0 0,1-8 0,-2-14 7,-1 1 1,-5-31 0,2 36-3,2 0 0,1 0 0,0 0 0,4-34 0,-1 50-17,1 0 0,-1-1 0,1 1 1,0 1-1,0-1 0,0 0 0,1 1 1,-1-1-1,1 1 0,0 0 0,0 0 1,7-4-1,6-6-73,-8 4 65,-1 0-1,0 0 1,-1 0-1,0-1 1,0-1 0,-1 1-1,0-1 1,-1 0 0,-1 0-1,1 0 1,-2-1-1,0 0 1,4-23 0,-3 2 70,-2-1 1,-1 0 0,-6-61-1,3 78 15,-2 0 0,0 0-1,0 0 1,-2 1 0,-14-30-1,-48-76 305,46 85-336,16 28 11,0 0 0,0 0 1,-1 0-1,0 1 0,-1 0 0,1 0 0,-2 1 0,1 0 0,-1 0 0,0 1 0,0 0 0,-1 1 1,-15-7-1,12 7-282,-1 1 0,0 0 1,0 1-1,-29-2 1,-28 4-4083,53 2-2493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7:56.158"/>
    </inkml:context>
    <inkml:brush xml:id="br0">
      <inkml:brushProperty name="width" value="0.025" units="cm"/>
      <inkml:brushProperty name="height" value="0.025" units="cm"/>
    </inkml:brush>
  </inkml:definitions>
  <inkml:trace contextRef="#ctx0" brushRef="#br0">480 1403 8968,'0'0'1800,"-8"0"-952,-15-1-457,9 1 1012,39 3-682,36 2-502,-1-2 0,76-8 1,124-23 899,-105 10-686,180-26-340,-133 15 528,255-4-1,-413 34-605,-8 0 4,-1-1-1,1-2 0,-1-1 1,44-11-1,-72 11 0,1 0 0,-1-1 0,-1 0-1,1 0 1,0 0 0,-1-1 0,0 0-1,0-1 1,-1 1 0,1-1 0,-1 0 0,-1 0-1,1-1 1,4-7 0,9-18 207,24-54 0,-40 80-162,8-20 106,-1 0 0,-2-1 0,0 0 0,-2 0 0,-1 0 0,-1-1 0,-2 1 0,-1-32 0,0 36-112,1-36 35,-2 0 0,-2-1 1,-4 2-1,-17-77 0,14 95-78,3 15-26,0-1 0,-1 1 0,-21-43 0,24 60 15,0 0 1,-1 0 0,1 0-1,-1 1 1,-1 0 0,0 0-1,0 0 1,0 1 0,-1 0 0,0 1-1,0 0 1,0 0 0,0 1-1,-14-6 1,-4 1-10,-1 1 0,-1 2 0,1 0 0,-1 2 0,-29-2 0,-147 5-21,104 3 37,-520-22-70,-2-1 8,299 36-2401,284-10 1871,0 2 1,0 2-1,1 1 1,0 2-1,1 2 1,-38 19-1,62-27-3422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23.005"/>
    </inkml:context>
    <inkml:brush xml:id="br0">
      <inkml:brushProperty name="width" value="0.025" units="cm"/>
      <inkml:brushProperty name="height" value="0.025" units="cm"/>
    </inkml:brush>
  </inkml:definitions>
  <inkml:trace contextRef="#ctx0" brushRef="#br0">1 211 6566,'3'-30'4228,"-1"28"-4194,0-1 0,0 1 0,0 0-1,1-1 1,-1 1 0,1 0 0,0 1 0,-1-1-1,1 0 1,0 1 0,0-1 0,0 1 0,0 0-1,5-1 1,50-11-88,-50 11 82,350-50 1985,-137 22-145,-25 8-1196,0 8 1,320 19 0,-237 13-413,301 7 601,-459-25-745,71-2 400,296 36-1,-46 14-468,94 15 40,-19 24 434,3-33 362,-399-52-710,0-5 0,-1-5 0,0-5 0,155-38 0,-149 22-170,398-75 20,149 73-28,-258 22 16,-134-8-10,679-8 8,-891 28-7,579 15 50,443 61 27,-157-1-57,165-72 1,-619-8-19,336-26 17,-275 5-10,744-49 18,-997 51-26,-65 4-6,274-12 59,-442 24-104,-79-11 299,-7 7-307,0 1 0,0 2 0,0 1-1,0 1 1,-1 2 0,-45 2 0,32 0 27,-718 14-385,251 1 188,-1231 66-180,1107-57-160,404-20 588,205-4-44,7-1-47,1 2 1,-1 0-1,1 1 0,0 0 1,0 2-1,-37 11 1,54-14-48,1 0 0,-1-1 0,0 1 0,1 0 0,-1 0 0,1 0 0,0 0 0,-1 0 0,1 0 0,0 0 0,0 1 0,-1-1-1,1 0 1,0 1 0,-1 1 0,2-3 44,0 1-1,0 0 0,0 0 0,0-1 0,0 1 0,0 0 0,0 0 0,0-1 1,0 1-1,0 0 0,0 0 0,0-1 0,0 1 0,0 0 0,1 0 0,-1-1 0,0 1 1,1 0-1,-1-1 0,0 1 0,1-1 0,-1 1 0,2 1 0,1 0-41,0 1 0,0 0-1,1-1 1,-1 0 0,1 1-1,-1-1 1,1-1 0,0 1-1,0 0 1,4 0 0,66 13 1,1-2 1,1-4 0,113-1 0,-97-5 64,1092 7 400,-725-12-170,497 17 621,-479-4-2165,-1-6-6957,-450-5 6120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25.075"/>
    </inkml:context>
    <inkml:brush xml:id="br0">
      <inkml:brushProperty name="width" value="0.025" units="cm"/>
      <inkml:brushProperty name="height" value="0.025" units="cm"/>
    </inkml:brush>
  </inkml:definitions>
  <inkml:trace contextRef="#ctx0" brushRef="#br0">1 156 6662,'14'-2'549,"0"0"0,0 0 0,18-6 1,17-4-542,697-68 754,5 51-409,-160 9 972,852 22 52,-1367 1-1370,1884 110 1844,-1858-104-1818,961 69 195,-660-61 435,322 7-66,46-69 117,-534 25-462,960-36-49,327 41-139,-758-3-47,202 2-7,-326 57 1,-94-4 5,-327-27-12,498 2 29,-393-41 102,7 0-254,-316 28-41,143-11-8211,-116 3 3631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19.308"/>
    </inkml:context>
    <inkml:brush xml:id="br0">
      <inkml:brushProperty name="width" value="0.025" units="cm"/>
      <inkml:brushProperty name="height" value="0.025" units="cm"/>
    </inkml:brush>
  </inkml:definitions>
  <inkml:trace contextRef="#ctx0" brushRef="#br0">117 323 11339,'0'0'3197,"-11"7"-1040,5-4-1884,-54 38 1943,57-38-2044,-1 0 0,1-1 0,0 1 0,0 0 0,1 1 0,-1-1 0,0 0 0,1 1 0,0 0 0,0-1 0,0 1 0,0 0 0,1 0 0,0 0 0,-1 0 0,0 8 0,3-11-173,-1-1-1,0 1 1,1-1-1,-1 1 1,1-1-1,-1 1 1,1-1-1,-1 1 0,1-1 1,0 1-1,-1-1 1,1 0-1,-1 0 1,1 1-1,0-1 1,-1 0-1,1 0 1,0 0-1,-1 1 1,1-1-1,0 0 1,0 0-1,-1 0 0,1 0 1,0 0-1,-1 0 1,1-1-1,0 1 1,-1 0-1,1 0 1,0 0-1,-1-1 1,1 1-1,0-1 1,28-8 188,-17 3-118,0-2 0,-1 0 0,0 0 0,0-1 0,-1 0 0,17-20 0,-22 24-94,-1 0 1,0 0 0,0-1 0,0 0-1,0 1 1,-1-1 0,0-1 0,0 1 0,-1 0-1,1-1 1,0-8 0,-3 34 84,-1-9-71,1 0 0,0-1 0,1 1 0,0 0 0,0-1 0,3 12 0,-3-19 12,0 0 0,0-1 0,-1 1 0,1 0 0,0-1 0,0 1 0,1-1 0,-1 1 0,0-1 0,0 0 0,1 1-1,-1-1 1,1 0 0,-1 0 0,1 0 0,-1 0 0,1 0 0,0 0 0,0-1 0,-1 1 0,1 0 0,0-1 0,0 0 0,0 1 0,-1-1 0,1 0 0,0 0 0,0 0 0,0 0 0,0 0 0,0 0 0,-1-1 0,1 1-1,0 0 1,0-1 0,0 0 0,-1 1 0,1-1 0,2-1 0,1-1 126,1 0 0,-1 0 0,0-1 0,0 0 0,0 0 0,0 0 1,0 0-1,-1-1 0,0 1 0,0-1 0,0 0 0,-1-1 0,0 1 0,3-7 0,7-12 375,15-47 0,-20 44-400,-2 0 1,-1-1 0,-1 0 0,-2 1-1,0-1 1,-3-29 0,1 43-283,-1 36-2,-2 0 0,-5 26-1,-3 32 201,10-75-12,0 24 36,0-1-1,7 56 1,-5-78-40,0 0-1,0 0 1,0 0 0,1 0-1,-1 0 1,2 0 0,-1-1-1,1 1 1,-1-1 0,1 1-1,1-1 1,-1 0 0,1 0-1,0 0 1,0-1 0,1 0-1,-1 1 1,1-2 0,0 1-1,7 4 1,-11-7 15,0-1 1,0 1-1,0-1 1,-1 1-1,1-1 1,0 0-1,0 1 0,0-1 1,0 0-1,0 0 1,0 0-1,0 1 1,0-1-1,0 0 1,0 0-1,0-1 1,0 1-1,0 0 0,0 0 1,0 0-1,0-1 1,0 1-1,0 0 1,-1-1-1,1 1 1,0-1-1,0 1 1,0-1-1,0 1 0,-1-1 1,2-1-1,0 0 21,-1-1 0,0 1 0,0-1 0,0 0 0,0 1-1,0-1 1,0 0 0,-1 0 0,1 1 0,-1-1 0,0-4-1,0-5 33,0 0 0,-1-1 0,-1 1-1,-4-18 1,5 25-60,-1-3-20,0 0 0,-1-1 0,1 1-1,-2 0 1,1 1 0,-1-1 0,0 1 0,-1-1 0,0 1 0,-6-8 0,20 37-599,-3-18 604,1 0-1,-1-1 1,1 0-1,0 0 1,0 0-1,0-1 1,0 0-1,0 0 1,0-1 0,0 0-1,1 0 1,-1-1-1,0 1 1,1-2-1,-1 1 1,0-1-1,8-2 1,-9 2 28,0 0-1,0 0 1,0 0 0,-1-1-1,1 0 1,0 0 0,-1 0-1,0-1 1,1 0 0,-1 0-1,0 0 1,-1-1 0,1 1-1,-1-1 1,1 0 0,-1-1-1,0 1 1,0-1 0,-1 0-1,0 0 1,5-8-1,-11 26 71,1-1-1,0 1 0,1 0 0,1 21 1,1-28-96,-1-1 0,1 0 0,0 1 1,0-1-1,1 0 0,-1 0 0,1 0 1,4 7-1,-5-10-7,0 0 0,0-1 0,1 1-1,-1 0 1,1-1 0,-1 1 0,1 0 0,0-1 0,-1 0 0,1 1-1,0-1 1,0 0 0,0 0 0,0 0 0,0 0 0,0 0 0,0-1 0,1 1-1,-1-1 1,0 1 0,3-1 0,-2 0-229,0 1 0,-1-1 0,1 0 0,0-1 0,-1 1 0,1 0 0,-1-1 0,1 0 0,-1 1 0,1-1 0,-1 0 0,1 0 0,-1 0 0,0-1 0,1 1 0,-1 0 0,0-1 0,0 0 0,0 1 0,2-4 0,0 1-691,-1-1 0,-1 0 0,1 1 1,-1-1-1,1 0 0,-2 0 0,1-1 0,0 1 0,0-7 0,4-26-5438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5.291"/>
    </inkml:context>
    <inkml:brush xml:id="br0">
      <inkml:brushProperty name="width" value="0.025" units="cm"/>
      <inkml:brushProperty name="height" value="0.025" units="cm"/>
    </inkml:brush>
  </inkml:definitions>
  <inkml:trace contextRef="#ctx0" brushRef="#br0">9 376 8808,'-1'-2'508,"0"1"0,0-1 0,0 1 0,1-1 0,-1 1 0,0-1 0,1 0 0,-1 0 0,1 1 0,-1-1 0,1 0 0,0 0 0,0 1 0,0-1 0,0 0 0,0-3 0,15-29 3014,-6 22-3140,0 0-1,1 2 1,13-13-1,-17 17 98,22-20-18,1 1 1,1 1-1,45-27 0,-61 42-447,1 2 0,0-1-1,1 2 1,-1 0 0,1 1 0,0 1 0,1 0-1,-1 1 1,1 1 0,20 0 0,7 4 313,-37-1-239,-1 0 0,0 0-1,0-1 1,1 0 0,-1 0 0,0 0 0,0-1 0,1 0 0,-1 0-1,0-1 1,0 0 0,0 0 0,0 0 0,-1 0 0,1-1 0,-1 0-1,1-1 1,8-6 0,-7 5-477,13-13 273,-14 4-6805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5.684"/>
    </inkml:context>
    <inkml:brush xml:id="br0">
      <inkml:brushProperty name="width" value="0.025" units="cm"/>
      <inkml:brushProperty name="height" value="0.025" units="cm"/>
    </inkml:brush>
  </inkml:definitions>
  <inkml:trace contextRef="#ctx0" brushRef="#br0">1 376 10602,'0'0'7148,"6"-9"-5776,7-8-782,1-1 1,1 2-1,1 0 0,0 0 0,1 2 0,0 0 1,21-12-1,-28 20-444,-1 0 0,1 1-1,1 0 1,-1 1 0,1 0 0,-1 1 0,1 0 0,0 1 0,0 0 0,1 0-1,-1 1 1,0 1 0,0 0 0,1 1 0,-1 0 0,21 4 0,-25-3-116,1-1 1,0 0 0,0-1 0,-1 0-1,1 0 1,0 0 0,0-1 0,-1 0 0,1-1-1,-1 0 1,1 0 0,-1 0 0,0-1-1,0 0 1,0-1 0,0 1 0,0-1 0,-1-1-1,1 1 1,-1-1 0,-1 0 0,1-1-1,-1 1 1,0-1 0,0 0 0,0 0-1,-1-1 1,0 1 0,0-1 0,-1 0 0,1 0-1,-2 0 1,3-9 0,1-27-5850,-6 20-1511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6.356"/>
    </inkml:context>
    <inkml:brush xml:id="br0">
      <inkml:brushProperty name="width" value="0.025" units="cm"/>
      <inkml:brushProperty name="height" value="0.025" units="cm"/>
    </inkml:brush>
  </inkml:definitions>
  <inkml:trace contextRef="#ctx0" brushRef="#br0">61 213 6726,'7'-7'1383,"100"-98"3996,-89 84-1390,30-44 0,-43 51-982,-16 14-1549,-19 17-1156,5 4-263,1 1 1,0 2-1,2 0 0,1 2 1,1 0-1,1 1 0,-16 31 1,33-55-40,0 1 0,1-1 0,-1 1 0,0-1 0,1 1 1,0-1-1,0 1 0,0 0 0,1 0 0,-1-1 0,1 1 0,0 0 0,0 0 0,0 0 1,0-1-1,1 1 0,-1 0 0,1 0 0,1 3 0,0-4-29,0-1 0,0 1-1,0-1 1,0 0-1,1 0 1,-1 0 0,1 0-1,-1 0 1,1-1 0,0 1-1,0-1 1,-1 1 0,1-1-1,0 0 1,0 0 0,0 0-1,0-1 1,1 1 0,-1-1-1,0 0 1,0 0-1,6 0 1,3 0-513,0-1 0,1 0 0,-1-1 0,0 0 0,1-1 0,-1 0 0,-1-1 0,1 0 0,13-8 0,57-36-8740,-42 18 2273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7.004"/>
    </inkml:context>
    <inkml:brush xml:id="br0">
      <inkml:brushProperty name="width" value="0.025" units="cm"/>
      <inkml:brushProperty name="height" value="0.025" units="cm"/>
    </inkml:brush>
  </inkml:definitions>
  <inkml:trace contextRef="#ctx0" brushRef="#br0">131 109 9737,'0'0'10901,"-7"-4"-10794,5 2-110,0 1 0,0 0 0,0 0 1,-1 0-1,1 1 0,0-1 0,0 0 0,0 1 1,-1-1-1,1 1 0,0 0 0,-1 0 0,1 0 0,0 0 1,-1 0-1,1 0 0,0 1 0,-4 0 0,2 1 29,0 1-1,0-1 0,1 1 1,-1-1-1,1 1 1,0 0-1,-1 1 0,1-1 1,1 0-1,-1 1 0,-3 5 1,1-2 141,1-1 0,0 0 0,1 1 0,0 0-1,0 0 1,0 0 0,1 0 0,-1 1 0,2-1 0,-1 1 0,1-1 0,0 1 0,1-1 0,1 14 0,-1-19-157,1-1 0,0 0 1,0 0-1,-1 0 0,1 0 1,0 0-1,0 0 0,0-1 1,0 1-1,0 0 0,0 0 1,1-1-1,-1 1 0,0-1 1,0 1-1,0-1 0,1 1 1,-1-1-1,0 0 0,0 1 1,1-1-1,-1 0 0,0 0 1,1 0-1,-1 0 0,0 0 1,0 0-1,1-1 0,-1 1 1,2-1-1,43-11 561,-31 5-421,-1-1 0,0-1 1,0 0-1,-1-1 0,23-21 0,52-66 153,-42 44 612,-46 53-908,0 0-1,0 0 0,0-1 1,1 1-1,-1 0 0,0 0 1,0 0-1,0 0 0,0 0 1,0 0-1,0 0 0,1 0 1,-1 0-1,0 0 0,0 0 1,0 0-1,0 0 0,0 0 1,0 0-1,1 0 0,-1 0 1,0 0-1,0 0 0,0 0 1,0 0-1,0 0 0,1 0 1,-1 0-1,0 0 0,0 0 1,0 0-1,0 0 0,0 0 1,0 0-1,1 0 0,-1 0 1,0 1-1,0-1 0,0 0 1,0 0-1,0 0 0,0 0 1,0 0-1,0 0 0,0 0 1,0 1-1,1-1 0,-1 0 1,0 0-1,0 0 0,0 0 1,0 0-1,0 1 0,0-1 1,0 0-1,0 0 0,0 0 1,0 0-1,0 0 0,0 0 1,0 1-1,0-1 0,-1 0 1,3 19 145,-4 23 198,-10 8 155,9-39-385,0 0 0,0 0 0,1 0 0,-1 18 0,4-29-114,-1 1 1,0-1-1,1 1 0,-1-1 0,0 1 1,1-1-1,-1 0 0,1 1 1,-1-1-1,1 0 0,-1 1 1,1-1-1,-1 0 0,1 1 0,-1-1 1,1 0-1,0 0 0,-1 0 1,1 1-1,-1-1 0,1 0 0,0 0 1,-1 0-1,1 0 0,-1 0 1,1 0-1,-1 0 0,1 0 1,0-1-1,-1 1 0,1 0 0,-1 0 1,1 0-1,0-1 0,25-6 345,-7-4-205,0 0-1,-1-1 0,-1-1 1,33-30-1,-28 22-196,41-28 0,-62 49 39,-1 0 1,0-1 0,1 1-1,-1 0 1,1 0 0,-1-1-1,1 1 1,-1 0-1,0 0 1,1 0 0,-1-1-1,1 1 1,-1 0-1,1 0 1,-1 0 0,1 0-1,-1 0 1,1 0 0,-1 0-1,1 0 1,-1 0-1,1 0 1,-1 0 0,1 0-1,-1 0 1,1 1 0,-1-1-1,0 0 1,1 0-1,-1 0 1,1 1 0,-1-1-1,1 1 1,4 18-77,-10 40 240,3-36-219,2-22 66,0-1 1,1 0-1,-1 1 1,0-1-1,0 1 0,1-1 1,-1 0-1,0 1 0,1-1 1,-1 0-1,1 1 1,-1-1-1,0 0 0,1 0 1,-1 1-1,1-1 0,-1 0 1,1 0-1,-1 0 1,0 0-1,1 1 0,-1-1 1,1 0-1,-1 0 0,1 0 1,-1 0-1,1 0 1,-1 0-1,1 0 0,-1 0 1,1 0-1,0-1 0,18-2 118,-3-4-70,0-1-1,0-1 1,-1 0 0,-1-2-1,0 1 1,23-24 0,15-9 21,-40 34-71,-10 6-2,1 1 0,0-1 0,0 1-1,1 0 1,-1 0 0,0 0 0,1 0 0,-1 1 0,1-1 0,-1 1 0,1 0 0,0 0 0,4-1-1,-7 45 177,-1-36-445,0 16 554,0-23-451,0 1-1,0-1 1,0 0 0,1 1-1,-1-1 1,0 1 0,0-1-1,0 1 1,0-1 0,0 0-1,1 1 1,-1-1 0,0 0-1,0 1 1,1-1 0,-1 0-1,0 1 1,0-1 0,1 0-1,-1 1 1,0-1-1,1 0 1,-1 0 0,0 0-1,1 1 1,-1-1 0,1 0-1,-1 0 1,0 0 0,1 0-1,-1 0 1,1 1 0,-1-1-1,0 0 1,1 0 0,-1 0-1,1 0 1,-1 0 0,1-1-1,-1 1 1,1 0-1,6-3-7723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7.800"/>
    </inkml:context>
    <inkml:brush xml:id="br0">
      <inkml:brushProperty name="width" value="0.025" units="cm"/>
      <inkml:brushProperty name="height" value="0.025" units="cm"/>
    </inkml:brush>
  </inkml:definitions>
  <inkml:trace contextRef="#ctx0" brushRef="#br0">1 96 11563,'0'0'13586,"3"9"-13362,1 4-182,0 2 8,1-1 0,12 26 1,-16-39-36,0 0 0,0 0 1,-1 0-1,1 0 1,0-1-1,0 1 0,0 0 1,0 0-1,0-1 1,0 1-1,0-1 1,0 1-1,0-1 0,0 1 1,1-1-1,-1 0 1,0 1-1,0-1 0,0 0 1,0 0-1,1 0 1,-1 0-1,0 0 1,0 0-1,0 0 0,1 0 1,-1 0-1,0-1 1,0 1-1,0 0 1,0-1-1,0 1 0,0-1 1,0 0-1,0 1 1,0-1-1,0 0 0,1 0 1,38-33 1184,-37 32-1133,30-34 466,-23 24-458,0 0 0,2 0 0,-1 1 0,18-12-1,-28 23-73,-1-1-1,1 1 1,0-1-1,-1 1 0,1 0 1,0-1-1,-1 1 0,1 0 1,0-1-1,0 1 0,-1 0 1,1 0-1,0 0 0,0 0 1,0 0-1,-1 0 0,1 0 1,0 0-1,0 0 0,-1 0 1,1 0-1,0 0 0,0 1 1,-1-1-1,1 0 1,0 1-1,0-1 0,-1 0 1,1 1-1,0-1 0,-1 1 1,1-1-1,-1 1 0,1-1 1,-1 1-1,1-1 0,-1 1 1,1 0-1,-1-1 0,1 1 1,-1 0-1,0-1 0,1 1 1,-1 0-1,0 0 0,0-1 1,0 1-1,1 1 0,7 51 40,-4-25-27,-4-27-10,0-1-1,1 1 1,-1-1-1,0 1 1,0-1 0,1 1-1,-1-1 1,0 1 0,0-1-1,1 1 1,-1-1-1,0 0 1,1 1 0,-1-1-1,1 1 1,-1-1 0,1 0-1,-1 1 1,1-1 0,-1 0-1,1 0 1,-1 1-1,1-1 1,-1 0 0,1 0-1,-1 0 1,1 0 0,-1 1-1,1-1 1,1 0-1,17-9 193,16-23 236,-34 31-412,25-31 177,-21 24-195,1 0 1,0 0-1,0 1 1,0 0 0,1 0-1,0 1 1,0 0 0,1 0-1,0 0 1,10-4-1,-18 10-10,1 0 0,-1 0-1,0-1 1,1 1 0,-1 0-1,1 0 1,-1 0 0,1 1-1,-1-1 1,1 0 0,-1 0-1,1 0 1,-1 0 0,1 0-1,-1 1 1,1-1 0,-1 0-1,1 0 1,-1 0-1,0 1 1,1-1 0,-1 0-1,1 1 1,-1-1 0,0 1-1,1-1 1,-1 0 0,0 1-1,0-1 1,1 1 0,-1-1-1,0 0 1,0 1 0,0-1-1,1 1 1,-1-1 0,0 2-1,5 27-58,2 4-2971,-6-32 2815,-1-1 1,0 1-1,1-1 0,-1 0 1,1 1-1,0-1 0,-1 0 1,1 1-1,-1-1 0,1 0 1,-1 1-1,1-1 0,0 0 1,-1 0-1,1 0 0,0 0 0,-1 0 1,1 0-1,-1 0 0,1 0 1,0 0-1,-1 0 0,1 0 1,0 0-1,-1 0 0,1 0 1,-1-1-1,1 1 0,0 0 1,-1 0-1,1-1 0,-1 1 1,1 0-1,-1-1 0,1 1 1,-1-1-1,1 1 0,-1-1 0,1 1 1,-1-1-1,0 1 0,1-1 1,-1 1-1,0-1 0,1 0 1,8-12-4662,0-3-1505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8.301"/>
    </inkml:context>
    <inkml:brush xml:id="br0">
      <inkml:brushProperty name="width" value="0.025" units="cm"/>
      <inkml:brushProperty name="height" value="0.025" units="cm"/>
    </inkml:brush>
  </inkml:definitions>
  <inkml:trace contextRef="#ctx0" brushRef="#br0">0 60 8488,'0'0'10912,"2"8"-9594,-1-5-1187,0 1 0,0-1-1,0 0 1,1 0-1,-1 0 1,1 0 0,0 0-1,0 0 1,0-1 0,0 1-1,0 0 1,5 3-1,-6-5-52,1 0 0,0 0 0,-1 0 0,1-1 0,0 1 0,-1 0 0,1-1 0,0 1 0,0-1 0,-1 0 0,1 1 0,0-1 0,0 0 0,0 0 0,-1 0 0,1 0 0,0-1 0,0 1 0,0 0 0,-1-1-1,1 1 1,0-1 0,0 0 0,-1 1 0,1-1 0,-1 0 0,1 0 0,-1 0 0,1 0 0,-1 0 0,1-1 0,0 0 0,2-1 51,-1 0 1,0 0-1,0 0 1,0 0-1,-1 0 0,1 0 1,-1-1-1,0 0 1,0 1-1,0-1 0,0 0 1,-1 0-1,1 0 0,-1 0 1,0 0-1,0 0 1,-1 0-1,1 0 0,-1-1 1,0-7-1,0 12-127,0-1-1,-1 1 1,1-1-1,0 1 1,-1-1-1,1 1 1,0-1-1,-1 1 1,1-1-1,-1 1 1,1 0-1,-1-1 1,1 1-1,-1 0 1,1-1-1,-1 1 1,1 0 0,-1 0-1,1-1 1,-1 1-1,1 0 1,-1 0-1,1 0 1,-1 0-1,0 0 1,1 0-1,-1 0 1,1 0-1,-1 0 1,0 0-1,1 0 1,-1 0-1,1 0 1,-1 1-1,1-1 1,-1 0-1,1 0 1,-2 1-1,-21 11-156,18-5 142,0-1 0,0 1 0,0 0-1,0 1 1,1-1 0,1 1 0,-1 0 0,1 0 0,1 0-1,-1 0 1,1 0 0,1 1 0,-1-1 0,1 14 0,1-21 11,1-1 1,-1 1 0,0 0-1,1 0 1,-1-1-1,1 1 1,-1-1 0,1 1-1,-1 0 1,1-1 0,-1 1-1,1-1 1,-1 1 0,1-1-1,0 1 1,-1-1 0,1 1-1,0-1 1,0 0 0,-1 0-1,1 1 1,0-1 0,0 0-1,0 0 1,-1 0-1,1 0 1,0 0 0,0 0-1,-1 0 1,1 0 0,0 0-1,0 0 1,0 0 0,-1 0-1,1 0 1,0-1 0,0 1-1,-1 0 1,2-1 0,36-11 236,-16-2-174,-1 0 0,0-2 0,26-24 1,32-25 29,-78 65-89,-1 0-1,0-1 0,0 1 0,1 0 0,-1 0 1,0 0-1,0 0 0,1-1 0,-1 1 0,0 0 0,1 0 1,-1 0-1,0 0 0,0 0 0,1 0 0,-1 0 1,0 0-1,1 0 0,-1 0 0,0 0 0,0 0 1,1 0-1,-1 0 0,0 0 0,1 0 0,-1 0 0,0 0 1,0 1-1,1-1 0,-1 0 0,0 0 0,0 0 1,1 0-1,-1 1 0,0-1 0,0 0 0,1 0 1,-1 0-1,0 1 0,0-1 0,0 0 0,6 19 121,-6 38 165,0-34-201,0-22-81,0 0 0,1 0-1,-1 0 1,0-1 0,0 1 0,0 0 0,1 0 0,-1 0-1,0-1 1,1 1 0,-1 0 0,0-1 0,1 1 0,-1 0-1,1-1 1,0 1 0,-1 0 0,1-1 0,-1 1 0,1-1-1,0 1 1,-1-1 0,1 0 0,0 1 0,0-1 0,-1 0-1,1 1 1,1-1 0,28 1 382,-22-3-283,0 0-1,1 0 1,-1-1 0,15-7 0,17-19 38,-32 22-333,0 1-1,0 1 1,0-1 0,0 1 0,1 0 0,0 1-1,14-5 1,-22 9 107,0 0 0,-1 1 0,1-1 0,-1 0-1,1 1 1,-1-1 0,1 0 0,-1 1 0,0-1-1,1 1 1,-1-1 0,0 1 0,1-1 0,-1 1-1,0-1 1,1 1 0,-1-1 0,0 1 0,0 0-1,1-1 1,-1 1 0,0-1 0,0 1 0,0-1 0,0 1-1,0 0 1,0-1 0,0 1 0,0 0 0,0-1-1,0 1 1,-1-1 0,1 1 0,0-1 0,0 1-1,0 0 1,-1 0 0,1 4-2386,0 3-3562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39.543"/>
    </inkml:context>
    <inkml:brush xml:id="br0">
      <inkml:brushProperty name="width" value="0.025" units="cm"/>
      <inkml:brushProperty name="height" value="0.025" units="cm"/>
    </inkml:brush>
  </inkml:definitions>
  <inkml:trace contextRef="#ctx0" brushRef="#br0">226 15 8296,'0'-1'282,"0"1"0,0-1-1,0 0 1,0 1 0,-1-1 0,1 1 0,0-1 0,0 1 0,-1-1 0,1 1-1,0-1 1,-1 1 0,1-1 0,0 1 0,-1-1 0,1 1 0,-1-1-1,1 1 1,-1 0 0,1-1 0,-1 1 0,1 0 0,-1-1 0,1 1 0,-1 0-1,1 0 1,-1-1 0,0 1 0,1 0 0,-1 0 0,-28-1 2917,-24 11-1854,42-6-1183,0 1 0,0 0 0,1 1-1,-1 0 1,1 1 0,1 0 0,-1 0 0,1 1 0,1 0 0,-1 1 0,-12 16 0,21-25-158,0 1-1,0-1 1,0 0-1,-1 1 1,1-1 0,0 1-1,0-1 1,0 1 0,0-1-1,0 0 1,0 1 0,0-1-1,0 1 1,0-1-1,0 1 1,0-1 0,0 1-1,0-1 1,0 0 0,0 1-1,0-1 1,0 1 0,0-1-1,1 1 1,-1-1-1,0 0 1,0 1 0,1-1-1,-1 0 1,0 1 0,0-1-1,1 0 1,-1 1 0,0-1-1,1 0 1,0 1-1,21 5 120,34-8 44,-50 2-153,48-7 62,-33 4-84,0 1 1,41 1-1,-61 1 17,1 0 1,-1 1-1,0-1 1,1 1-1,-1-1 0,0 1 1,0-1-1,1 1 0,-1 0 1,0 0-1,0 0 1,0-1-1,0 1 0,0 0 1,0 0-1,0 1 0,0-1 1,0 0-1,0 0 1,-1 0-1,1 1 0,0-1 1,-1 0-1,1 0 0,-1 1 1,0-1-1,1 1 0,-1-1 1,0 0-1,0 1 1,0-1-1,0 1 0,0-1 1,0 0-1,0 1 0,0-1 1,-1 1-1,1-1 1,-1 2-1,0 4 179,0-1 1,-1-1-1,0 1 1,0 0-1,0 0 1,-1-1-1,0 1 1,-3 5-1,-3-1 115,1-1 0,-2 1-1,1-2 1,-1 1-1,-12 7 1,19-14-292,-1 1 0,1-1 0,-1 0 1,1 0-1,-1 0 0,0 0 0,0-1 0,0 1 1,0-1-1,0 0 0,0-1 0,0 1 0,0-1 0,0 1 1,0-1-1,-1 0 0,1-1 0,0 1 0,-8-3 1,11 3-185,-1-2 1,1 1 0,0 0-1,0 0 1,-1 0 0,1-1-1,0 1 1,0 0 0,0-1-1,0 1 1,0-1 0,1 0-1,-1 1 1,0-1 0,1 0-1,-1 1 1,1-1 0,-1 0-1,1 1 1,0-1 0,0 0-1,0 0 1,0 1 0,0-1-1,1-3 1,-1-2-906,1 0 0,0 0 0,1 1 0,0-1 0,3-9 0,13-18-5078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0.060"/>
    </inkml:context>
    <inkml:brush xml:id="br0">
      <inkml:brushProperty name="width" value="0.025" units="cm"/>
      <inkml:brushProperty name="height" value="0.025" units="cm"/>
    </inkml:brush>
  </inkml:definitions>
  <inkml:trace contextRef="#ctx0" brushRef="#br0">1 153 6887,'0'0'4046,"10"-3"113,1 0-2784,0-1 0,0-1 1,0 0-1,0 0 0,17-13 1,-25 16-1221,1 0 0,-1-1 0,0 1 0,0-1 0,0 0 0,0 0 0,0 0 0,0-1 0,-1 1 0,0 0 0,0-1 1,0 0-1,0 0 0,0 1 0,-1-1 0,1 0 0,-1 0 0,0 0 0,0-1 0,-1 1 0,1 0 0,-1 0 1,0-6-1,-1 9-149,1 0 0,0 0-1,-1 0 1,1 0 0,0 0 0,-1 0 0,1 0 0,-1 0 0,0 0 0,1 0 0,-1 0 0,0 0 0,0 1 0,0-1 0,1 0 0,-1 0 0,0 1 0,0-1 0,0 1 0,0-1 0,0 1 0,0-1-1,0 1 1,0-1 0,0 1 0,0 0 0,-1 0 0,1 0 0,0-1 0,0 1 0,0 0 0,0 0 0,0 1 0,0-1 0,0 0 0,-1 0 0,1 0 0,0 1 0,0-1 0,0 1 0,0-1 0,-1 1-1,-3 1-25,1-1-1,-1 1 0,1 0 1,0 0-1,-1 1 0,1-1 0,0 1 1,-6 6-1,4-3 32,1 1 0,0 0 0,0 0 0,1 0 0,0 0 0,0 1 0,1 0 0,0 0 0,0 0 0,1 0 0,0 0 0,1 0 0,-1 1 0,2-1 0,-1 14 0,1-21-6,1 1 1,-1-1-1,0 0 0,1 0 1,-1 0-1,0 0 0,1 0 0,0 0 1,-1 0-1,1 0 0,0 0 0,-1 0 1,1-1-1,0 1 0,0 0 0,0 0 1,-1 0-1,1-1 0,0 1 1,0-1-1,0 1 0,0-1 0,0 1 1,0-1-1,2 1 0,38 1 219,-29-4-115,1 0 0,-1-1 1,1-1-1,13-5 1,2-5-29,-1-1 0,0-1 0,-1-1 0,-1-1 0,40-38-1,-67 90-37,-4-15 218,5-16-213,-1 1 0,1-1 0,-1 1 1,1-1-1,0 1 0,1 0 0,-1 0 0,0-1 0,1 1 0,0 0 0,0 0 0,0 0 0,1 0 0,0 3 0,0-6-18,0 0-1,0-1 0,1 1 0,-1-1 0,0 1 0,0-1 0,1 0 0,-1 1 0,0-1 0,1 0 1,-1 0-1,0 0 0,1 0 0,-1 0 0,0 0 0,1 0 0,-1-1 0,0 1 0,1 0 0,-1-1 0,0 1 1,0-1-1,1 1 0,-1-1 0,1 0 0,32-17 453,20-26-280,-42 34-207,1-1 0,0 1 0,23-13-1,-35 23-13,-1-1 0,0 1 0,0 0 0,1 0 0,-1 0-1,0 0 1,0 0 0,1 0 0,-1-1 0,0 1-1,1 0 1,-1 0 0,0 0 0,1 0 0,-1 0 0,0 0-1,0 0 1,1 0 0,-1 0 0,0 1 0,1-1-1,-1 0 1,0 0 0,1 0 0,-1 0 0,0 0-1,0 0 1,1 1 0,-1-1 0,0 0 0,0 0 0,1 0-1,-1 1 1,0-1 0,0 0 0,1 1 0,2 14 326,-7 29-1873,2-29-3448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0.455"/>
    </inkml:context>
    <inkml:brush xml:id="br0">
      <inkml:brushProperty name="width" value="0.025" units="cm"/>
      <inkml:brushProperty name="height" value="0.025" units="cm"/>
    </inkml:brush>
  </inkml:definitions>
  <inkml:trace contextRef="#ctx0" brushRef="#br0">243 34 10474,'0'0'9428,"-9"-6"-6781,8 5-2589,-2-2 77,0 1 0,0-1 0,0 1 0,0 0 0,0 0-1,-1 0 1,1 0 0,-1 0 0,0 1 0,0 0-1,1 0 1,-1 0 0,0 0 0,0 0 0,0 1 0,0 0-1,0 0 1,0 0 0,0 0 0,0 0 0,1 1-1,-1 0 1,-6 2 0,-3 3 25,0 0-1,0 2 1,1 0 0,0 0-1,0 1 1,1 0-1,0 1 1,0 0 0,-13 19-1,23-28-157,0-1 0,1 1 0,-1 0 0,0 0 1,1 0-1,-1 0 0,1-1 0,-1 1 0,1 0 0,0 0 0,-1 0 0,1 0 0,0 0 0,0 0 0,-1 0 0,1 0 0,0 0 0,0 0 0,0 0 0,0 0 0,0 0 0,1 0 0,-1 0 0,0 0 0,0 0 0,1 0 1,0 1-1,0-1 1,0 0 1,0 0-1,1 0 1,-1 0-1,0 0 1,1 0-1,-1 0 1,1-1 0,-1 1-1,1-1 1,0 1-1,-1-1 1,1 1-1,-1-1 1,3 0-1,10 1 28,1-1 0,-1 0-1,15-3 1,-24 3-17,22-5-77,0 0 1,34-13-1,-40 11-157,1 1 1,-1 1-1,1 1 0,38-3 1,-60 7 217,1 0 1,0 0 0,-1 0 0,1 0 0,-1-1 0,1 2 0,-1-1-1,1 0 1,-1 0 0,1 0 0,-1 0 0,1 0 0,0 0-1,-1 1 1,1-1 0,-1 0 0,1 0 0,-1 1 0,0-1 0,1 0-1,-1 1 1,1-1 0,-1 0 0,0 1 0,1-1 0,-1 1-1,0-1 1,1 0 0,-1 1 0,0-1 0,1 1 0,-1 0 0,-6 18 437,-23 19 458,9-18-491,0 0 0,-1-2 0,-1 0 0,-1-1 0,-31 17 0,53-34-477,1 1-1,-1-1 1,0 1 0,1-1-1,-1 1 1,0-1 0,1 0 0,-1 1-1,0-1 1,1 0 0,-1 0 0,0 1-1,0-1 1,0 0 0,1 0 0,-1 0-1,0 0 1,0 0 0,1 0-1,-1 0 1,0 0 0,0-1 0,1 1-1,-1 0 1,0 0 0,0 0 0,1-1-1,-1 1 1,0-1 0,1 1 0,-1 0-1,0-1 1,1 1 0,-1-1-1,0 0 1,0-2-544,0 1-1,0 0 1,1-1 0,0 1-1,-1 0 1,1-1 0,0 1-1,0-1 1,0 1 0,1-5-1,3-21-6534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0.784"/>
    </inkml:context>
    <inkml:brush xml:id="br0">
      <inkml:brushProperty name="width" value="0.025" units="cm"/>
      <inkml:brushProperty name="height" value="0.025" units="cm"/>
    </inkml:brush>
  </inkml:definitions>
  <inkml:trace contextRef="#ctx0" brushRef="#br0">31 143 11115,'0'0'9710,"9"0"-6459,0-1-2811,1 0 0,0-1-1,-1 0 1,1-1 0,-1 0 0,0-1-1,0 0 1,0 0 0,0-1 0,-1 0-1,0 0 1,0-1 0,0 0 0,0 0-1,8-11 1,-10 11-413,-4 4-15,1 0-1,-1 0 1,0 0-1,0 0 1,0-1-1,0 1 1,0-1-1,0 0 1,-1 1-1,1-1 1,-1 0-1,0 0 1,1 0-1,-1 0 1,-1 0-1,1 0 1,0 0-1,-1-5 1,0 7-10,-1 1 1,0-1 0,0 0-1,0 1 1,0-1-1,0 1 1,0-1 0,0 1-1,0-1 1,0 1 0,0 0-1,0-1 1,0 1-1,0 0 1,0 0 0,0 0-1,-1 0 1,1 0-1,0 0 1,0 0 0,-2 1-1,-24 2-91,16 1 72,1 0 1,0 1-1,0 0 1,1 0-1,-1 1 1,1 0-1,0 1 0,1 0 1,0 0-1,0 1 1,-10 12-1,13-14 9,-1 1 0,1 0 1,0 0-1,1 0 0,0 1 0,0 0 0,0-1 0,1 1 0,0 1 0,1-1 0,0 0 0,0 0 0,1 1 0,0-1 0,0 10 0,1-16 7,1 1-1,0-1 1,-1 0 0,1 0 0,0 0-1,0 0 1,1 0 0,-1 0-1,0 0 1,1 0 0,-1 0-1,1-1 1,-1 1 0,1-1 0,0 1-1,-1-1 1,1 1 0,0-1-1,0 0 1,0 0 0,0 0-1,1 0 1,-1 0 0,0-1 0,0 1-1,0-1 1,1 1 0,2-1-1,12 3-204,-1-2 0,32 0-1,-37-1-150,0 1-463,0-2 1,0 1-1,-1-2 1,1 1-1,0-1 1,-1-1 0,12-4-1,22-16-7716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19.637"/>
    </inkml:context>
    <inkml:brush xml:id="br0">
      <inkml:brushProperty name="width" value="0.025" units="cm"/>
      <inkml:brushProperty name="height" value="0.025" units="cm"/>
    </inkml:brush>
  </inkml:definitions>
  <inkml:trace contextRef="#ctx0" brushRef="#br0">27 1 7623,'0'0'12524,"-27"61"-12716,49-40-1602,1 2-2178,1-1-1633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1.270"/>
    </inkml:context>
    <inkml:brush xml:id="br0">
      <inkml:brushProperty name="width" value="0.025" units="cm"/>
      <inkml:brushProperty name="height" value="0.025" units="cm"/>
    </inkml:brush>
  </inkml:definitions>
  <inkml:trace contextRef="#ctx0" brushRef="#br0">60 69 7847,'0'0'5894,"-52"-22"-4581,46 16-128,5-1-640,1 1-769,0 2-1538,9-2-704,5-2-641,1-1-6118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2.893"/>
    </inkml:context>
    <inkml:brush xml:id="br0">
      <inkml:brushProperty name="width" value="0.025" units="cm"/>
      <inkml:brushProperty name="height" value="0.025" units="cm"/>
    </inkml:brush>
  </inkml:definitions>
  <inkml:trace contextRef="#ctx0" brushRef="#br0">0 743 11915,'0'0'9615,"8"-12"-8558,7-12-49,31-38 0,-39 54-844,-1 0 1,2 0 0,-1 1-1,1 0 1,0 1-1,0 0 1,1 0 0,-1 1-1,19-9 1,-26 14-167,-1 0 0,1 0 0,-1 0 1,1-1-1,0 1 0,-1 0 0,1 0 0,0 0 1,-1 0-1,1 0 0,0 0 0,-1 0 0,1 0 0,0 1 1,-1-1-1,1 0 0,0 0 0,-1 0 0,1 1 1,-1-1-1,1 0 0,-1 1 0,1-1 0,0 0 1,-1 1-1,1-1 0,-1 1 0,0-1 0,1 1 1,-1-1-1,1 1 0,-1-1 0,0 1 0,1 0 0,-1-1 1,0 1-1,0-1 0,1 1 0,-1 0 0,0-1 1,0 2-1,2 32 40,-2-25 16,-16 213 234,16-221-287,0-1 0,0 1 0,-1 0 0,1-1 0,0 1 0,0 0 0,0-1 0,0 1 0,0 0 1,0 0-1,0-1 0,0 1 0,0 0 0,0-1 0,0 1 0,0 0 0,0 0 0,0-1 0,1 1 0,-1 0 0,0-1 0,1 1 0,-1 0 0,0-1 0,1 1 0,-1-1 0,1 1 0,-1-1 0,1 1 0,0 0 0,15-14 505,16-35 969,-3-13-661,39-121 0,-68 182-814,0-1-3,0 0 0,0 1 0,0-1 0,1 0 0,-1 1 1,0-1-1,0 0 0,0 1 0,1-1 0,-1 0 0,0 1 0,1-1 0,-1 1 0,0-1 0,1 0 0,-1 1 1,1-1-1,-1 1 0,1-1 0,-1 1 0,1 0 0,0-1 0,-1 1 0,1-1 0,-1 1 0,1 0 1,1-1-1,8 17-189,5 49-210,-12-47 346,-1-11 52,-1 0 1,1 0-1,0-1 1,1 1-1,0-1 1,0 1-1,0-1 1,8 10-1,-9-13 12,1-2 1,-1 1-1,0 0 0,1 0 0,-1-1 0,1 1 1,0-1-1,-1 0 0,1 0 0,0 0 0,0 0 1,0 0-1,-1-1 0,1 1 0,0-1 0,0 0 1,0 0-1,0 0 0,0 0 0,0 0 0,0-1 1,0 1-1,5-3 0,2 0 78,-1 0 0,1-1 1,-1 0-1,0-1 0,0 0 0,0 0 1,-1-1-1,0 0 0,0-1 0,10-10 0,-6 4 59,0-1-1,0 0 1,-2 0-1,0-1 1,10-18-1,-19 31-134,-1 1-1,1 0 0,0 0 1,0-1-1,0 1 1,-1 0-1,1-1 0,-1 1 1,1-1-1,-1 1 1,0-1-1,1 1 1,-1-1-1,0 1 0,0-1 1,0 1-1,0-1 1,0 1-1,0-1 1,-1 1-1,1-1 0,0 1 1,-1-1-1,1 1 1,-1 0-1,0-1 1,1 1-1,-1-1 0,0 1 1,0 0-1,0 0 1,0 0-1,-2-3 1,0 3-247,0 0 0,0 0-1,0 0 1,0 0 0,0 0 0,-1 0 0,1 1 0,0 0 0,0-1 0,-1 1 0,1 0 0,0 1 0,0-1 0,-6 2 0,8-2 87,1 0 0,0 0 0,-1 0 0,1 0 0,0 0 0,-1 0-1,1 0 1,0 0 0,-1 0 0,1 0 0,-1 0 0,1 0 0,0 1 0,-1-1 0,1 0 0,0 0 0,-1 0-1,1 1 1,0-1 0,0 0 0,-1 0 0,1 1 0,0-1 0,0 0 0,-1 1 0,1-1 0,0 0 0,0 1-1,0-1 1,0 0 0,-1 1 0,1-1 0,0 0 0,0 1 0,0-1 0,0 0 0,0 1 0,0-1 0,0 0 0,0 1-1,0-1 1,0 1 0,0-1 0,0 0 0,0 1 0,1-1 0,-1 0 0,0 1 0,0-1 0,0 0 0,0 1-1,1-1 1,-1 0 0,0 1 0,0-1 0,0 0 0,1 0 0,-1 1 0,0-1 0,1 0 0,-1 1 0,22 12-6934,-14-12 6167,1-1 1,-1 0-1,0 0 0,0-1 0,0 0 1,11-3-1,-12 2 973,1 0 0,-1-1 0,0 0 0,-1 0 0,1 0 0,11-9 0,-13 9 632,0-1 1,-1-1-1,1 1 1,-1-1-1,0 1 0,0-1 1,0-1-1,3-6 0,-4 7 412,-1-1-1,1 0 0,-1 1 0,-1-1 1,1 0-1,-1 0 0,0 0 0,0 0 1,-1-8-1,0 14-1054,0-1 0,0 1 1,0 0-1,0-1 0,0 1 1,0 0-1,0 0 0,0-1 1,0 1-1,0 0 0,0-1 1,0 1-1,-1 0 0,1 0 1,0-1-1,0 1 0,0 0 1,0 0-1,-1 0 0,1-1 1,0 1-1,0 0 0,0 0 1,-1 0-1,1-1 0,0 1 1,0 0-1,-1 0 0,1 0 1,0 0-1,0 0 0,-1 0 1,1 0-1,0 0 0,-1 0 1,1-1-1,0 1 0,0 0 0,-1 0 1,1 1-1,0-1 0,-1 0 1,1 0-1,0 0 0,0 0 1,-1 0-1,1 0 0,0 0 1,0 0-1,-1 0 0,1 1 1,0-1-1,0 0 0,-1 0 1,1 0-1,0 0 0,0 1 1,-16 12 223,10-4-242,1-1-1,0 1 0,0 0 0,1 1 1,0-1-1,1 1 0,0 0 0,1 0 1,0 0-1,0 0 0,0 14 0,2-23-24,1-1 0,-1 1-1,1 0 1,-1 0 0,1-1-1,-1 1 1,1-1 0,0 1-1,-1-1 1,1 1 0,0-1-1,0 1 1,-1-1 0,1 1-1,0-1 1,0 0 0,-1 1-1,1-1 1,0 0-1,0 0 1,0 0 0,0 0-1,-1 0 1,1 0 0,0 0-1,0 0 1,0 0 0,0 0-1,0 0 1,-1 0 0,1-1-1,1 1 1,33-8 109,-13-2-78,-1-1 0,25-18 0,24-13 130,-71 39 169,-1 1 1,0-1 0,0 1 0,0 0-1,0-1 1,0 1 0,-1 0 0,-3-3-1,-3-1 32,5 4-345,0 0 1,0-1-1,0 0 1,1 0-1,-1 0 1,1 0-1,0 0 1,0-1 0,0 0-1,0 1 1,0-1-1,1 0 1,0 0-1,-2-5 1,32 1-1493,-25 7 1423,34-6-542,-2-1 1,1-2-1,56-24 1,-83 31 577,-1-1 1,0-1-1,0 0 0,0 0 1,0 0-1,-1-1 1,0 0-1,0-1 0,-1 1 1,1-1-1,-1-1 1,-1 1-1,0-1 0,0 0 1,0 0-1,-1 0 1,0-1-1,-1 1 1,0-1-1,3-10 0,-6 15 34,3-12 274,0 0 0,0-32 0,-3 44-245,0 1-1,0 0 0,-1 0 0,1-1 1,-1 1-1,0 0 0,0 0 1,0 0-1,-3-5 0,4 7-41,-1 0 0,0 0-1,0 0 1,1 0 0,-1 0-1,0 0 1,0 1-1,0-1 1,0 0 0,0 1-1,0-1 1,0 1 0,0-1-1,0 1 1,-1-1 0,1 1-1,0 0 1,0-1-1,0 1 1,0 0 0,-1 0-1,1 0 1,0 0 0,0 0-1,0 0 1,-2 1 0,1-1-15,0 1 1,0 0 0,0 0 0,1 0-1,-1 0 1,0 0 0,1 0 0,-1 0 0,0 0-1,1 0 1,0 1 0,-1-1 0,1 1 0,0-1-1,-1 1 1,1 0 0,0-1 0,0 1-1,1 0 1,-1 0 0,-1 2 0,-12 46-13,11-37 17,2-7 2,-23 110 9,22-102-6,0-1 0,2 0 0,0 1 0,0-1 0,1 0 0,5 24 0,-5-34-29,0 0-1,0 0 1,1 0-1,-1 0 0,1-1 1,0 1-1,0 0 0,0-1 1,0 1-1,1-1 1,-1 0-1,0 0 0,1 0 1,0 0-1,-1 0 1,1 0-1,0-1 0,0 1 1,0-1-1,0 0 1,0 0-1,0 0 0,1 0 1,3 0-1,0 0-752,1 0 1,-1 0-1,0-1 0,1 0 0,-1 0 0,1-1 1,-1 0-1,0-1 0,15-3 0,10-11-5551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3.253"/>
    </inkml:context>
    <inkml:brush xml:id="br0">
      <inkml:brushProperty name="width" value="0.025" units="cm"/>
      <inkml:brushProperty name="height" value="0.025" units="cm"/>
    </inkml:brush>
  </inkml:definitions>
  <inkml:trace contextRef="#ctx0" brushRef="#br0">93 222 13549,'-3'0'380,"0"0"0,0 0 1,0 1-1,1-1 0,-1 1 1,0 0-1,1 0 0,-1 0 1,0 0-1,1 0 0,-1 0 1,1 1-1,-3 1 0,1 1-117,0 0 0,0 0-1,1 0 1,-1 0 0,1 0 0,0 1-1,1-1 1,-1 1 0,1 0 0,-4 10-1,3-4 47,-1 1 0,2-1 1,0 1-1,0 0 0,1 0 0,0 0 0,3 21 0,-2-32-267,0 1-1,0-1 0,1 1 0,-1-1 1,1 0-1,-1 1 0,1-1 1,0 1-1,0-1 0,-1 0 1,1 1-1,0-1 0,0 0 0,0 0 1,0 0-1,0 0 0,1 0 1,-1 0-1,0 0 0,0 0 1,1 0-1,-1-1 0,0 1 0,1 0 1,-1-1-1,1 0 0,-1 1 1,1-1-1,-1 0 0,1 1 1,-1-1-1,1 0 0,-1 0 1,1 0-1,-1 0 0,1 0 0,-1-1 1,1 1-1,2-1 0,2 0 116,0-1 0,0 0 0,0 0 0,0 0 0,-1 0 0,1-1 0,0 0 0,7-6 0,8-9-18,-1-1 1,0-1 0,-2 0 0,-1-2-1,0 0 1,21-38 0,-29 44-224,-1 0 0,0 0 1,-1 0-1,-1-1 0,-1 0 0,0-1 1,-1 1-1,-1-1 0,-1 0 0,0 1 1,-2-21-1,0 38 72,0-1 0,0 1 0,-1 0 0,1-1 0,0 1 0,0 0 0,-1-1 0,1 1 0,0 0 0,-1 0 0,1-1 0,0 1 0,-1 0 0,1 0 0,0-1 0,-1 1 1,1 0-1,-1 0 0,1 0 0,0 0 0,-1 0 0,1 0 0,-1 0 0,1 0 0,-1 0 0,1 0 0,0 0 0,-1 0 0,1 0 0,-1 0 0,1 0 0,-1 0 0,1 0 0,0 0 0,-1 1 0,1-1 0,0 0 0,-1 0 0,1 0 0,-1 1 1,1-1-1,0 0 0,-1 0 0,1 1 0,0-1 0,0 0 0,-1 1 0,1-1 0,0 1 0,-7 8-13,1-1 0,1 1 0,-1 0 0,2 1 0,-1-1 0,1 1 0,1 0 0,-3 11 0,-4 7 4,4-13-112,1 0-1,0 1 1,1 0-1,0 0 1,2 1 0,0-1-1,1 1 1,0-1-1,1 1 1,4 22-1,-4-37-189,1 1-1,0-1 1,0 0 0,0 1-1,0-1 1,0 0-1,0 0 1,0 0 0,1 1-1,-1-2 1,3 3-1,21 13-6183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4.383"/>
    </inkml:context>
    <inkml:brush xml:id="br0">
      <inkml:brushProperty name="width" value="0.025" units="cm"/>
      <inkml:brushProperty name="height" value="0.025" units="cm"/>
    </inkml:brush>
  </inkml:definitions>
  <inkml:trace contextRef="#ctx0" brushRef="#br0">55 198 13485,'0'0'9673,"-7"11"-9577,1-1-79,0 0 1,0 0-1,1 0 0,0 1 1,1 0-1,0 0 0,1 0 1,0 1-1,1-1 1,0 1-1,0 21 0,2-32 12,1 0 0,-1 0 0,0 0 0,1 0-1,-1 1 1,0-1 0,1 0 0,0 0 0,-1 0 0,1 0 0,0-1-1,-1 1 1,1 0 0,0 0 0,0 0 0,0-1 0,0 1 0,0 0-1,0-1 1,0 1 0,0 0 0,0-1 0,0 0 0,0 1 0,0-1-1,0 1 1,0-1 0,0 0 0,0 0 0,1 0 0,-1 0-1,0 0 1,0 0 0,0 0 0,0 0 0,0 0 0,1-1 0,-1 1-1,0 0 1,0-1 0,0 1 0,0 0 0,1-2 0,5 0 205,0 0 0,0-1 0,-1 0 0,1-1 1,8-5-1,3-4-141,-1-1 1,-1-1 0,0-1-1,-1 0 1,-1 0 0,0-2-1,-1 0 1,-1 0 0,-1-1-1,10-21 1,-29 70-102,2 1 0,2 1 0,-2 52 0,6-83 28,0 1-1,0-1 1,0 1-1,1-1 1,-1 0-1,0 1 1,1-1-1,-1 1 1,1-1 0,-1 0-1,1 1 1,0-1-1,-1 0 1,1 0-1,0 0 1,0 1-1,0-1 1,0 0 0,0 0-1,0 0 1,0 0-1,0-1 1,0 1-1,1 0 1,-1 0-1,0-1 1,1 1 0,-1-1-1,0 1 1,1-1-1,-1 1 1,0-1-1,1 0 1,-1 0-1,1 0 1,-1 0 0,1 0-1,-1 0 1,0 0-1,1 0 1,-1 0-1,3-1 1,1 0 152,0-1 1,1 1-1,-1-1 1,0 0-1,0 0 1,0 0 0,0-1-1,-1 1 1,1-1-1,5-5 1,-2 0-35,-1 0 0,0-1 0,0 0 0,-1 0 0,0 0 0,-1-1 0,0 1 0,0-1 0,-1-1 0,3-12 0,-2 5-143,-1 0 1,-1-1-1,-1 1 0,0-26 0,-2 48-23,0 1-1,0-1 1,0 0-1,1 1 0,-1-1 1,1 0-1,0 0 1,0 1-1,4 7 0,-5-12 27,1 1-1,0 0 0,-1 0 0,1-1 0,0 1 0,-1 0 0,1-1 0,0 1 0,0-1 0,-1 1 0,1-1 1,0 1-1,0-1 0,0 0 0,0 1 0,0-1 0,-1 0 0,1 0 0,0 1 0,1-1 0,1 0 9,0-1-1,-1 1 0,1 0 1,0-1-1,-1 0 0,1 1 1,0-1-1,-1 0 0,1 0 1,2-2-1,4-4 14,0 0 0,0 0 0,-1-1 0,0 0-1,0 0 1,-1-1 0,0 0 0,-1-1 0,1 1 0,-2-1 0,0 0-1,0 0 1,-1-1 0,6-20 0,-19 69-199,1 0 0,2 0-1,-3 70 1,9-107 176,0 0 1,0 0-1,0-1 0,0 1 0,1 0 0,-1 0 0,0 0 0,0-1 1,0 1-1,1 0 0,-1 0 0,0-1 0,1 1 0,-1 0 0,0-1 1,1 1-1,-1 0 0,1-1 0,-1 1 0,1 0 0,0-1 1,-1 1-1,1-1 0,0 1 0,-1-1 0,1 0 0,0 1 0,-1-1 1,2 1-1,28-2 105,-24 0-169,0-1 0,0-1-1,0 1 1,-1-1 0,1 0-1,0 0 1,8-7 0,-9 5-477,0 0 0,0-1 1,0 0-1,-1 0 0,0 0 1,6-13-1,-6 11-869,-1-1 1,0 0-1,-1 0 1,0 0-1,1-12 1,1-21-6862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4.772"/>
    </inkml:context>
    <inkml:brush xml:id="br0">
      <inkml:brushProperty name="width" value="0.025" units="cm"/>
      <inkml:brushProperty name="height" value="0.025" units="cm"/>
    </inkml:brush>
  </inkml:definitions>
  <inkml:trace contextRef="#ctx0" brushRef="#br0">0 0 13036,'0'0'10538,"53"29"-11242,-23-24-1474,-1-2-1570,2 1-2626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5.118"/>
    </inkml:context>
    <inkml:brush xml:id="br0">
      <inkml:brushProperty name="width" value="0.025" units="cm"/>
      <inkml:brushProperty name="height" value="0.025" units="cm"/>
    </inkml:brush>
  </inkml:definitions>
  <inkml:trace contextRef="#ctx0" brushRef="#br0">103 201 10858,'0'0'3412,"-11"13"-637,-4 6-1874,0 0 0,-12 23-1,22-34-459,0 0 0,1 0 0,0 1 1,1 0-1,0-1 0,0 1 0,1 1 0,0-1 0,1 0 0,-1 17 0,2-25-419,0 0 0,0 0 0,0 0 0,0 0 0,1 0 0,-1 0 0,0 0 0,0 1-1,1-1 1,-1 0 0,1 0 0,-1 0 0,1 0 0,0 0 0,-1-1 0,1 1 0,0 0 0,-1 0 0,1 0-1,0-1 1,0 1 0,0 0 0,0-1 0,0 1 0,0 0 0,0-1 0,1 1 0,1 0 41,0-1 0,0 1 1,0-1-1,0 1 0,0-1 1,0 0-1,0 0 0,0-1 1,0 1-1,4-1 0,1-1 97,1-1-1,-1 1 0,0-1 0,0-1 0,0 1 0,13-9 0,-4-3-46,-1 0 0,0-1 0,-1-1-1,0 0 1,-1-1 0,-2-1 0,0 0 0,11-23 0,-15 25-52,0 0 0,-1 0 0,-1-1 1,0 0-1,-1-1 0,-1 1 0,-1-1 1,-1 0-1,0-37 0,-2 56-63,0 0-1,0-1 0,0 1 1,0 0-1,0 0 1,0-1-1,0 1 1,0 0-1,-1-1 0,1 1 1,0 0-1,0 0 1,0-1-1,0 1 1,0 0-1,0 0 1,-1-1-1,1 1 0,0 0 1,0 0-1,0-1 1,-1 1-1,1 0 1,0 0-1,0 0 0,-1-1 1,1 1-1,0 0 1,0 0-1,-1 0 1,1 0-1,0 0 1,0 0-1,-1 0 0,1 0 1,0 0-1,-1-1 1,1 1-1,0 0 1,0 0-1,-1 1 0,1-1 1,0 0-1,-1 0 1,1 0-1,0 0 1,0 0-1,-1 0 1,1 0-1,0 0 0,-1 0 1,1 1-1,0-1 1,-14 12-228,5 6 179,0 0-1,2 1 1,0 0 0,1 0 0,0 0 0,2 1 0,1 0-1,0 0 1,1 0 0,1 0 0,3 30 0,-1-47-167,-1 0 0,1 0 0,0 0-1,0 0 1,0 0 0,0-1 0,0 1 0,1 0 0,-1-1 0,1 1 0,0-1-1,0 1 1,0-1 0,0 0 0,0 0 0,0 0 0,1 0 0,-1 0 0,5 2 0,-3-2-817,0 0 1,0 0-1,-1-1 1,1 0 0,0 1-1,0-1 1,0-1 0,7 1-1,18 0-11777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5.719"/>
    </inkml:context>
    <inkml:brush xml:id="br0">
      <inkml:brushProperty name="width" value="0.025" units="cm"/>
      <inkml:brushProperty name="height" value="0.025" units="cm"/>
    </inkml:brush>
  </inkml:definitions>
  <inkml:trace contextRef="#ctx0" brushRef="#br0">46 129 8616,'0'0'11227,"-5"9"-9631,-18 25-550,23-34-999,0 0-1,1 0 1,-1 0-1,0-1 1,1 1-1,-1 0 1,0 0-1,1 0 1,-1 0-1,0 0 1,0 0-1,1 0 1,-1 0 0,0 1-1,1-1 1,-1 0-1,0 0 1,0 0-1,1 0 1,-1 0-1,0 0 1,1 0-1,-1 1 1,0-1-1,0 0 1,1 0-1,-1 0 1,0 1-1,0-1 1,0 0-1,1 0 1,-1 1-1,0-1 1,0 0-1,0 0 1,0 1-1,0-1 1,0 0-1,1 1 1,-1-1-1,0 0 1,0 0-1,0 1 1,0-1 0,0 0-1,0 1 1,0-1-1,0 0 1,0 1-1,0-1 1,-1 0-1,1 0 1,0 1-1,0-1 1,0 0-1,0 1 1,0-1-1,0 0 1,-1 0-1,1 1 1,0-1-1,0 0 1,-1 1-1,23-10 1099,-12 3-829,-1-1 0,-1 0 0,1 0 0,-1-1 0,-1 0 0,11-14 0,-14 16-272,0 1-1,-1-1 1,1 0-1,-1 0 0,0 0 1,-1-1-1,0 1 0,0-1 1,0 1-1,0-1 0,0-13 1,-2 19-44,0 0 1,-1 0-1,1 0 1,-1 0-1,1 0 0,0 0 1,-1 0-1,0 0 1,1 0-1,-1 0 1,0 0-1,1 0 1,-1 1-1,0-1 1,0 0-1,0 0 0,0 1 1,0-1-1,0 0 1,0 1-1,0-1 1,0 1-1,0-1 1,0 1-1,0 0 0,0 0 1,0-1-1,0 1 1,0 0-1,0 0 1,-1 0-1,1 0 1,0 0-1,0 0 1,0 0-1,0 1 0,0-1 1,0 0-1,0 0 1,0 1-1,-2 0 1,-1 0-36,-1 0 0,1 0 0,-1 0 0,1 1 0,0-1 0,0 1 0,0 0 0,0 0 0,-6 5 0,3 0 18,1 0 0,0 1 0,1-1 0,-1 1 0,1 0 1,1 1-1,0-1 0,0 1 0,1 0 0,0 0 0,0 0 0,1 0 1,0 0-1,1 1 0,0-1 0,0 0 0,1 1 0,2 13 0,-2-20-4,1 0 0,1-1-1,-1 1 1,0 0 0,0-1-1,1 1 1,0-1-1,-1 0 1,1 1 0,0-1-1,0 0 1,0 0-1,0 0 1,1 0 0,-1-1-1,0 1 1,1-1 0,-1 1-1,1-1 1,0 0-1,-1 0 1,1 0 0,0 0-1,0 0 1,-1-1-1,5 1 1,6 1-315,1-1 0,0 0 0,0-1 0,15-2-1,-13 1-1068,1-2 1,0 0-1,-1-1 0,1-1 0,30-13 0,18-15-9101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6.285"/>
    </inkml:context>
    <inkml:brush xml:id="br0">
      <inkml:brushProperty name="width" value="0.025" units="cm"/>
      <inkml:brushProperty name="height" value="0.025" units="cm"/>
    </inkml:brush>
  </inkml:definitions>
  <inkml:trace contextRef="#ctx0" brushRef="#br0">2 0 7687,'0'0'15263,"-1"16"-15028,1 0-81,0 1 1,0-1 0,2 0 0,0 1 0,1-1-1,6 19 1,24 73 874,-4 1-1,15 127 1,-41-226-716,-2-31-51,-5-35 129,-3 32-287,-1 0 0,0 1 0,-2-1 1,-1 2-1,-13-22 0,-18-39-88,41 82-29,0 0 0,1 1 0,-1-1 0,1 0 0,0 0 1,-1 0-1,1 0 0,-1 0 0,1 1 0,0-1 0,0 0 0,0 0 0,0 0 1,-1 0-1,1 0 0,0 0 0,0 0 0,1 0 0,-1 0 0,0 0 0,0-1 1,17 6-918,10 4 424,-10-5-687,0-1 1,1 0-1,-1-2 1,26-1-1,-32 0-540,0-1 0,0-1 0,0 1 1,19-9-1,9-6-4380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6.646"/>
    </inkml:context>
    <inkml:brush xml:id="br0">
      <inkml:brushProperty name="width" value="0.025" units="cm"/>
      <inkml:brushProperty name="height" value="0.025" units="cm"/>
    </inkml:brush>
  </inkml:definitions>
  <inkml:trace contextRef="#ctx0" brushRef="#br0">97 145 5221,'0'0'16976,"-8"3"-15529,4-1-1302,-1 0 0,1 0 0,0 1 0,0-1 1,0 1-1,0 0 0,1 0 0,-1 1 0,1-1 1,0 1-1,0 0 0,-4 6 0,1-1 124,1 1 0,0 0 0,0 1 0,1-1 1,-4 16-1,7-26-258,1 1 1,-1 0-1,1 0 1,0 0 0,-1 0-1,1 0 1,0 0-1,0 0 1,0 0 0,0 0-1,0 0 1,0 0-1,0 0 1,0 0 0,0 0-1,0 0 1,1 0-1,-1 0 1,0 0 0,1 0-1,-1 0 1,0 0-1,1 0 1,-1 0 0,1-1-1,0 1 1,-1 0-1,1 0 1,0 0 0,1 0-1,0 0 10,0 0-1,1-1 1,-1 0-1,0 1 0,1-1 1,-1 0-1,0 0 1,1 0-1,-1 0 1,1-1-1,-1 1 1,0-1-1,3 0 1,24-8 202,50-22 1,-52 19-222,0 1 0,35-8 0,-61 18 52,-1 1-1,1 0 0,-1-1 0,1 1 0,0-1 1,-1 1-1,1-1 0,-1 1 0,1-1 0,-1 1 0,1-1 1,-1 1-1,1-1 0,-1 1 0,0-1 0,1 0 1,-1 1-1,0-1 0,1 0 0,-1 0 0,0 1 1,0-1-1,0 0 0,0 1 0,0-1 0,0 0 1,0 0-1,0 1 0,0-1 0,0 0 0,0 1 1,0-1-1,0 0 0,-1 0 0,1 1 0,0-1 0,-1 0 1,1 1-1,0-1 0,-1 1 0,1-1 0,-1 0 1,1 1-1,0-1 0,-2 0 0,-23-36 817,21 32-813,-8-11 1,1-1 0,1 0-1,1 0 1,-10-25 0,19 42-84,0-1 0,0 0 1,0 0-1,0 1 0,0-1 0,0 0 1,0 0-1,0 1 0,1-1 1,-1 0-1,0 1 0,0-1 1,1 0-1,-1 1 0,1-1 1,-1 0-1,0 1 0,1-1 1,-1 1-1,1-1 0,-1 1 1,1-1-1,0 1 0,-1-1 1,1 1-1,0-1 0,-1 1 1,1 0-1,0-1 0,-1 1 1,1 0-1,0 0 0,-1-1 1,1 1-1,0 0 0,0 0 1,-1 0-1,1 0 0,0 0 1,0 0-1,-1 0 0,1 0 1,1 1-1,48-1-1722,-35 1 862,7-1-2223,1-1 1,24-4-1,1-7-8502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2.992"/>
    </inkml:context>
    <inkml:brush xml:id="br0">
      <inkml:brushProperty name="width" value="0.025" units="cm"/>
      <inkml:brushProperty name="height" value="0.025" units="cm"/>
    </inkml:brush>
  </inkml:definitions>
  <inkml:trace contextRef="#ctx0" brushRef="#br0">249 16 13164,'0'0'5659,"-7"-3"-3838,3 1-1758,1 0 0,-1 0 1,1 1-1,-1 0 0,0-1 1,0 1-1,0 1 1,1-1-1,-1 1 0,0-1 1,0 1-1,0 0 1,0 0-1,0 1 0,0-1 1,0 1-1,1 0 1,-1 0-1,0 0 0,0 0 1,1 1-1,-1 0 1,-5 3-1,-3 5 133,-1 1 1,2 0-1,-1 0 0,2 2 1,0-1-1,0 1 0,1 1 1,0 0-1,2 0 0,-1 0 1,2 1-1,0 0 0,1 0 1,0 1-1,1 0 0,1 0 1,-1 18-1,3-32-193,1 0 1,0 0-1,0 1 1,0-1-1,0 0 1,0 0-1,0 1 0,1-1 1,-1 0-1,1 0 1,-1 0-1,1 0 1,0 0-1,0 1 0,0-1 1,0-1-1,0 1 1,0 0-1,1 0 1,-1 0-1,1-1 0,2 3 1,-2-2-15,1-1 1,0 0-1,-1 0 0,1 0 1,0 0-1,0 0 0,0 0 1,0-1-1,0 1 0,0-1 1,0 0-1,0 0 0,0 0 1,5-1-1,3-1-202,1-1-1,-1 0 1,1-1-1,-1 0 1,0-1 0,0 0-1,13-8 1,-2-3-1038,0 0 1,-1-1 0,25-28-1,-32 29-833,0 0 0,16-28 0,-4-2-2726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8.914"/>
    </inkml:context>
    <inkml:brush xml:id="br0">
      <inkml:brushProperty name="width" value="0.05" units="cm"/>
      <inkml:brushProperty name="height" value="0.05" units="cm"/>
    </inkml:brush>
  </inkml:definitions>
  <inkml:trace contextRef="#ctx0" brushRef="#br0">61 1 17180,'-2'7'2421,"-23"56"-645,16-31-1628,1 0 0,-4 34 0,10-54-138,1 0 0,0-1 0,1 1 0,0 0 0,1 0 0,1 0 0,-1-1 0,2 1 0,4 13 0,-6-22-8,0-1 0,0 1 0,0-1 0,1 1 1,-1-1-1,1 1 0,0-1 0,-1 0 0,1 1 0,0-1 1,0 0-1,1 0 0,-1-1 0,0 1 0,0 0 1,1-1-1,-1 1 0,1-1 0,5 2 0,-4-2 3,0-1-1,0 1 1,0-1-1,1 0 0,-1 0 1,0 0-1,0-1 1,0 1-1,1-1 1,-1 0-1,0 0 0,4-3 1,6-2 17,-1 0 1,0-1-1,0-1 0,0-1 0,-2 1 1,19-18-1,-15 11 37,0 1-1,-2-2 1,0 0 0,0 0-1,-2-1 1,0-1 0,-1 0 0,-1-1-1,12-31 1,-18 32 53,-6 13 39,2 5-139,0 1 0,-1 0 0,1 0 0,0 0 0,0 0 0,0 0 0,0 0 0,1 0 0,-1 0 0,0 0 0,0 0 0,1 0 0,-1 1 0,0-1 0,1 0 0,-1 3 0,-4 6-10,1 1-1,1 0 1,0 0 0,1 0 0,0 1 0,0-1 0,1 0 0,1 1 0,0-1 0,0 1-1,3 15 1,-2-22-64,0 0 0,0-1-1,0 1 1,1-1-1,0 1 1,-1-1 0,1 1-1,1-1 1,-1 0 0,1 0-1,0 0 1,-1 0-1,2-1 1,-1 1 0,0-1-1,1 0 1,-1 0 0,1 0-1,0 0 1,0-1 0,0 1-1,1-1 1,-1 0-1,0-1 1,1 1 0,0-1-1,-1 1 1,1-1 0,8 0-1,21-1-242,-2-8-113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19.968"/>
    </inkml:context>
    <inkml:brush xml:id="br0">
      <inkml:brushProperty name="width" value="0.025" units="cm"/>
      <inkml:brushProperty name="height" value="0.025" units="cm"/>
    </inkml:brush>
  </inkml:definitions>
  <inkml:trace contextRef="#ctx0" brushRef="#br0">1 70 15118,'0'0'8424,"3"18"-8173,-2-18-240,-1 0-1,1 0 0,0 1 1,0-1-1,0 0 1,0 0-1,0 0 1,0 0-1,0 0 0,0 0 1,0 0-1,0 0 1,0 0-1,0-1 1,-1 1-1,1 0 0,0 0 1,0-1-1,0 1 1,0-1-1,0 1 0,0-1 1,26-14 147,-22 12-155,3-2-24,4-3 10,-1 0 0,1 2-1,0-1 1,0 1 0,1 1 0,0 0 0,0 1 0,0 1-1,0 0 1,1 0 0,26 0 0,-38 3 92,0 1 1,1 0-1,-1-1 1,0 1-1,1 0 1,-1 0-1,0 1 1,0-1-1,0 0 1,0 1-1,0-1 1,0 1-1,0-1 0,-1 1 1,1 0-1,-1 0 1,1 0-1,-1 0 1,0 0-1,1 0 1,0 3-1,-1-3-52,0 1 0,0-1 0,0 0 0,0 0 0,1 0 0,-1 0 0,1-1 0,-1 1 0,1 0 0,0-1 0,0 1-1,0-1 1,0 1 0,0-1 0,0 0 0,0 0 0,0 0 0,0 0 0,1 0 0,-1 0 0,3 0 0,25-4-3586,-24 0 2209,-1 1 0,0-1 0,0 1 0,-1-1-1,1-1 1,4-3 0,13-11-6457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3.493"/>
    </inkml:context>
    <inkml:brush xml:id="br0">
      <inkml:brushProperty name="width" value="0.025" units="cm"/>
      <inkml:brushProperty name="height" value="0.025" units="cm"/>
    </inkml:brush>
  </inkml:definitions>
  <inkml:trace contextRef="#ctx0" brushRef="#br0">90 13 8648,'0'0'5670,"-6"10"-4064,-6 8-933,1 1 0,1 0-1,1 0 1,0 1 0,2 0-1,0 1 1,1 0-1,1 0 1,-3 32 0,8-53-662,0 1 0,0 0 0,0-1-1,0 1 1,0 0 0,0-1 0,0 1 0,1 0 0,-1-1 0,0 1 0,0-1 0,0 1 0,1 0 0,-1-1 0,0 1 0,1-1 0,-1 1-1,0-1 1,1 1 0,-1-1 0,1 1 0,-1-1 0,1 1 0,-1-1 0,1 0 0,-1 1 0,1-1 0,0 0 0,-1 1 0,2-1 0,22-2 416,-17 0-296,-1-1 0,0 0 1,0 0-1,0 0 0,9-7 0,-3-2-76,-1 1 0,0-2-1,-1 1 1,0-1 0,-1-1 0,0 0-1,-1 0 1,-1-1 0,-1 0-1,0 0 1,6-23 0,-12 38-55,0 0 0,0 0 0,0 1 0,0-1 1,0 0-1,0 0 0,0 0 0,0 0 0,0 0 0,0 0 0,-1 0 1,1 0-1,0 0 0,0 0 0,0 0 0,0 0 0,0 0 0,0 0 1,0 0-1,0 0 0,0 0 0,0 0 0,0 0 0,0 0 0,0 0 1,-1 0-1,1 0 0,0 0 0,0 0 0,0 0 0,0 0 0,0 0 0,0 0 1,0 0-1,0-1 0,-8 15-13,-6 22 26,12-25-1,0-5 12,1 1-1,0-1 0,0 1 0,1-1 0,0 1 0,0 10 1,1-15-15,-1-1 1,1 1 0,-1-1 0,1 1 0,0-1-1,-1 1 1,1-1 0,0 0 0,0 0-1,0 1 1,0-1 0,0 0 0,0 0 0,0 0-1,1 0 1,-1 0 0,0 0 0,1 0 0,-1-1-1,0 1 1,1 0 0,-1-1 0,1 1-1,-1-1 1,1 1 0,-1-1 0,1 0 0,-1 0-1,1 0 1,-1 0 0,1 0 0,0 0 0,1 0-1,2 0 14,1-1 0,-1 0-1,0 0 1,0 0 0,0 0-1,0-1 1,0 0-1,0 0 1,0 0 0,-1 0-1,5-4 1,49-40-159,-49 38 82,0 0-1,0 0 1,0 1 0,1 0-1,1 1 1,-1 0 0,13-5-1,-22 11 49,0 0 0,-1 0 0,1-1-1,-1 1 1,1 0 0,-1 0-1,1 0 1,-1 0 0,1 0 0,-1 0-1,1 1 1,0-1 0,-1 0-1,1 0 1,-1 0 0,1 0 0,-1 1-1,1-1 1,-1 0 0,1 0 0,-1 1-1,1-1 1,-1 0 0,0 1-1,1-1 1,-1 1 0,0-1 0,1 0-1,-1 1 1,0-1 0,1 1 0,-1-1-1,0 1 1,0-1 0,1 1-1,-1-1 1,0 1 0,0-1 0,0 1-1,0 0 1,0-1 0,0 2-1,2 33 150,0-8 22,-2-25-152,0 0 0,0-1 0,1 1 0,-1 0 0,1 0 0,0-1 1,-1 1-1,1 0 0,0-1 0,0 1 0,0-1 0,0 1 0,0-1 0,0 1 1,1-1-1,-1 0 0,0 0 0,1 1 0,-1-1 0,1 0 0,-1 0 0,1-1 1,-1 1-1,1 0 0,0 0 0,-1-1 0,1 1 0,0-1 0,0 1 0,0-1 1,-1 0-1,1 0 0,0 0 0,0 0 0,0 0 0,-1 0 0,1 0 0,0-1 1,0 1-1,0-1 0,-1 1 0,1-1 0,0 0 0,-1 1 0,1-1 0,2-2 1,4-2-195,-1 0 0,0 0 1,0 0-1,0-1 0,-1 0 1,0 0-1,0-1 0,8-12 1,-7 9-1710,-1-1 0,-1-1 0,0 1 1,0-1-1,3-14 0,2-7-5429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4.266"/>
    </inkml:context>
    <inkml:brush xml:id="br0">
      <inkml:brushProperty name="width" value="0.025" units="cm"/>
      <inkml:brushProperty name="height" value="0.025" units="cm"/>
    </inkml:brush>
  </inkml:definitions>
  <inkml:trace contextRef="#ctx0" brushRef="#br0">51 44 10218,'0'0'6683,"-5"8"-5241,-3 7-918,1 1 1,1 0 0,0 0-1,1 0 1,1 1-1,1-1 1,0 1 0,1 0-1,1 0 1,1 31-1,1-47-517,0 1-1,-1 0 1,1 0-1,0-1 0,0 1 1,1-1-1,-1 1 0,0-1 1,1 1-1,-1-1 0,0 0 1,1 1-1,0-1 0,-1 0 1,1 0-1,0 0 0,-1 0 1,1-1-1,0 1 0,0 0 1,0-1-1,0 1 0,0-1 1,0 0-1,-1 0 1,1 1-1,0-1 0,0-1 1,0 1-1,0 0 0,0 0 1,3-1-1,8-1-167,-1 0 1,1 0 0,19-7-1,-29 7 79,1 1 1,0 0-1,-1 0 1,1 0-1,0 0 0,0 0 1,0 1-1,-1 0 1,1 0-1,0 0 0,0 0 1,4 1-1,-7 0 120,1 0 0,-1 0 0,1 0 0,-1 0 1,0 0-1,0 0 0,0 0 0,0 1 0,1-1 0,-2 0 0,1 1 0,0-1 0,0 1 0,0-1 0,-1 1 0,1-1 1,-1 1-1,1-1 0,-1 1 0,1 0 0,-1-1 0,0 1 0,0 0 0,0-1 0,0 1 0,0 0 0,-1 2 0,1 4 336,1 22 697,4-23-277,7-15 379,-7 2-1043,-1 0 0,0 0 0,0-1 0,-1 0 0,0 1 0,0-1 0,0 0 0,-1-1 0,0 1 1,2-13-1,-1-5-1107,0-48-1,-2 76 970,-1-1 0,0 1 0,0-1 0,1 0-1,0 1 1,-1-1 0,1 0 0,0 0 0,0 1-1,0-1 1,0 0 0,1 0 0,-1 0-1,0 0 1,1 0 0,-1-1 0,1 1 0,0 0-1,0-1 1,0 1 0,0-1 0,0 0 0,0 1-1,0-1 1,0 0 0,0 0 0,0 0 0,1-1-1,-1 1 1,0-1 0,1 1 0,-1-1-1,1 0 1,-1 1 0,5-2 0,-1 2 54,0-1-1,0 0 1,1-1 0,-1 0 0,0 0-1,0 0 1,0-1 0,0 0-1,0 0 1,0 0 0,0-1 0,9-5-1,-9 4-19,-1 0-1,0 0 0,-1-1 0,1 1 0,-1-1 1,0 0-1,0 0 0,0 0 0,-1-1 1,1 1-1,-1-1 0,-1 0 0,1 0 0,-1 0 1,0 0-1,-1 0 0,2-8 0,-18 32-404,10-7 430,1-1-1,1 1 0,0 0 1,1 0-1,-2 12 1,4-19-14,0 0 1,0-1 0,0 1-1,0-1 1,0 1-1,1-1 1,0 1 0,2 6-1,-3-9-24,1 0-1,-1 1 1,1-1-1,0 0 1,0 0-1,0 0 0,-1 0 1,1 0-1,0 0 1,0 0-1,0 0 1,1 0-1,-1-1 0,0 1 1,0 0-1,0-1 1,1 1-1,-1 0 1,0-1-1,0 0 0,1 1 1,-1-1-1,2 0 1,4 0 35,1 0 1,-1 0-1,0-1 1,1 0-1,-1-1 1,0 0-1,0 0 1,0 0-1,0-1 1,-1 0-1,1 0 1,-1-1-1,1 0 1,-1 0-1,0-1 1,-1 1-1,1-1 0,-1 0 1,0-1-1,0 1 1,6-11-1,-3 7-53,-1-2 0,0 1 0,-1-1-1,0 0 1,-1 0 0,0 0 0,-1-1-1,0 0 1,-1 0 0,0 0 0,-1 0-1,1-15 1,-3 27 1,0 0 0,0 1 0,0-1 1,-1 0-1,1 0 0,0 0 0,0 0 0,0 1 0,-1-1 1,1 0-1,0 0 0,0 0 0,-1 0 0,1 0 0,0 0 0,-1 0 1,1 0-1,0 0 0,0 0 0,-1 0 0,1 0 0,0 0 0,0 0 1,-1 0-1,1 0 0,0 0 0,-1 0 0,1 0 0,0 0 1,0 0-1,-1 0 0,1 0 0,0-1 0,0 1 0,0 0 0,-1 0 1,1 0-1,0 0 0,0-1 0,0 1 0,-1 0 0,1 0 1,0 0-1,0-1 0,0 1 0,0 0 0,0 0 0,-1-1 0,1 1 1,0 0-1,0 0 0,0-1 0,0 1 0,0 0 0,0 0 1,0-1-1,0 1 0,0 0 0,0-1 0,0 1 0,0 0 0,0 0 1,0-1-1,0 1 0,1 0 0,-1-1 0,-13 20-122,8-5 146,0 0 0,1 1 0,1-1 1,0 1-1,1-1 0,1 1 1,0 0-1,1 0 0,2 16 0,-2-29-33,1 1 0,0-1 0,1 0 0,-1 1 0,0-1 0,0 0 0,1 0-1,0 1 1,-1-1 0,1-1 0,0 1 0,0 0 0,0 0 0,4 2 0,16 5-2089,-21-9 1681,0 0 0,0 0 0,0 0 0,1 0 0,-1 0 0,0 0 1,0 0-1,0-1 0,1 1 0,-1 0 0,0-1 0,0 1 1,0-1-1,0 1 0,2-2 0,3-8-5318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4.638"/>
    </inkml:context>
    <inkml:brush xml:id="br0">
      <inkml:brushProperty name="width" value="0.025" units="cm"/>
      <inkml:brushProperty name="height" value="0.025" units="cm"/>
    </inkml:brush>
  </inkml:definitions>
  <inkml:trace contextRef="#ctx0" brushRef="#br0">1 0 17232,'0'0'6182,"54"29"-9385,-33-15 64,-3-1-2306,8 0-3299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4.969"/>
    </inkml:context>
    <inkml:brush xml:id="br0">
      <inkml:brushProperty name="width" value="0.025" units="cm"/>
      <inkml:brushProperty name="height" value="0.025" units="cm"/>
    </inkml:brush>
  </inkml:definitions>
  <inkml:trace contextRef="#ctx0" brushRef="#br0">125 12 12684,'0'0'11723,"-8"-3"-10383,4 1-1229,-1 0 1,1 1-1,-1 0 1,0 0-1,0 0 0,0 1 1,0-1-1,1 1 0,-1 0 1,0 0-1,-8 2 1,11-1-86,-1-1 1,1 1-1,-1 0 1,0 0 0,1 0-1,0 0 1,-1 0 0,1 1-1,0-1 1,-1 1-1,1 0 1,0-1 0,0 1-1,0 0 1,1 0-1,-1 0 1,0 0 0,1 1-1,-1-1 1,1 0 0,0 1-1,0-1 1,0 1-1,0-1 1,0 1 0,0 5-1,0-7-42,1 0 0,0 1-1,0-1 1,0 0-1,-1 1 1,2-1 0,-1 0-1,0 0 1,0 1-1,0-1 1,1 0 0,-1 1-1,0-1 1,1 0-1,-1 0 1,1 0 0,0 1-1,-1-1 1,1 0-1,0 0 1,0 0 0,0 0-1,1 2 1,1-2-34,-1 1-1,1-1 1,0 1-1,0-1 1,0 0-1,0 0 1,-1 0-1,1 0 1,1 0 0,2 0-1,11 0-314,0-1-1,1 0 1,17-3-1,-24 2 86,61-8-601,-38 5 542,63-2 0,-96 6 371,-1 0 0,1 0 0,-1 0 0,1 0 0,-1 0 0,1 0 0,0 0 0,-1 0 0,1 1 0,-1-1 0,1 0 0,-1 0 0,1 1 0,-1-1 1,1 0-1,-1 1 0,0-1 0,1 0 0,-1 1 0,1-1 0,-1 1 0,0-1 0,1 1 0,-1-1 0,0 1 0,1-1 0,-1 1 0,0-1 0,0 1 0,0-1 0,0 1 0,1-1 0,-1 1 0,0-1 0,0 1 0,0 0 0,0-1 0,0 1 0,0-1 0,0 1 1,0-1-1,-1 1 0,1 0 0,0-1 0,0 1 0,0-1 0,-1 1 0,1-1 0,0 1 0,0-1 0,-1 1 0,0 0 0,-18 28 1590,3-13-680,-1-1 0,-1-1-1,-30 19 1,-12-5-1141,53-25-768,0-1 1,-1 0-1,1 0 1,-1-1-1,-13 1 1,19-16-19640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9.089"/>
    </inkml:context>
    <inkml:brush xml:id="br0">
      <inkml:brushProperty name="width" value="0.025" units="cm"/>
      <inkml:brushProperty name="height" value="0.025" units="cm"/>
    </inkml:brush>
  </inkml:definitions>
  <inkml:trace contextRef="#ctx0" brushRef="#br0">123 248 10954,'0'0'9780,"-10"-3"-8536,5 1-1135,4 1-90,-1 0-1,0 0 1,1 0-1,-1 1 1,0-1-1,0 0 1,0 1-1,1 0 1,-1-1 0,0 1-1,0 0 1,0 0-1,0 0 1,0 0-1,0 0 1,1 0-1,-1 1 1,0-1 0,0 1-1,0-1 1,0 1-1,1 0 1,-1-1-1,0 1 1,1 0-1,-1 0 1,1 0 0,-1 0-1,1 1 1,-1-1-1,1 0 1,0 1-1,-1-1 1,1 1-1,0-1 1,-2 4 0,-3 6 65,0 1 1,0 0 0,1 1 0,0-1 0,1 1 0,0 0 0,2 0 0,-1 0-1,0 19 1,3-32-72,-1 1 0,1 0 0,0 0 0,0 0 0,0 0 0,0 0 0,0 0 0,0 0 0,1 0 0,-1 0 0,0 0 0,0 0 0,1-1 0,-1 1 0,0 0-1,1 0 1,-1 0 0,1 0 0,-1-1 0,1 1 0,0 0 0,-1-1 0,1 1 0,0 0 0,-1-1 0,1 1 0,0-1 0,0 1 0,-1-1 0,1 1 0,0-1 0,0 1 0,1-1 0,1 0 53,0 0 1,0 0 0,-1 0 0,1-1 0,0 1 0,0-1 0,-1 0 0,1 0 0,-1 0 0,1 0 0,3-2 0,7-5 333,-1 1 1,0-2-1,17-15 1,-13 8-132,0 0 0,0-1 0,-2 0 0,0-2 0,-2 1 0,0-2 1,0 0-1,-2 0 0,-1-1 0,0 0 0,-2 0 0,0-1 0,-2 0 0,0 0 0,-1-1 1,1-34-1,-6 65-360,0 0 0,-1-1 1,1 1-1,-1 0 0,-1-1 1,-3 9-1,-6 20 48,8-21-16,-1 2-224,1 0 0,0 1 0,1 0 0,1-1 0,1 1 0,0 0 0,4 36 1,-2-52 90,0-1 0,-1 1 0,1 0 1,0-1-1,0 1 0,1-1 1,-1 1-1,0-1 0,0 1 1,1-1-1,-1 0 0,1 0 1,-1 0-1,1 0 0,-1 0 0,1 0 1,0 0-1,0 0 0,-1-1 1,1 1-1,0 0 0,0-1 1,0 0-1,0 1 0,0-1 1,2 0-1,3 1-960,0-1 0,0 0 1,1 0-1,-1-1 0,11-2 0,9-8-6668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9.451"/>
    </inkml:context>
    <inkml:brush xml:id="br0">
      <inkml:brushProperty name="width" value="0.025" units="cm"/>
      <inkml:brushProperty name="height" value="0.025" units="cm"/>
    </inkml:brush>
  </inkml:definitions>
  <inkml:trace contextRef="#ctx0" brushRef="#br0">15 148 10890,'0'0'14702,"10"2"-13607,-5-1-1020,0 0 0,0-1 0,0 0 0,0 1 0,0-2 0,0 1 1,0-1-1,0 1 0,0-1 0,0-1 0,0 1 0,0-1 0,-1 0 0,1 0 1,-1 0-1,1 0 0,-1-1 0,0 0 0,0 0 0,0 0 0,0 0 0,0-1 1,-1 0-1,0 1 0,0-1 0,5-8 0,-4 7 19,-1-1-1,1 0 1,-2 1-1,1-1 1,0 0 0,-1 0-1,2-8 1,-4 12-84,1 1 0,-1 0 0,0 0 0,1 0 0,-1-1 0,0 1 0,0 0 0,0 0 0,0-1 0,0 1 0,0 0 0,0 0 1,0 0-1,-1-1 0,1 1 0,0 0 0,-1 0 0,1 0 0,-1-1 0,1 1 0,-1 0 0,0 0 0,1 0 0,-1 0 0,0 0 0,0 0 0,1 0 0,-1 1 0,0-1 0,0 0 1,0 0-1,0 1 0,0-1 0,-1 0 0,1 1 0,0-1 0,0 1 0,0 0 0,0-1 0,-1 1 0,1 0 0,0 0 0,0-1 0,-2 1 0,-3 1-31,1-1-1,-1 1 0,1 0 1,0 1-1,-1-1 0,1 1 0,0 0 1,0 0-1,0 1 0,0 0 1,1-1-1,-1 2 0,1-1 1,0 0-1,0 1 0,0 0 0,0 0 1,0 0-1,1 0 0,0 1 1,0-1-1,-3 6 0,0-1 11,1 1 0,0 0 0,0 1 1,1-1-1,1 1 0,-1 0 0,2 0 0,-1 0 0,2 0 0,-1 13 0,2-23 3,0 1 0,0-1 0,0 1 0,0-1 0,1 0 0,-1 1 0,0-1 0,1 1 0,-1-1 0,1 0 0,0 0 0,-1 1 1,1-1-1,0 0 0,0 0 0,0 0 0,0 0 0,0 0 0,0 0 0,0 0 0,0 0 0,0 0 0,2 0 0,1 1-53,0 0 0,0 0 0,0-1 0,0 0 0,0 1 0,1-2 0,7 2 0,4-1-858,1-1 0,-1-1-1,21-3 1,-20 0-2628,0 0 1,29-12 0,-7-1-6624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49.857"/>
    </inkml:context>
    <inkml:brush xml:id="br0">
      <inkml:brushProperty name="width" value="0.025" units="cm"/>
      <inkml:brushProperty name="height" value="0.025" units="cm"/>
    </inkml:brush>
  </inkml:definitions>
  <inkml:trace contextRef="#ctx0" brushRef="#br0">0 104 12172,'0'0'3251,"1"-8"-1009,-1 4-2046,1 1 0,-1-1 0,1 1 0,0-1 0,0 1 1,0 0-1,0-1 0,1 1 0,-1 0 0,1 0 0,0 0 0,0 0 1,0 0-1,0 1 0,1-1 0,-1 1 0,1-1 0,0 1 0,-1 0 1,1 0-1,0 0 0,0 0 0,0 0 0,1 1 0,-1-1 0,0 1 1,0 0-1,1 0 0,-1 0 0,6 0 0,1-1 62,-1 0-1,0 1 1,1 0-1,-1 1 1,1 0-1,-1 0 1,14 3-1,-20-3-235,-1 1 0,1 0 0,-1-1 0,0 1 0,1 0 0,-1 0 0,0 1 0,0-1 0,0 0 0,0 1 0,0-1 0,0 1 1,0 0-1,0 0 0,-1 0 0,1 0 0,0 0 0,-1 0 0,0 0 0,0 0 0,1 0 0,-1 1 0,-1-1 0,1 0 0,0 1 0,0-1 0,-1 1 0,1-1 0,-1 1 0,0-1 0,0 1 0,0 2 0,0 7 171,-1 0 1,0 0-1,-1 0 1,0 0-1,-1 0 1,0-1-1,-7 18 1,8-24-152,0 1-1,0-1 1,1 0 0,0 1-1,0-1 1,0 1 0,1 8-1,0-13-23,0 0-1,0 0 0,0 0 1,0-1-1,0 1 1,1 0-1,-1 0 0,0 0 1,1-1-1,-1 1 1,0 0-1,1 0 0,-1-1 1,1 1-1,-1 0 1,1-1-1,0 1 0,-1 0 1,1-1-1,0 1 1,0 0-1,1-1 43,-1 1 1,1-1-1,-1 0 0,1 1 0,-1-1 1,1 0-1,-1 0 0,1 0 0,0-1 0,-1 1 1,1 0-1,-1 0 0,1-1 0,-1 1 1,0-1-1,3-1 0,1 0 9,0-1 1,-1 0-1,0 0 0,1 0 0,-1-1 0,0 1 1,-1-1-1,1 0 0,-1 0 0,0-1 0,0 1 1,0 0-1,0-1 0,-1 0 0,0 0 0,0 0 1,2-7-1,1-2 10,-2-1 0,0 1-1,-1 0 1,0-1 0,-1-16 0,-1 26-72,0-1 0,0 1 0,-1 0 0,1 0-1,-1 1 1,-1-1 0,1 0 0,-1 0 0,0 0 0,0 1 0,0-1 0,0 1-1,-5-7 1,6 11-220,5-1-410,1 1 0,-1 0 0,0 0 0,1 0-1,-1 1 1,0 0 0,7 1 0,15 2-3927,-1-3-3436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0.589"/>
    </inkml:context>
    <inkml:brush xml:id="br0">
      <inkml:brushProperty name="width" value="0.025" units="cm"/>
      <inkml:brushProperty name="height" value="0.025" units="cm"/>
    </inkml:brush>
  </inkml:definitions>
  <inkml:trace contextRef="#ctx0" brushRef="#br0">38 204 6374,'0'0'12817,"9"-6"-11952,11-7-147,0-2 0,-1 0-1,-1-1 1,0-1-1,-1 0 1,17-24 0,-33 39-645,0 0 1,0 0-1,0 0 1,0 0-1,0 0 0,0 0 1,0-1-1,-1 1 1,1 0-1,-1 0 1,0-1-1,0 1 1,1 0-1,-2-1 1,1 1-1,0 0 1,-1-4-1,1 5-26,-1 0 0,0-1-1,1 1 1,-1 0 0,0 0 0,0 0 0,0 0-1,0 0 1,0 0 0,0 0 0,0 0 0,0 0-1,0 0 1,-1 1 0,1-1 0,0 0 0,0 1-1,-1-1 1,1 1 0,0-1 0,-3 1 0,0-1-36,0 1 0,0-1 1,0 1-1,0 1 0,0-1 1,-1 0-1,1 1 0,0 0 1,0 0-1,0 0 1,0 0-1,0 1 0,1-1 1,-1 1-1,0 0 0,1 0 1,-1 1-1,-3 2 0,-2 4-19,0-1 0,1 1 0,0 1 0,0 0 0,1 0 0,0 0-1,1 1 1,0-1 0,1 2 0,0-1 0,1 1 0,0-1-1,1 1 1,0 0 0,1 0 0,-2 17 0,4-27 6,0 0 0,1 0 1,-1 0-1,0 0 0,0 0 1,1 0-1,-1 0 0,1 0 1,0-1-1,0 1 0,-1 0 1,1 0-1,0 0 1,1-1-1,-1 1 0,0 0 1,0-1-1,1 1 0,-1-1 1,1 0-1,2 2 0,-1 0 0,1-1-1,0-1 0,0 1 0,0-1 0,0 1 0,0-1 1,0 0-1,0-1 0,9 2 0,2-2-157,0-1 0,1 0 0,-1-1 0,26-6 0,36-19-2653,-7-11-3465,-29 8-1378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0.953"/>
    </inkml:context>
    <inkml:brush xml:id="br0">
      <inkml:brushProperty name="width" value="0.025" units="cm"/>
      <inkml:brushProperty name="height" value="0.025" units="cm"/>
    </inkml:brush>
  </inkml:definitions>
  <inkml:trace contextRef="#ctx0" brushRef="#br0">79 1 15471,'0'0'8397,"-5"12"-7986,-11 30 77,2 2-1,2 0 1,2 0-1,1 1 1,-3 74-1,12-116-508,0 0 1,0 0-1,0 0 0,1 0 0,-1 0 0,1 1 0,-1-1 0,1 0 0,0-1 0,0 1 0,1 0 0,-1 0 1,0 0-1,1-1 0,0 1 0,0-1 0,0 1 0,0-1 0,0 1 0,0-1 0,0 0 0,1 0 0,-1 0 0,5 2 1,-2-2-310,0 0 1,0-1 0,0 0 0,0 0-1,1 0 1,-1 0 0,0-1 0,0 1 0,0-2-1,1 1 1,-1 0 0,0-1 0,0 0-1,7-2 1,-4 0-1123,1-1 0,-1 1 0,0-1 0,0-1 0,-1 1 0,12-10 0,9-11-7020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1.282"/>
    </inkml:context>
    <inkml:brush xml:id="br0">
      <inkml:brushProperty name="width" value="0.025" units="cm"/>
      <inkml:brushProperty name="height" value="0.025" units="cm"/>
    </inkml:brush>
  </inkml:definitions>
  <inkml:trace contextRef="#ctx0" brushRef="#br0">111 0 12684,'0'0'3208,"-10"2"-592,6-2-2488,0 0-1,0 1 1,0 0-1,0 0 1,0 0-1,0 0 1,0 0-1,0 1 1,0 0-1,1 0 0,-1 0 1,1 0-1,-1 0 1,1 1-1,0 0 1,0-1-1,0 1 1,0 1-1,0-1 1,1 0-1,0 0 1,-1 1-1,1-1 1,-2 6-1,1-2-34,1 0 0,-1-1-1,1 1 1,0 0 0,1 0 0,0 0-1,0 1 1,0-1 0,1 0 0,1 9-1,-1-14-40,1 1 0,0-1 0,-1 0 0,1 1-1,0-1 1,0 0 0,0 0 0,1 0 0,-1 0-1,0 0 1,1 0 0,-1 0 0,1-1 0,0 1-1,-1-1 1,1 1 0,0-1 0,0 1 0,0-1-1,0 0 1,0 0 0,1 0 0,-1 0 0,0 0-1,0-1 1,1 1 0,-1-1 0,0 1 0,1-1-1,-1 0 1,1 0 0,-1 0 0,3 0-1,1-1 19,0 0 0,0 0 0,0 0 0,0 0 0,-1-1 0,1 0 0,0-1 0,-1 1 0,0-1 0,1 0 0,-1 0 0,-1 0 0,1-1 0,0 0 0,-1 0 0,0 0 0,0-1 0,0 1 0,0-1 0,-1 0 0,1 0 0,-1 0 0,-1 0 0,1-1 0,-1 1-1,0-1 1,0 0 0,0 1 0,-1-1 0,0 0 0,0 0 0,-1 0 0,1 0 0,-1 0 0,-1 0 0,1 0 0,-3-9 0,2 13-183,0 0 1,0 1-1,0-1 1,0 1-1,0 0 0,-1-1 1,1 1-1,-1 0 0,1 0 1,-1-1-1,1 1 1,-1 1-1,1-1 0,-1 0 1,0 0-1,0 1 0,1-1 1,-1 0-1,0 1 1,0 0-1,0-1 0,0 1 1,0 0-1,-2 0 0,-20 5-3626,23-4 3399,1-1 0,-1 0 0,0 1 0,0-1 0,1 1 1,-1 0-1,1-1 0,-1 1 0,0-1 0,1 1 0,-1 0 0,1 0 0,0-1 0,-1 1 0,1 0 1,0 0-1,-1-1 0,1 1 0,0 0 0,0 0 0,-1 0 0,1 0 0,0 1 0,0 4-5195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0.299"/>
    </inkml:context>
    <inkml:brush xml:id="br0">
      <inkml:brushProperty name="width" value="0.025" units="cm"/>
      <inkml:brushProperty name="height" value="0.025" units="cm"/>
    </inkml:brush>
  </inkml:definitions>
  <inkml:trace contextRef="#ctx0" brushRef="#br0">173 21 6951,'0'0'10917,"-11"-3"-8590,8 2-2204,-10-3 597,1 0 1,-2 1-1,-24-2 0,35 5-642,-1-1 0,1 1 0,0 0 0,-1 0 0,1 1 0,-1-1-1,1 1 1,-1 0 0,1 0 0,0 0 0,-1 0 0,1 0 0,0 1 0,0-1 0,0 1 0,0 0 0,0 0 0,0 0-1,1 0 1,-1 1 0,1-1 0,-1 1 0,-2 3 0,5-5-78,-1 0 0,1-1-1,-1 1 1,1 0 0,0-1-1,-1 1 1,1 0 0,0-1 0,0 1-1,-1 0 1,1 0 0,0-1 0,0 1-1,0 0 1,0 0 0,0-1-1,0 1 1,0 0 0,0 0 0,0 0-1,0-1 1,1 1 0,-1 0 0,0-1-1,0 1 1,1 0 0,-1 0-1,0-1 1,1 2 0,23 9-23,38-8-63,-56-3 64,27-1-142,47 2-289,-75-1 433,0 1 0,0-1 0,0 1 1,0 1-1,0-1 0,0 1 0,0 0 0,0 0 0,-1 0 0,1 0 0,-1 1 1,5 4-1,-8-6 65,0 0 0,0 0 0,0 0 0,0 0 0,0 0 0,-1 1 0,1-1 0,-1 0 0,1 0 0,-1 1 0,1-1 0,-1 1 0,1-1 0,-1 0 0,0 1 0,0-1 0,0 1 0,0-1 0,0 0 0,0 1 0,0-1 0,-1 1 0,1-1 0,0 0 0,-1 1 0,1-1 0,-1 0 0,1 1 0,-1-1 0,0 0 0,0 0 0,1 1 0,-1-1 0,0 0 0,0 0 0,-2 1 0,-1 3 239,-1 0 0,0 0-1,0-1 1,0 0 0,0 0-1,-7 3 1,2-1-247,-40 19 1307,47-23-1673,0-1 1,-1 0-1,1 0 1,0 0-1,-1 0 0,1-1 1,0 1-1,-1-1 1,1 0-1,-1 0 1,1 0-1,-1-1 1,-3 0-1,6-3-3739,1-7-2898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1.643"/>
    </inkml:context>
    <inkml:brush xml:id="br0">
      <inkml:brushProperty name="width" value="0.025" units="cm"/>
      <inkml:brushProperty name="height" value="0.025" units="cm"/>
    </inkml:brush>
  </inkml:definitions>
  <inkml:trace contextRef="#ctx0" brushRef="#br0">17 1 7207,'0'0'10234,"-2"10"-9428,-5 42 668,2 0 1,3 1 0,4 59 0,0-98-1385,0 1 0,1 0 0,0-1 0,1 1 0,1-1 0,0 0 0,13 23 0,-17-36 12,-1-42 746,-1-3-611,1-27-403,15-134-1,-15 203 151,0-1 0,1 1-1,-1 0 1,1 0-1,0-1 1,-1 1 0,1 0-1,0 0 1,0 0-1,0 0 1,1 0 0,-1 0-1,0 0 1,1 0-1,-1 0 1,1 1 0,0-1-1,-1 1 1,1-1-1,0 1 1,0 0 0,0-1-1,4 0 1,-4 1 1,1 1 0,-1 0 0,1-1 0,-1 1 0,1 1 0,-1-1 0,1 0 0,-1 0 1,0 1-1,1 0 0,-1-1 0,0 1 0,1 0 0,-1 0 0,0 0 0,0 0 0,1 1 0,-1-1 0,0 1 0,-1-1 0,1 1 1,3 3-1,-2-2 11,0 0 1,0 0 0,0 0 0,0 0 0,-1 1-1,0-1 1,1 1 0,-1 0 0,0 0-1,-1-1 1,1 1 0,-1 0 0,0 1 0,0-1-1,0 0 1,0 0 0,-1 7 0,0-8 43,-1 0 0,1 1 0,-1-1 0,0 0 0,0 1 0,0-1 0,-1 0 0,1 0 0,-1 0 0,0 0 0,0 0 0,0-1 0,0 1 0,0 0 0,-1-1 0,1 0 0,-1 1 0,0-1 0,1 0 0,-1 0 0,-6 3 0,2-1-85,-1 0 1,1-1-1,-1 0 1,0 0-1,0 0 1,0-1-1,0-1 1,0 1-1,-1-1 1,1 0-1,-11-1 1,18 0-140,1-1-1,0 1 1,-1 0-1,1-1 1,0 1 0,-1 0-1,1-1 1,0 1-1,0 0 1,-1-1 0,1 1-1,0-1 1,0 1-1,0 0 1,-1-1 0,1 1-1,0-1 1,0 1 0,0-1-1,0 1 1,0 0-1,0-1 1,0 1 0,0-1-1,0 1 1,0-1-1,0 1 1,0 0 0,1-1-1,-1 1 1,0-1 0,0 1-1,0-1 1,0 1-1,1 0 1,-1-1 0,0 1-1,1 0 1,-1-1-1,0 1 1,0 0 0,1-1-1,-1 1 1,1 0-1,-1 0 1,0-1 0,1 1-1,-1 0 1,1 0 0,13-11-5747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2.020"/>
    </inkml:context>
    <inkml:brush xml:id="br0">
      <inkml:brushProperty name="width" value="0.025" units="cm"/>
      <inkml:brushProperty name="height" value="0.025" units="cm"/>
    </inkml:brush>
  </inkml:definitions>
  <inkml:trace contextRef="#ctx0" brushRef="#br0">30 97 11179,'0'0'8093,"-5"8"-6476,-12 27-410,17-35-1166,0 1 0,0 0 0,1-1 1,-1 1-1,0-1 0,0 1 0,0 0 1,1-1-1,-1 1 0,0-1 0,0 1 1,1-1-1,-1 1 0,0-1 0,1 1 1,-1-1-1,1 0 0,-1 1 0,1-1 1,-1 1-1,1-1 0,-1 0 0,1 1 1,-1-1-1,1 0 0,-1 0 0,1 1 1,-1-1-1,1 0 0,0 0 0,-1 0 1,1 0-1,-1 0 0,1 0 0,-1 0 1,1 0-1,0 0 0,-1 0 1,1 0-1,-1 0 0,1 0 0,0-1 1,0 1-1,28-3 1112,-26 2-1046,1-1 0,-1 0 0,0-1 0,0 1 0,0-1 0,0 1 0,0-1 0,0 0 0,-1 0-1,1 0 1,-1 0 0,0-1 0,0 1 0,0-1 0,0 1 0,1-7 0,-1 5-47,0 0-1,0-1 0,-1 1 1,0 0-1,0 0 0,-1-1 1,1 1-1,-1-1 0,0 1 0,-1 0 1,-1-11-1,1 15-71,1 0 1,-1 0-1,1 0 0,-1 0 1,1-1-1,-1 1 0,0 0 0,1 0 1,-1 0-1,0 1 0,0-1 1,0 0-1,0 0 0,0 0 1,0 1-1,0-1 0,0 0 0,0 1 1,0-1-1,0 1 0,-1-1 1,1 1-1,0 0 0,0-1 0,0 1 1,-1 0-1,1 0 0,0 0 1,0 0-1,-1 0 0,1 0 1,0 0-1,-2 1 0,0-1-9,1 1-1,-1-1 1,1 1-1,-1 0 1,1 0-1,0 0 1,-1 0-1,1 0 0,0 0 1,0 1-1,-1-1 1,1 1-1,0-1 1,-3 4-1,1 2-128,-1 0-1,1 0 0,0 0 0,1 1 0,0-1 1,0 1-1,0 0 0,1 0 0,0 0 0,1 0 1,0 0-1,0 0 0,1 0 0,-1 0 0,3 13 0,-2-19-159,1 0-1,-1 0 0,1 0 0,0 0 0,-1 0 0,1 0 1,0-1-1,0 1 0,0 0 0,0-1 0,0 1 0,1-1 0,-1 1 1,0-1-1,1 0 0,-1 1 0,1-1 0,0 0 0,-1 0 1,1 0-1,0 0 0,-1 0 0,1-1 0,0 1 0,0 0 0,0-1 1,0 1-1,0-1 0,0 0 0,0 0 0,0 0 0,0 0 1,0 0-1,3 0 0,28 0-6480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2.347"/>
    </inkml:context>
    <inkml:brush xml:id="br0">
      <inkml:brushProperty name="width" value="0.025" units="cm"/>
      <inkml:brushProperty name="height" value="0.025" units="cm"/>
    </inkml:brush>
  </inkml:definitions>
  <inkml:trace contextRef="#ctx0" brushRef="#br0">115 217 512,'0'0'11387,"-10"2"-7394,5-1-3792,-1 1-1,1 0 1,0-1-1,0 1 0,0 1 1,0-1-1,0 1 0,0 0 1,1 0-1,-1 1 1,1-1-1,0 1 0,0 0 1,0 0-1,0 0 0,1 0 1,0 1-1,0 0 1,0-1-1,0 1 0,1 0 1,0 0-1,0 1 1,0-1-1,1 0 0,0 1 1,-2 9-1,3-12-148,-1 0 1,1 0-1,0 0 0,0 0 1,0 0-1,0 0 0,1 0 1,-1 0-1,1 0 1,0 0-1,-1 0 0,1 0 1,1-1-1,-1 1 0,0 0 1,1-1-1,-1 1 0,1 0 1,0-1-1,3 4 0,-2-5 27,-1 0-1,0 0 0,0 0 0,0 0 0,1 0 0,-1-1 0,0 1 0,1-1 0,-1 0 0,0 0 0,1 0 0,-1 0 0,0 0 0,1 0 0,-1 0 0,0-1 0,1 1 1,-1-1-1,0 0 0,0 0 0,1 0 0,-1 0 0,0 0 0,0 0 0,0 0 0,0-1 0,0 1 0,1-3 0,10-6-12,-1-1 1,-1 0-1,0-1 0,0 0 0,-1-1 0,-1 0 1,0 0-1,-1-1 0,8-17 0,-6 8-9,0 0 0,-2 0 0,0-1 0,-2 0 0,5-31 0,-10 48-61,0 0-19,0 0 0,0 0 0,-1 0 1,1 0-1,-2 0 0,1-1 0,-3-10 0,2 18 21,0 0 1,0 0-1,0 0 1,0 1-1,0-1 1,0 0-1,1 1 1,-1-1-1,0 1 0,0-1 1,0 1-1,0-1 1,1 1-1,-1-1 1,0 1-1,1 0 1,-1-1-1,0 1 0,1 0 1,-1 0-1,1 0 1,-1-1-1,0 3 1,-9 17 152,1 1 1,0 0-1,2 1 1,1 0 0,0 0-1,2 0 1,0 1-1,2 0 1,0 32 0,2-48-208,0-1 0,1 0 0,0 1 0,0-1-1,1 0 1,0 0 0,0 0 0,0 0 0,1 0 0,0-1 0,0 1 0,0-1 0,1 1 0,-1-1 0,1 0 0,1-1 0,-1 1 0,9 6 0,-9-8-870,0 0 0,0-1 0,0 0 0,1 0 0,-1 0 0,1 0 0,-1 0 0,1-1 0,8 1 0,12-1-9953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5.633"/>
    </inkml:context>
    <inkml:brush xml:id="br0">
      <inkml:brushProperty name="width" value="0.025" units="cm"/>
      <inkml:brushProperty name="height" value="0.025" units="cm"/>
    </inkml:brush>
  </inkml:definitions>
  <inkml:trace contextRef="#ctx0" brushRef="#br0">0 264 11755,'0'0'10202,"2"-12"-9188,-2 4-897,1 0 0,1 0 0,0 0 0,0 1 0,1-1 0,-1 1 0,2-1 0,-1 1 0,1 0 0,0 0 0,7-9 0,20-23 190,-19 22-192,1-1-1,1 2 0,1 0 0,1 1 1,20-16-1,-36 30-117,1 1 1,-1 0-1,1 0 0,-1 0 1,0 0-1,1 0 0,-1 0 1,1 0-1,-1 0 0,1 0 1,-1 0-1,1 0 0,-1 1 1,0-1-1,1 0 0,-1 0 1,1 0-1,-1 1 0,0-1 1,1 0-1,-1 0 0,0 1 1,1-1-1,-1 0 1,0 0-1,1 1 0,-1-1 1,0 1-1,1-1 0,-1 0 1,0 1-1,0-1 0,0 1 1,1-1-1,-1 0 0,0 1 1,0-1-1,0 1 0,0-1 1,0 1-1,0-1 0,0 0 1,0 1-1,0-1 0,0 1 1,0-1-1,0 1 0,0-1 1,-1 1-1,3 28-142,-2-28 145,0 3 11,0 12 22,0-1 1,1 1 0,6 29-1,-6-42-26,-1 0-1,1 0 0,0 0 0,0 0 1,0 0-1,0 0 0,1-1 0,-1 1 1,1-1-1,0 1 0,-1-1 1,1 1-1,0-1 0,1 0 0,-1 0 1,0 0-1,1 0 0,-1 0 0,1 0 1,-1-1-1,1 1 0,0-1 0,-1 0 1,1 0-1,0 0 0,0 0 0,4 0 1,-1 0 134,0-1 0,0 0 0,0 0 1,1-1-1,-1 1 0,0-1 0,0-1 1,0 1-1,0-1 0,0 0 0,0 0 1,0-1-1,-1 0 0,1 0 0,-1 0 0,0-1 1,0 0-1,0 1 0,-1-2 0,6-4 1,-5 3-205,0-1 1,0 1 0,-1-1 0,0 0 0,0 0 0,5-12-1,-6 11-838,-1 0-1,0 0 1,0-1 0,-1 1-1,0-1 1,0-10-1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6.041"/>
    </inkml:context>
    <inkml:brush xml:id="br0">
      <inkml:brushProperty name="width" value="0.025" units="cm"/>
      <inkml:brushProperty name="height" value="0.025" units="cm"/>
    </inkml:brush>
  </inkml:definitions>
  <inkml:trace contextRef="#ctx0" brushRef="#br0">1 249 512,'0'0'19277,"7"-11"-18043,0 2-945,0 0 0,1 1 0,0-1 0,0 1 0,14-10 0,-17 15-226,-1 0 0,1 0 0,0 1 0,-1 0 0,1 0 0,0 0 0,0 0-1,1 1 1,-1 0 0,0 0 0,0 0 0,1 0 0,-1 1 0,0 0 0,1 0-1,-1 1 1,6 1 0,-8-2-54,0 1-1,-1 1 1,1-1 0,-1 0-1,1 1 1,-1-1-1,1 1 1,-1 0-1,0 0 1,0-1 0,0 2-1,0-1 1,0 0-1,0 0 1,-1 1-1,1-1 1,-1 1-1,1-1 1,-1 1 0,0-1-1,0 1 1,0 3-1,1-3 32,-1 1 0,1 0 0,0-1 0,0 0-1,0 1 1,0-1 0,0 0 0,4 3 0,-5-4 2,1-1 0,0 0 0,0 0 0,-1 0 1,1-1-1,0 1 0,0 0 0,0-1 0,0 1 1,0-1-1,0 0 0,0 1 0,0-1 1,0 0-1,0 0 0,0-1 0,0 1 0,0 0 1,0-1-1,0 1 0,2-1 0,4-2 213,1-1-1,-1 0 0,0 0 0,0-1 0,-1 0 0,1 0 1,-1 0-1,0-1 0,10-12 0,2-2 378,30-43 1,-47 61-585,-1 1-1,0-1 1,0 1 0,0-1 0,0 0 0,0 0 0,0 0 0,0 1 0,0-1 0,-1 0 0,1 0 0,-1 0 0,1 0 0,-1 0 0,0 0 0,0-3 0,-1 3-142,0 0-1,0 0 1,0 1 0,0-1 0,0 0 0,-1 1 0,1-1 0,-1 0-1,1 1 1,-1 0 0,0-1 0,-2 0 0,-2-3-768,6 4 419,-1 0-1,0 1 1,1-1-1,-1 0 1,1 0 0,-1 0-1,1 0 1,-1 0-1,1 0 1,0 0-1,-1 0 1,1 0 0,0 0-1,0 0 1,0 0-1,0 0 1,0 0-1,0 0 1,0 0 0,0-1-1,0-3-3056,0-10-10860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6.596"/>
    </inkml:context>
    <inkml:brush xml:id="br0">
      <inkml:brushProperty name="width" value="0.025" units="cm"/>
      <inkml:brushProperty name="height" value="0.025" units="cm"/>
    </inkml:brush>
  </inkml:definitions>
  <inkml:trace contextRef="#ctx0" brushRef="#br0">1 0 15631,'0'0'8616,"14"61"-7591,-10-24-417,5 1-287,-2 1-225,2-8-64,0-4 0,5-9-352,2-6-769,-7-8-513,11-4-128,-5-6-704,1-15-1506,-2-9-1793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6.952"/>
    </inkml:context>
    <inkml:brush xml:id="br0">
      <inkml:brushProperty name="width" value="0.025" units="cm"/>
      <inkml:brushProperty name="height" value="0.025" units="cm"/>
    </inkml:brush>
  </inkml:definitions>
  <inkml:trace contextRef="#ctx0" brushRef="#br0">65 1 16432,'0'0'1377,"-23"66"897,10-26-608,0 3-577,4 0 0,4-4-257,3-5-159,2-4-417,6-8-224,8-5-64,0-3-800,-1-7-770,-2-6-160,-6-1-352,-3 0-352,-2-12-1986,-5-6-2339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8:57.312"/>
    </inkml:context>
    <inkml:brush xml:id="br0">
      <inkml:brushProperty name="width" value="0.025" units="cm"/>
      <inkml:brushProperty name="height" value="0.025" units="cm"/>
    </inkml:brush>
  </inkml:definitions>
  <inkml:trace contextRef="#ctx0" brushRef="#br0">1 208 14125,'0'0'11083,"23"-48"-10090,17 27-160,5-2-385,5-2-352,1 2-96,-1 3 64,2 6-640,1 2-1186,-7 2-2306,-2-1-3427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0.151"/>
    </inkml:context>
    <inkml:brush xml:id="br0">
      <inkml:brushProperty name="width" value="0.025" units="cm"/>
      <inkml:brushProperty name="height" value="0.025" units="cm"/>
    </inkml:brush>
  </inkml:definitions>
  <inkml:trace contextRef="#ctx0" brushRef="#br0">0 100 5477,'4'-22'1956,"7"-29"3981,3 25 1732,-14 26-7612,1 0 0,-1 0 0,0 0 0,0 0 0,1 0 0,-1 0 0,0 0 0,1 0 0,-1 0 0,0 0 0,1 0 0,-1 0 0,0 0 0,0 0 0,1 0 0,-1 0 0,0 0 0,1 0 0,-1 0 0,0 0 0,1 0 0,-1 1 0,0-1 0,0 0 1,1 0-1,-1 0 0,0 0 0,0 1 0,1-1 0,-1 0 0,0 0 0,0 1 0,0-1 0,0 0 0,1 0 0,-1 1 0,0-1 0,0 0 0,0 1 0,0-1 0,0 0 0,0 0 0,0 1 0,0-1 0,0 0 0,1 1 0,-1-1 0,-1 0 0,1 1 0,0-1 0,0 0 1,0 1-1,0-1 0,0 0 0,4 27 110,-3-20 249,14 126 779,10 49-820,-19-166 1337,4-3-6860,-21-31-7330,-4 2 7220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0.483"/>
    </inkml:context>
    <inkml:brush xml:id="br0">
      <inkml:brushProperty name="width" value="0.025" units="cm"/>
      <inkml:brushProperty name="height" value="0.025" units="cm"/>
    </inkml:brush>
  </inkml:definitions>
  <inkml:trace contextRef="#ctx0" brushRef="#br0">24 120 7271,'0'0'15919,"-23"-49"-15503,39 40-31,0 0-225,6 0-128,-2 0 0,3 1-673,6 1-1248,-4-1-1443,-1 3-2017,-5-1-2786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2.066"/>
    </inkml:context>
    <inkml:brush xml:id="br0">
      <inkml:brushProperty name="width" value="0.025" units="cm"/>
      <inkml:brushProperty name="height" value="0.025" units="cm"/>
    </inkml:brush>
  </inkml:definitions>
  <inkml:trace contextRef="#ctx0" brushRef="#br0">22 13 6790,'0'0'400,"0"-1"-1,0 0 0,-1 0 0,1 1 1,-1-1-1,1 0 0,-1 0 0,1 1 1,-1-1-1,1 1 0,-1-1 0,0 1 1,1-1-1,-1 1 0,0-1 0,1 1 1,-1-1-1,0 1 0,1 0 1,-3-1-1,-3 12 2387,4 32-2944,2-38 692,1 22-21,1 0-1,2 0 1,1 0-1,0-1 1,2 0-1,11 26 1,-17-49-486,0 0 0,0-1 1,0 1-1,0 0 0,0-1 0,1 1 1,-1-1-1,1 0 0,0 1 0,0-1 1,-1 0-1,1 0 0,1 0 1,-1-1-1,0 1 0,0 0 0,1-1 1,-1 1-1,1-1 0,-1 0 0,1 0 1,0 0-1,-1 0 0,1 0 0,0-1 1,0 1-1,2-1 0,-1 0 14,1-1-1,-1 0 1,0 0 0,0 0-1,0 0 1,-1-1 0,1 0-1,0 0 1,0 0-1,-1 0 1,0 0 0,1-1-1,-1 0 1,0 1 0,0-1-1,0 0 1,4-7-1,4-5 81,0 2-135,-11 14 18,1-1 0,0 0 0,-1 1 0,1-1 0,-1 1 0,1-1 0,-1 1 0,1-1 1,-1 1-1,1-1 0,-1 1 0,0 0 0,1-1 0,-1 1 0,0 0 0,1-1 0,-1 1 0,0 0 0,0-1 0,0 1 0,1 0 0,-1-1 1,0 1-1,0 1 0,0 2 46,1 0 0,1 0 0,-1-1 1,0 1-1,1 0 0,0-1 1,-1 1-1,2-1 0,-1 0 0,0 0 1,1 0-1,-1 0 0,1 0 0,0 0 1,0-1-1,0 1 0,0-1 0,0 0 1,1 0-1,-1 0 0,0 0 0,7 2 1,-6-4 39,0 1 0,0-1 0,1 0 0,-1 0 0,0 0 0,0 0 1,0-1-1,0 1 0,0-1 0,1 0 0,-1 0 0,-1-1 0,1 1 1,0-1-1,0 0 0,-1 0 0,1 0 0,-1-1 0,1 1 0,-1-1 1,4-3-1,-2 0 6,1-1 0,-1 1 0,0-1 0,0 0 0,-1 0 0,0 0 0,0-1 0,0 1 0,-1-1 1,-1 0-1,4-15 0,-6 31-106,0 0 1,0 0-1,1 0 1,0 0-1,0 0 1,1 0-1,3 10 1,-5-16-117,1-1 1,0 1 0,0 0-1,0-1 1,0 1 0,1-1-1,-1 0 1,0 1 0,1-1-1,-1 0 1,1 0 0,-1 1-1,1-1 1,2 1 0,-1-1-391,0 0 0,1 0 1,-1 0-1,0-1 0,0 1 1,1-1-1,-1 0 0,0 0 1,0 0-1,7-1 0,-9 0 118,1 1 1,-1 0-1,0-1 0,0 1 1,1-1-1,-1 1 0,0-1 1,0 1-1,0-1 0,0 0 0,0 0 1,0 0-1,0 1 0,0-1 1,0 0-1,0 0 0,0 0 0,-1-1 1,1 1-1,0 0 0,-1 0 1,1 0-1,0-2 0,7-17-9611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0.841"/>
    </inkml:context>
    <inkml:brush xml:id="br0">
      <inkml:brushProperty name="width" value="0.025" units="cm"/>
      <inkml:brushProperty name="height" value="0.025" units="cm"/>
    </inkml:brush>
  </inkml:definitions>
  <inkml:trace contextRef="#ctx0" brushRef="#br0">187 112 9385,'0'0'11659,"-9"1"-10671,1-2-832,0 2 0,0-1 0,0 1 0,1 1 0,-1-1 0,0 1 1,1 0-1,-1 1 0,1 0 0,0 0 0,0 1 0,0 0 0,0 0 1,0 0-1,-10 10 0,17-13-135,-33 38 1080,31-38-1055,1 1 1,-1 0 0,1 0 0,0 0 0,0 0 0,-1 0 0,1 0 0,1 0 0,-1 0-1,0 0 1,0 1 0,1-1 0,-1 0 0,1 0 0,0 1 0,0-1 0,0 0 0,0 4-1,1-5-38,0 0-1,0-1 0,0 1 0,0-1 0,-1 1 0,1-1 1,0 0-1,0 1 0,0-1 0,1 0 0,-1 0 1,0 0-1,0 0 0,0 0 0,0 0 0,0 0 0,0 0 1,0 0-1,0 0 0,0 0 0,0-1 0,1 0 0,25-6 330,-4-3-47,43-25 0,26-12-247,-84 44-53,0 0-1,0 0 1,1 1-1,-1 1 1,1-1-1,-1 1 1,1 0-1,0 1 1,12 1-1,-19 0 1818,-12-13-779,3-1-1087,-23-52 672,21 23-3682,9 43 2747,1 0-1,0 0 0,-1 0 1,1 0-1,0 0 0,0 0 1,0 0-1,0 0 0,0-1 0,0 1 1,0 0-1,0 0 0,0-1 1,1 1-1,-1-1 0,0 1 0,0-1 1,0 0-1,1 1 0,-1-1 1,0 0-1,2 0 0,30 6-9684,-16-6 1796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1.882"/>
    </inkml:context>
    <inkml:brush xml:id="br0">
      <inkml:brushProperty name="width" value="0.025" units="cm"/>
      <inkml:brushProperty name="height" value="0.025" units="cm"/>
    </inkml:brush>
  </inkml:definitions>
  <inkml:trace contextRef="#ctx0" brushRef="#br0">33 262 4484,'0'0'15770,"-3"9"-15386,-1 2-267,1 0 0,1 1 1,0-1-1,0 0 0,1 1 0,1-1 0,0 1 0,1-1 0,0 1 1,0-1-1,1 0 0,1 1 0,0-1 0,0 0 0,1-1 0,6 12 0,-7-17-32,6 9-201,-1 1 1,0 0-1,-1 0 1,8 28 0,-14-40 135,0-1 1,0 0-1,-1 0 0,1 0 1,-1 0-1,0 1 1,0-1-1,0 0 1,0 1-1,0-1 1,0 0-1,-1 0 1,1 0-1,-1 1 1,1-1-1,-1 0 0,0 0 1,0 0-1,0 0 1,0 0-1,0 0 1,0 0-1,-1 0 1,1 0-1,-1-1 1,1 1-1,-1-1 1,1 1-1,-1-1 0,0 1 1,0-1-1,0 0 1,0 0-1,0 0 1,0 0-1,0 0 1,0 0-1,0-1 1,-1 1-1,1-1 0,0 0 1,0 1-1,-1-1 1,1 0-1,-2 0 1,2 0 32,1 0 0,0 0 0,-1 0 0,1 0 0,-1 0 0,1 0 0,0-1 1,-1 1-1,1 0 0,0-1 0,-1 1 0,1-1 0,0 1 0,0-1 0,0 1 0,-1-1 0,1 0 0,0 0 1,0 0-1,0 0 0,0 0 0,0 0 0,0 0 0,-1-2 0,0 0-21,1 0 0,0 0 0,-1 0 0,1-1 0,1 1 0,-1 0 0,0-1 0,1 1 0,-1-7 0,1 0-54,1 1-1,-1 0 1,2-1-1,-1 1 0,1 0 1,6-16-1,9-10-259,32-45 1,-36 61 214,-1-1 1,0 0 0,-1 0-1,-1-1 1,-1-1 0,-1 0-1,5-23 1,-13 22 589,-11 38-276,-12 35-78,20-41-95,0 0 0,0 0 0,1 0 0,1 0 0,-1 1 0,1 15 0,1-25-55,0 1 0,1 0 0,-1 0 0,0 0-1,1 0 1,-1-1 0,1 1 0,-1 0 0,1-1-1,-1 1 1,1 0 0,-1-1 0,1 1 0,0 0 0,-1-1-1,1 1 1,0-1 0,-1 1 0,1-1 0,0 0 0,0 1-1,0-1 1,-1 0 0,1 1 0,0-1 0,0 0-1,0 0 1,0 0 0,0 0 0,-1 0 0,1 0 0,0 0-1,0 0 1,0 0 0,0 0 0,0 0 0,0 0-1,-1-1 1,1 1 0,1-1 0,38-12 859,-28 4-812,-1 0 1,1 0 0,9-11-1,30-23-802,-49 49 638,-1 1 0,0-1 0,0 1 1,0-1-1,0 1 0,-1-1 0,-1 11 0,1-15 48,0-2 70,0 1 0,-1-1 0,1 0-1,0 0 1,0 1 0,0-1 0,0 0-1,0 1 1,0-1 0,0 0 0,0 1-1,0-1 1,0 0 0,0 1 0,0-1 0,0 0-1,0 0 1,0 1 0,0-1 0,0 0-1,0 1 1,0-1 0,1 0 0,-1 0 0,0 1-1,0-1 1,0 0 0,0 1 0,1-1-1,-1 0 1,0 0 0,0 0 0,0 1-1,1-1 1,-1 0 0,0 0 0,0 0 0,1 0-1,-1 1 1,0-1 0,1 0 0,-1 0-1,0 0 1,1 0 0,-1 0 0,0 0-1,0 0 1,1 0 0,-1 0 0,0 0 0,1 0-1,-1 0 1,0 0 0,1 0 0,-1 0-1,0 0 1,1 0 0,-1 0 0,0-1-1,0 1 1,1 0 0,-1 0 0,0 0 0,24-25 375,21-42-999,-37 52-89,0-1-1,-1 0 0,-1 0 1,0-1-1,-1 0 1,-1 0-1,2-18 0,-2-35 1279,-1 62-187,2 20-82,5 20 272,-3 44 1210,-6-55-1355,1 1 1,0 0-1,2-1 0,1 0 0,10 30 1,-6-38-687,-3-16-3154,-6 2 3088,1 0 1,-1 0 0,0-1 0,0 1 0,0 0 0,0-1 0,0 1 0,0 0-1,0-1 1,-1 1 0,1 0 0,0-1 0,-1 1 0,1 0 0,-1 0-1,1-1 1,-1 1 0,0 0 0,0 0 0,-1-2 0,-33-35-6662,-5 5 4134,1 0 5052,4-3 5908,35 35-7966,0 1-1,0-1 1,0 0 0,1 1 0,-1-1 0,0 0 0,0 1 0,0-1 0,0 0 0,1 1 0,-1-1 0,0 1 0,0-1 0,1 0-1,-1 1 1,1-1 0,-1 1 0,0-1 0,1 1 0,-1-1 0,1 1 0,-1 0 0,1-1 0,-1 1 0,1 0 0,-1-1 0,1 1 0,0 0-1,-1-1 1,1 1 0,0 0 0,-1 0 0,1 0 0,-1 0 0,1 0 0,0 0 0,-1 0 0,1 0 0,0 0 0,37-10 343,-33 9 16,13-3-536,34-12-167,-22-5-5455,-14 3-2671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3.488"/>
    </inkml:context>
    <inkml:brush xml:id="br0">
      <inkml:brushProperty name="width" value="0.025" units="cm"/>
      <inkml:brushProperty name="height" value="0.025" units="cm"/>
    </inkml:brush>
  </inkml:definitions>
  <inkml:trace contextRef="#ctx0" brushRef="#br0">20 158 9257,'-9'3'3972,"-2"1"1985,22-4-5188,14-4 192,10-7 32,13-4-321,6-3-255,7-2-65,-3-2-64,-2 1-192,-11 4-64,-9 2-672,-13 4-673,-12 3-1122,-11 5-1825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3.834"/>
    </inkml:context>
    <inkml:brush xml:id="br0">
      <inkml:brushProperty name="width" value="0.025" units="cm"/>
      <inkml:brushProperty name="height" value="0.025" units="cm"/>
    </inkml:brush>
  </inkml:definitions>
  <inkml:trace contextRef="#ctx0" brushRef="#br0">1 203 12524,'0'0'9064,"65"-26"-7398,-15 2-929,8-4-513,5 0-128,-7 0-32,-4 7-32,-7 3-737,-13 5-1248,-10 4-1795,-9 1-3299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4.168"/>
    </inkml:context>
    <inkml:brush xml:id="br0">
      <inkml:brushProperty name="width" value="0.025" units="cm"/>
      <inkml:brushProperty name="height" value="0.025" units="cm"/>
    </inkml:brush>
  </inkml:definitions>
  <inkml:trace contextRef="#ctx0" brushRef="#br0">1 91 13581,'0'0'3513,"13"-10"-1207,-1 0-1739,0 1 1,1 1 0,0 0 0,1 0 0,-1 1 0,1 1-1,1 1 1,-1 0 0,1 0 0,23-3 0,-31 7-418,1 1 0,-1 0 0,0-1 0,0 2 0,0-1 1,0 1-1,0 1 0,14 3 0,-20-4-134,1 0 0,0 0 0,0 1-1,0-1 1,-1 0 0,1 1 0,-1-1 0,1 1 0,-1 0-1,0 0 1,1-1 0,-1 1 0,0 0 0,0 0 0,0 0-1,-1 0 1,1 0 0,0 0 0,-1 0 0,1 1 0,-1-1-1,0 0 1,0 0 0,1 0 0,-2 0 0,1 1 0,0-1-1,0 0 1,-1 0 0,1 0 0,-1 0 0,1 0 0,-2 3-1,-4 10 67,0-1 0,-1 1 0,0-1 0,-2 0 0,1-1-1,-1 0 1,-1 0 0,-16 15 0,10-9-27,0 0 0,-17 30 1,30-44-33,1-1 1,-1 1 0,1-1 0,1 1 0,-1 0 0,1 0-1,-1 0 1,1 0 0,0 9 0,1-12-8,0-1 0,1 1 0,-1-1-1,0 1 1,1-1 0,-1 1 0,1-1 0,-1 1 0,1-1 0,0 0 0,0 1 0,0-1 0,0 0 0,0 0 0,0 1 0,0-1-1,0 0 1,0 0 0,0 0 0,1 0 0,-1-1 0,0 1 0,1 0 0,-1 0 0,1-1 0,-1 1 0,1-1 0,-1 1 0,1-1-1,-1 0 1,1 0 0,-1 1 0,1-1 0,-1 0 0,3 0 0,15 1 97,1-1 0,-1-1 0,1 0 0,-1-2 0,1 0 0,-1-1 0,32-11 0,-35 9-1264,-1-1 1,0 0-1,0-1 0,-1 0 0,22-17 1,-15 4-6452,-5-1-6443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4.525"/>
    </inkml:context>
    <inkml:brush xml:id="br0">
      <inkml:brushProperty name="width" value="0.025" units="cm"/>
      <inkml:brushProperty name="height" value="0.025" units="cm"/>
    </inkml:brush>
  </inkml:definitions>
  <inkml:trace contextRef="#ctx0" brushRef="#br0">167 1 17873,'0'0'6924,"-9"10"-6508,-19 28 266,1 1 1,2 1-1,2 1 0,-25 60 0,41-61-1016,12-25-2006,-4-14 2121,-1-1-1,1 0 1,-1 1-1,1-1 1,0 0-1,-1 1 1,1-1-1,-1 0 1,1 0-1,0 0 1,-1 0-1,1 0 1,0 0-1,-1 0 1,1 0-1,0 0 1,-1 0-1,1 0 1,0 0-1,-1 0 1,1 0-1,0-1 1,-1 1-1,1 0 1,0-1-1,7-7-6640,1-7-4697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4.887"/>
    </inkml:context>
    <inkml:brush xml:id="br0">
      <inkml:brushProperty name="width" value="0.025" units="cm"/>
      <inkml:brushProperty name="height" value="0.025" units="cm"/>
    </inkml:brush>
  </inkml:definitions>
  <inkml:trace contextRef="#ctx0" brushRef="#br0">143 41 2402,'0'0'11131,"-11"-1"-7950,4 0-2914,-2-1 146,1 1-1,-1 0 0,0 1 0,1 0 1,-1 0-1,-13 3 0,19-3-289,1 1 1,-1 0-1,0 0 0,1 0 0,-1 0 1,1 1-1,0-1 0,-1 1 0,1-1 0,0 1 1,0 0-1,0 0 0,0 0 0,0 0 1,0 0-1,1 1 0,-1-1 0,1 0 1,-1 1-1,1-1 0,0 1 0,0-1 0,0 1 1,0 0-1,1-1 0,-1 1 0,1 0 1,-1 3-1,1-4-54,0 0 1,0-1 0,0 1-1,0 0 1,0-1 0,0 1-1,0 0 1,0 0-1,1-1 1,-1 1 0,1-1-1,-1 1 1,1 0-1,0-1 1,0 1 0,-1-1-1,1 1 1,0-1 0,0 0-1,0 1 1,1-1-1,-1 0 1,0 0 0,0 0-1,3 2 1,0-1 14,0 0 0,1 0 1,-1-1-1,0 1 0,1-1 0,-1 0 1,1 0-1,-1-1 0,9 1 1,-2-1-19,1 0 0,0-1 0,-1-1 0,1 0 0,-1 0 0,1-1 0,15-6 1,-17 4-13,0 0 1,-1-1 0,0 0-1,13-11 1,-20 16-46,0-1 0,0 0 0,0 1-1,0-1 1,-1 0 0,1 0 0,-1 0-1,1-1 1,-1 1 0,0 0 0,1 0-1,-1-1 1,-1 1 0,1-1 0,0 1 0,0-1-1,-1 1 1,0-1 0,1 0 0,-1 1-1,0-1 1,0 1 0,-1-1 0,1 1 0,-1-4-1,0 4-17,0 0-1,-1 0 1,1 0-1,0 0 1,-1 1-1,1-1 1,-1 1-1,0-1 1,1 1-1,-1-1 1,0 1-1,0 0 1,0 0-1,0 0 1,0 0-1,0 0 1,0 0-1,0 1 0,-1-1 1,1 1-1,-4-1 1,-53-3-263,56 4 236,-5 0-62,1 1 0,-1 0 0,1 0 1,0 0-1,0 1 0,0 0 1,0 0-1,0 1 0,0 0 0,0 0 1,1 1-1,-1 0 0,1 0 0,0 0 1,-8 8-1,10-8-218,0 0 1,1 1-1,-1-1 1,1 1-1,0 0 0,1-1 1,-1 1-1,1 1 0,-3 5 1,4-6-482,0 0-1,0 1 1,0-1 0,0 1-1,1-1 1,0 1 0,0-1-1,0 0 1,1 1 0,1 7-1,7 8-4983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05.220"/>
    </inkml:context>
    <inkml:brush xml:id="br0">
      <inkml:brushProperty name="width" value="0.025" units="cm"/>
      <inkml:brushProperty name="height" value="0.025" units="cm"/>
    </inkml:brush>
  </inkml:definitions>
  <inkml:trace contextRef="#ctx0" brushRef="#br0">217 39 9097,'-13'4'8178,"-7"3"-6745,0-1-255,1 0 0,0 1 0,1 1 1,0 1-1,0 0 0,1 1 0,-23 19 0,39-29-1156,-1 1-1,1 0 1,0 0-1,0 0 1,0 0-1,0 0 1,0 0 0,1 0-1,-1 1 1,0-1-1,1 0 1,-1 0-1,0 1 1,1-1-1,-1 0 1,1 1-1,0-1 1,-1 0-1,1 1 1,0-1-1,0 1 1,0-1-1,0 0 1,0 1-1,1 2 1,0-3 3,0 1 1,0-1-1,0 0 1,0 0-1,1 1 0,-1-1 1,1 0-1,-1 0 0,0 0 1,1 0-1,0-1 1,-1 1-1,1 0 0,-1-1 1,1 1-1,0-1 0,2 1 1,6 1 162,0 0 0,1-1 1,-1-1-1,0 0 0,21-2 0,-23 0-118,-1 0-1,1 0 0,0-1 0,-1-1 1,0 1-1,0-1 0,0 0 0,0-1 1,-1 1-1,1-1 0,7-9 1,-10 11-194,-1 0 1,0-1 0,0 1 0,0-1-1,0 0 1,0 0 0,-1 0 0,0 0 0,0-1-1,0 1 1,0-1 0,-1 1 0,0-1 0,1 1-1,-2-1 1,1 0 0,-1 1 0,1-1-1,-1 0 1,-1-7 0,0 10-382,0 0 0,1 0 0,-1 0 0,0 0 0,0 1 0,0-1 0,0 0 0,-1 1 0,1-1 0,0 1 1,-1-1-1,1 1 0,-1 0 0,1-1 0,-1 1 0,-2-1 0,-13-10-9633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59:36.420"/>
    </inkml:context>
    <inkml:brush xml:id="br0">
      <inkml:brushProperty name="width" value="0.025" units="cm"/>
      <inkml:brushProperty name="height" value="0.025" units="cm"/>
    </inkml:brush>
  </inkml:definitions>
  <inkml:trace contextRef="#ctx0" brushRef="#br0">0 88 8840,'0'0'2840,"9"-6"-2957,30-18 26,-34 23 153,0-1-1,0 1 0,0 1 1,-1-1-1,1 1 1,0-1-1,0 1 0,0 1 1,0-1-1,0 1 1,0 0-1,0 0 1,-1 0-1,1 1 0,0-1 1,-1 1-1,1 0 1,4 4-1,15 3 422,2-3-56,0 0 0,0-2 0,1-1 0,0-1 0,-1-2 0,51-4 0,160-41 1301,-166 28-1249,122-13-1,240 27-152,-423 3-564,-1 0 0,1 1 1,-1 0-1,1 0 0,-1 1 0,0 1 0,0 0 0,12 4 0,-19-5 67,1-1 0,-1 1 0,1 0 0,-1 0 0,1 0 0,-1 0 0,0 0 0,0 0 0,0 1 0,0-1 0,-1 1 0,1-1 0,-1 1 0,1 0 0,-1 0 0,0-1 0,0 1 0,0 0 0,0 0 0,-1 0 0,1 0 0,-1 0 0,0 0 0,0 0 0,0 0 0,0 1 0,0-1 0,-1 3 0,-5 20-6790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0:02.791"/>
    </inkml:context>
    <inkml:brush xml:id="br0">
      <inkml:brushProperty name="width" value="0.025" units="cm"/>
      <inkml:brushProperty name="height" value="0.025" units="cm"/>
    </inkml:brush>
  </inkml:definitions>
  <inkml:trace contextRef="#ctx0" brushRef="#br0">0 155 5477,'0'0'363,"12"0"75,463-26 4286,-305 1-4363,261-28-86,-385 49-1533,-1-1 0,65-17-1,-46 2-2760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2.397"/>
    </inkml:context>
    <inkml:brush xml:id="br0">
      <inkml:brushProperty name="width" value="0.025" units="cm"/>
      <inkml:brushProperty name="height" value="0.025" units="cm"/>
    </inkml:brush>
  </inkml:definitions>
  <inkml:trace contextRef="#ctx0" brushRef="#br0">1 1 12204,'0'0'9865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0:06.892"/>
    </inkml:context>
    <inkml:brush xml:id="br0">
      <inkml:brushProperty name="width" value="0.025" units="cm"/>
      <inkml:brushProperty name="height" value="0.025" units="cm"/>
    </inkml:brush>
  </inkml:definitions>
  <inkml:trace contextRef="#ctx0" brushRef="#br0">1 48 7591,'0'0'1730,"7"0"-1570,11 0 201,0 2 0,0 0 1,0 1-1,0 0 0,17 7 0,9 4-31,0-3 0,1-1 1,0-2-1,58 2 0,186-7 300,-271-3-583,117-10 179,191-36 1,30-5 388,-330 49-581,198-12 72,-180 14-35,0 1-1,87 15 1,-130-16-96,-1 0 1,1 0-1,-1 0 0,1 0 1,-1 0-1,1 0 1,-1 0-1,1 0 0,-1 0 1,1 0-1,-1 0 1,1 0-1,-1 0 0,1 0 1,-1 0-1,1 1 0,-1-1 1,1 0-1,-1 0 1,0 0-1,1 1 0,-1-1 1,1 0-1,-1 1 0,0-1 1,1 0-1,-1 1 1,0-1-1,1 1 0,-1-1 1,0 0-1,0 1 1,1-1-1,-1 1 0,0-1 1,0 1-1,0-1 0,0 1 1,0-1-1,0 1 1,1 0-1,-2 0-218,-1-1 1,1 1-1,0 0 0,0-1 1,0 1-1,0 0 0,-1-1 1,1 0-1,0 1 0,0-1 1,-1 0-1,1 1 0,0-1 1,-1 0-1,-1 0 0,-32 0-5175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0:48.619"/>
    </inkml:context>
    <inkml:brush xml:id="br0">
      <inkml:brushProperty name="width" value="0.025" units="cm"/>
      <inkml:brushProperty name="height" value="0.025" units="cm"/>
    </inkml:brush>
  </inkml:definitions>
  <inkml:trace contextRef="#ctx0" brushRef="#br0">74 101 3331,'-44'3'2885,"14"-2"6775,61-1-8090,171-2-972,391-54 0,-511 41-464,-36 5-66,0 1 1,1 3-1,0 2 0,0 1 1,58 6-1,-104-3-57,1 0 1,0 1-1,-1-1 0,1 1 0,0 0 1,-1-1-1,1 1 0,-1 0 0,1 0 0,-1 0 1,0 0-1,1 0 0,-1 1 0,0-1 1,0 0-1,1 1 0,-1-1 0,0 0 0,-1 1 1,1-1-1,0 1 0,0 0 0,-1-1 1,1 1-1,0 0 0,-1-1 0,0 1 1,1 2-1,-1-3 117,-63-3-896,4 1-4774,44 1 1853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1:31.479"/>
    </inkml:context>
    <inkml:brush xml:id="br0">
      <inkml:brushProperty name="width" value="0.025" units="cm"/>
      <inkml:brushProperty name="height" value="0.025" units="cm"/>
    </inkml:brush>
  </inkml:definitions>
  <inkml:trace contextRef="#ctx0" brushRef="#br0">106 41 96,'-14'-1'888,"-30"3"1043,42-2-1775,1 0-1,-1 0 1,0 1-1,1-1 1,-1 1 0,0-1-1,1 1 1,-1 0-1,1 0 1,-1-1-1,1 1 1,0 0-1,-1 0 1,1 0 0,0 1-1,0-1 1,-1 0-1,1 0 1,0 1-1,-1 2 1,-7 2 1876,1 1-996,22-2-682,19-4-62,0-2 0,0-1 0,-1-2 0,1-1 0,-1-2 0,50-16 0,-31 9-108,69-11 1,-261 52 898,-36 4-10,110-25-896,205-12-225,84-39 165,-270 60-128,0 2 1,-70 36-1,52-22-1142,49-25-1036,5-6-496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1:35.164"/>
    </inkml:context>
    <inkml:brush xml:id="br0">
      <inkml:brushProperty name="width" value="0.025" units="cm"/>
      <inkml:brushProperty name="height" value="0.025" units="cm"/>
    </inkml:brush>
  </inkml:definitions>
  <inkml:trace contextRef="#ctx0" brushRef="#br0">55 254 3011,'0'0'3545,"-8"-2"-2980,-24-5 60,32 7-590,-1-1 0,0 1 0,0 0 0,1 0 0,-1-1 0,0 1 0,1 0 0,-1-1 0,0 1 0,1-1 0,-1 1 0,1-1 1,-1 1-1,0-1 0,1 1 0,-1-1 0,1 1 0,0-1 0,-1 0 0,1 1 0,-1-1 0,1 0 0,0 1 0,0-1 0,-1 0 0,1 0 0,0 1 0,0-1 0,0 0 0,0 0 0,0 1 0,0-1 0,0 0 0,0 0 0,0 1 1,0-1-1,0 0 0,0 0 0,1 1 0,-1-1 0,0 0 0,1 1 0,-1-1 0,0 0 0,1 1 0,-1-1 0,1 0 0,-1 1 0,1-1 0,0 0 0,24-26 201,-4 9-34,-18 15-119,0 0 1,-1 0 0,1 0-1,1 1 1,-1-1-1,0 1 1,1 0 0,-1 0-1,1 0 1,-1 1-1,1-1 1,0 1 0,6-2-1,31-4 602,-1-1-1,59-22 1,21-5-395,-32 15-239,0 4 0,1 4 1,0 5-1,163 5 0,-226 5-9,0 2 0,40 11 0,-45-9-8,0-2-1,1 0 1,-1-1-1,30 0 1,-15-5-1088,60-12 0,-89 12 252,4-3-986,-3-2-1015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1:43.416"/>
    </inkml:context>
    <inkml:brush xml:id="br0">
      <inkml:brushProperty name="width" value="0.025" units="cm"/>
      <inkml:brushProperty name="height" value="0.025" units="cm"/>
    </inkml:brush>
  </inkml:definitions>
  <inkml:trace contextRef="#ctx0" brushRef="#br0">0 90 7111,'12'2'3412,"74"3"-2837,-43-9-444,1-2 0,-2-1 0,71-23 0,-65 16 219,1 2 1,65-8-1,-107 20-530,12-2 829,-29 1 212,-40 4-667,1 2-1,-79 18 1,-35 5 500,50-24 187,112-4-1052,6 1 155,1 0 0,-1-1 0,0 0 0,1 0 0,-1-1 0,0 1 0,0-1 0,0 0-1,7-3 1,3 1 33,14-1 48,-15 3 110,0-1 0,-1-1 0,1 0 0,26-10 0,-40 12 348,-27 3 897,-14 29-6614,30-25 501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1:46.498"/>
    </inkml:context>
    <inkml:brush xml:id="br0">
      <inkml:brushProperty name="width" value="0.025" units="cm"/>
      <inkml:brushProperty name="height" value="0.025" units="cm"/>
    </inkml:brush>
  </inkml:definitions>
  <inkml:trace contextRef="#ctx0" brushRef="#br0">8 42 6951,'-1'-1'87,"0"0"0,1 1 1,-1-1-1,1 1 0,-1-1 0,1 0 1,-1 1-1,1-1 0,-1 0 1,1 0-1,0 1 0,-1-1 1,1 0-1,0 0 0,0 0 1,0 1-1,-1-1 0,1 0 0,0 0 1,0 0-1,0 0 0,0 0 1,1 1-1,-1-1 0,0 0 1,0 0-1,0 0 0,1 1 1,-1-1-1,1-1 0,0 1-34,1-1-1,-1 1 1,1 0-1,-1 0 0,1 0 1,0 0-1,-1 0 1,1 1-1,0-1 1,0 0-1,-1 1 1,1-1-1,3 1 1,12-3-214,1 2 0,25 0 1,-28 1 430,1438 14 1827,-1387-12-1813,802 26 462,287 7-40,-80-20 1276,-591-11-1230,-298 0-496,-180-2-1301,-12 1 250,-18 0-536,-24-3-1093,-9 0-944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1:47.483"/>
    </inkml:context>
    <inkml:brush xml:id="br0">
      <inkml:brushProperty name="width" value="0.025" units="cm"/>
      <inkml:brushProperty name="height" value="0.025" units="cm"/>
    </inkml:brush>
  </inkml:definitions>
  <inkml:trace contextRef="#ctx0" brushRef="#br0">86 435 7399,'-20'1'980,"13"0"-485,0-1-1,-1 1 1,1-1-1,0 0 1,-1-1-1,-7-1 1,15 1-469,-1 1 1,1 0-1,0 0 1,-1 0 0,1 0-1,0 0 1,0 0-1,-1-1 1,1 1 0,0 0-1,-1 0 1,1 0 0,0-1-1,0 1 1,0 0-1,-1 0 1,1-1 0,0 1-1,0 0 1,0 0-1,0-1 1,-1 1 0,1 0-1,0-1 1,0 1 0,0 0-1,0-1 1,0 1-1,0 0 1,0-1 0,0 1-1,0 0 1,0-1-1,0 1 1,0 0 0,0-1-1,0 1 1,0 0 0,0-1-1,1 1 1,-1 0-1,0 0 1,0-1 0,0 1-1,0 0 1,1 0-1,-1-1 1,0 1 0,0 0-1,0 0 1,1-1 0,-1 1-1,0 0 1,1 0-1,-1 0 1,0 0 0,0-1-1,1 1 1,-1 0-1,0 0 1,1 0 0,-1 0-1,0 0 1,1 0 0,-1 0-1,1 0 1,19-10-75,37 1 85,114-5 0,-49 7 43,696-140 10,-252 32 1806,49 47-1320,-453 53-1008,-49 1-2071,-10-6-2654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2:42.719"/>
    </inkml:context>
    <inkml:brush xml:id="br0">
      <inkml:brushProperty name="width" value="0.025" units="cm"/>
      <inkml:brushProperty name="height" value="0.025" units="cm"/>
    </inkml:brush>
  </inkml:definitions>
  <inkml:trace contextRef="#ctx0" brushRef="#br0">2 112 5765,'-1'4'7072,"1"-4"-6908,21 0 3484,56-5-2542,-2-1-545,-16 5-319,2 0 169,-1-2-1,75-15 0,-259 11 1678,87 6-2004,-214 2 1407,395-4-1321,131-9-340,-267 11 166,44-6 72,-43 3 6,-34 3 17,-189 14 189,62-3 81,181-13-727,0-1-1,47-14 1,5 0-585,-26 8-167,0 2 1,57 0-1,-129 11 368,-1 1 1,-26 10-1,-7 2 859,-37 10-94,-51 14-5182,95-31 74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2:45.635"/>
    </inkml:context>
    <inkml:brush xml:id="br0">
      <inkml:brushProperty name="width" value="0.025" units="cm"/>
      <inkml:brushProperty name="height" value="0.025" units="cm"/>
    </inkml:brush>
  </inkml:definitions>
  <inkml:trace contextRef="#ctx0" brushRef="#br0">633 181 5477,'0'-8'352,"-1"0"0,0 0 0,-1 0 0,0 0 0,0 0 0,0 1 0,-1-1 0,0 0 0,-1 1 0,1 0 0,-2 0 0,1 0 0,-1 1 0,0-1 0,0 1 0,0 0 0,-1 0 0,0 1 0,0 0 0,-11-7-1,11 8-279,0 1 0,0-1 0,0 1 0,0 1 0,-1-1 0,1 1-1,-1 0 1,1 0 0,-1 1 0,0 0 0,0 0 0,0 1-1,0 0 1,1 0 0,-1 0 0,0 1 0,0 0 0,0 1-1,1-1 1,-1 1 0,1 0 0,-1 1 0,1 0 0,-10 5 0,-13 12 20,0 1 1,2 1 0,0 2 0,2 0-1,1 2 1,0 1 0,2 1 0,2 0 0,0 2-1,2 0 1,1 1 0,1 1 0,2 0 0,2 2-1,0-1 1,3 1 0,0 1 0,3-1-1,0 1 1,0 59 0,5-54-71,3-1 1,1 0-1,1 1 0,16 60 0,-15-82-19,1-2 0,0 1 0,1 0 0,1-1 0,0-1 0,1 1 0,1-1 0,1-1 0,0 0 0,0 0 0,1-1 0,23 18 0,-26-24 42,0-1 0,0 1 0,1-2 0,0 1 0,1-1 0,-1-1 0,1 0 0,0 0 1,0-1-1,0-1 0,0 0 0,0 0 0,1-1 0,-1-1 0,0 0 0,1 0 1,-1-1-1,0 0 0,1-1 0,-1-1 0,0 1 0,0-2 0,-1 0 0,1 0 0,-1-1 1,0 0-1,0-1 0,0 0 0,-1 0 0,16-15 0,3-4 309,-1-1 0,-2-2 0,-1-1 0,-1 0-1,-2-2 1,0-1 0,-3 0 0,27-62 0,-32 62-340,-2 0 1,-2-1 0,0 0-1,-2 0 1,-2-1 0,-1 0-1,-2 0 1,-1 0 0,-6-63-1,3 86-180,-1 1 0,0 0 0,0 0 0,-1 0-1,0 0 1,-1 1 0,0 0 0,-1 0 0,1 0 0,-2 0-1,1 1 1,-1 0 0,-1 1 0,1-1 0,-1 2-1,0-1 1,-1 1 0,0 0 0,0 0 0,0 1 0,0 1-1,-1-1 1,0 2 0,0-1 0,0 1 0,0 1 0,-1 0-1,1 0 1,0 1 0,-21 0 0,27 1-140,1 0 0,0 0 1,0 1-1,-1-1 0,1 1 0,0-1 1,0 1-1,-1 0 0,1 0 1,0 0-1,0 1 0,0-1 0,0 1 1,1-1-1,-1 1 0,0 0 0,1 0 1,-1 1-1,1-1 0,0 0 1,-1 1-1,1-1 0,0 1 0,1 0 1,-3 4-1,-5 16-5235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2:56.920"/>
    </inkml:context>
    <inkml:brush xml:id="br0">
      <inkml:brushProperty name="width" value="0.025" units="cm"/>
      <inkml:brushProperty name="height" value="0.025" units="cm"/>
    </inkml:brush>
  </inkml:definitions>
  <inkml:trace contextRef="#ctx0" brushRef="#br0">30 116 1890,'0'0'4409,"-7"-3"-4259,0-1-64,-9-7-359,46 8-768,-27 2 1453,0 0 0,0 1-1,-1-1 1,1 0 0,-1-1 0,1 1 0,-1 0-1,1-1 1,3-2 0,17-9 344,38-4 362,0 2 0,1 2 1,96-6-1,190 15-594,-123 26-405,-61-4 39,-313-11 1707,-1 3-1904,-155-14 85,-35 1-23,328 3-17,5 0 14,0 0 0,0 1-1,-1-1 1,1 1 0,0 0 0,-8 3-1,55-1-232,637-3 448,-529-12-199,38 1-62,-186 11 25,0 0 0,1 0 0,-1 0 0,0 0-1,0 0 1,1 0 0,-1 0 0,0 0 0,0 1-1,1-1 1,-1 0 0,0 0 0,0 0 0,0 0-1,1 1 1,-1-1 0,0 0 0,0 0 0,0 1-1,0-1 1,1 0 0,-1 0 0,0 1 0,0-1-1,0 0 1,0 0 0,0 1 0,0-1-1,0 0 1,0 0 0,0 1 0,0-1 0,0 0-1,0 0 1,0 1 0,0-1 0,0 0 0,0 1-1,0-1 1,0 0 0,0 0 0,-1 1 0,1-1-1,0 0 1,0 0 0,0 0 0,0 1 0,0-1-1,-1 0 1,1 0 0,0 0 0,0 1 0,0-1-1,-1 0 1,1 0 0,0 0 0,0 0-1,-1 0 1,1 1 0,0-1 0,-1 0 0,-13 14 92,0-7-64,-1 0 1,0-1 0,0 0 0,0-1 0,-1-1 0,0 0 0,-28 2 0,-118 0 36,143-6-63,-79 1 55,-1-6 0,0-3 0,-154-34 0,237 34-232,30 4 100,42 1 67,-47 3 8,96-3 24,-20 1-208,104-15 0,-189 17 150,-17 4-1092,-1 0 0,-23 10 0,-36 16-3849,41-19 364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2.770"/>
    </inkml:context>
    <inkml:brush xml:id="br0">
      <inkml:brushProperty name="width" value="0.025" units="cm"/>
      <inkml:brushProperty name="height" value="0.025" units="cm"/>
    </inkml:brush>
  </inkml:definitions>
  <inkml:trace contextRef="#ctx0" brushRef="#br0">22 40 13229,'0'0'2012,"-3"11"6,-2 1-1558,2 0-1,0 0 1,0 1-1,1 0 1,1-1-1,0 1 1,0 0-1,2 0 1,-1-1-1,2 1 1,0 0-1,5 18 1,1-12-413,9 22-28,-1 1 0,-3 0 0,14 67-1,-25-101 2102,1-12-702,2-32-125,1-55-956,-4 8-250,-3 51-642,1 0 1,2 0-1,1 0 1,2 0-1,11-40 1,-15 69 492,1 0 1,0 0-1,-1 0 1,1 0-1,1 0 1,-1 1-1,0-1 1,0 1 0,1-1-1,0 1 1,-1 0-1,1 0 1,0 0-1,0 0 1,0 1-1,0-1 1,0 1 0,1 0-1,-1-1 1,0 2-1,1-1 1,-1 0-1,0 1 1,1-1-1,-1 1 1,1 0 0,-1 0-1,1 0 1,-1 1-1,0-1 1,7 3-1,-7-3 66,0 1-1,0-1 0,0 1 0,0 0 1,0 0-1,0 0 0,0 1 0,0-1 1,-1 1-1,1-1 0,0 1 0,-1 0 1,1 0-1,-1 0 0,0 0 0,0 1 1,0-1-1,0 0 0,0 1 0,0 0 1,-1-1-1,1 1 0,-1 0 0,0 0 1,0 0-1,0 0 0,0 0 0,0 0 1,-1 0-1,1 0 0,-1 0 0,0 0 1,0 0-1,0 6 0,-2-5 155,0 0-1,0 0 1,0-1 0,0 1-1,-1 0 1,1-1 0,-1 1-1,0-1 1,0 0 0,0 0-1,0 0 1,-1-1-1,1 1 1,-1-1 0,0 1-1,1-1 1,-1 0 0,-6 1-1,1 1 14,-1 0 0,1 0 0,-1-1-1,0-1 1,0 0 0,0 0 0,-10 0 0,20-2-228,0 0 1,-1 0 0,1 0 0,0 0-1,-1 0 1,1 0 0,0 1 0,-1-1 0,1 0-1,0 0 1,-1 0 0,1 0 0,0-1-1,-1 1 1,1 0 0,0 0 0,0 0 0,-1 0-1,1 0 1,0 0 0,-1 0 0,1-1-1,0 1 1,0 0 0,-1 0 0,1 0 0,0 0-1,0-1 1,-1 1 0,1 0 0,0 0-1,0-1 1,0 1 0,0 0 0,-1 0-1,1-1 1,0 1 0,0 0 0,0-1 0,0 1-1,0 0 1,0-1 0,0 1 0,0 0-1,0-1 1,0 1 0,0 0 0,0 0 0,0-1-1,10-16-5601,-10 17 5602,14-19-8256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3:23.424"/>
    </inkml:context>
    <inkml:brush xml:id="br0">
      <inkml:brushProperty name="width" value="0.025" units="cm"/>
      <inkml:brushProperty name="height" value="0.025" units="cm"/>
    </inkml:brush>
  </inkml:definitions>
  <inkml:trace contextRef="#ctx0" brushRef="#br0">6716 294 9289,'-68'-30'714,"-2"4"0,0 2 0,-2 3 0,-135-20 0,-303-3-2815,424 39 1945,-1486-55 650,848 38-262,423 10-197,-774 3 346,844 30-284,2 10-1,-351 94 0,471-95-122,-195 85-1,249-89 10,0 3 0,2 2 0,2 2 0,1 2 0,-51 47 0,86-69 24,2 1 0,0 0 1,0 1-1,2 0 0,0 1 1,0 0-1,1 1 0,2 0 0,-1 1 1,-9 33-1,15-39 0,0-1-1,1 1 1,1-1 0,0 1-1,1 0 1,0-1 0,1 1-1,0 0 1,1-1 0,0 1-1,0-1 1,2 0 0,-1 1-1,1-2 1,1 1 0,0 0-1,1-1 1,0 0 0,7 10-1,10 8 16,1-1-1,0-1 0,2-2 0,2 0 0,0-2 0,60 37 0,201 88 264,-109-74-68,2-7 1,257 57-1,395 27-95,950-6 6,-530-138-76,-7-115 681,-1120 91-400,-2-6 0,158-50 0,-235 56-110,-1-1 0,-1-3 0,59-37 1,-77 41 5,0-2 0,-2-1 0,0-1 0,-2-2 1,43-51-1,-53 56-164,-2 0-1,0 0 1,-2-1 0,0-1 0,-1 0 0,-1 0-1,-1-1 1,-1 0 0,0 0 0,-2 0-1,2-42 1,-5 37-51,-1 1 0,-2-1 0,-1 0 1,-1 1-1,-1 0 0,-1 0 0,-1 0 0,-2 1 0,-20-44 0,7 28 66,-3 0-1,0 2 1,-3 0 0,-1 2-1,-2 2 1,-1 0-1,-2 2 1,-1 2 0,-2 1-1,-75-47 1,55 45-345,-2 2 0,-1 3 0,-2 2 0,0 3 0,-1 3 0,-1 3 0,-81-11 0,-30 8-2708,-12 5-956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3:26.478"/>
    </inkml:context>
    <inkml:brush xml:id="br0">
      <inkml:brushProperty name="width" value="0.025" units="cm"/>
      <inkml:brushProperty name="height" value="0.025" units="cm"/>
    </inkml:brush>
  </inkml:definitions>
  <inkml:trace contextRef="#ctx0" brushRef="#br0">15 13 801,'-15'-7'8578,"16"3"-4070,9 2-3538,63 9-629,107 6 1015,31-16-888,-78 0-200,203 21 0,-251-11-206,-1-4 0,118-10-1,-4 0 26,-197 7-290,-13-2-3977,-3-5 1490,-9-5-1629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3:37.197"/>
    </inkml:context>
    <inkml:brush xml:id="br0">
      <inkml:brushProperty name="width" value="0.025" units="cm"/>
      <inkml:brushProperty name="height" value="0.025" units="cm"/>
    </inkml:brush>
  </inkml:definitions>
  <inkml:trace contextRef="#ctx0" brushRef="#br0">1 178 6854,'10'-8'1047,"6"-2"-939,1 2-1,1 0 1,-1 1 0,1 1 0,0 0 0,1 2-1,27-4 1,-15 2-73,76-14-13,139-6 0,113 14 97,-125 6-10,372 7 3473,-600-1-3689,-5 1 7,0-1 1,0 0 0,0 1-1,0-1 1,0 0 0,0 0-1,1 0 1,-1 0-1,0 0 1,0 0 0,0 0-1,0 0 1,0 0 0,0-1-1,1 1 1,-1 0 0,0-1-1,0 1 1,0-1-1,0 1 1,0-1 0,0 1-1,0-1 1,0 0 0,-1 1-1,1-1 1,0 0 0,0 0-1,0 0 1,-1 0-1,1 0 1,0 0 0,-1 0-1,1 0 1,-1 0 0,1 0-1,-1 0 1,1-2 0,1-22-3798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3:38.130"/>
    </inkml:context>
    <inkml:brush xml:id="br0">
      <inkml:brushProperty name="width" value="0.025" units="cm"/>
      <inkml:brushProperty name="height" value="0.025" units="cm"/>
    </inkml:brush>
  </inkml:definitions>
  <inkml:trace contextRef="#ctx0" brushRef="#br0">279 52 7495,'0'0'742,"-8"-7"48,1 1-524,-1 0 1,0 0-1,0 1 0,-1 0 0,-13-6 0,19 10-237,0 0-1,0 0 1,0 0-1,0 1 1,0-1-1,0 1 1,-1 0-1,1 0 1,0 0-1,0 0 1,0 0-1,-1 0 1,1 1-1,0 0 1,0 0-1,0 0 1,0 0-1,0 0 1,0 0-1,1 1 1,-1 0-1,0-1 1,1 1-1,-1 0 1,-2 3-1,-7 7-9,0 1 1,1 1-1,1 0 0,0 0 0,1 1 0,1 0 0,0 1 0,1 0 0,0 0 0,1 0 0,-6 32 0,6-10 109,1 0 1,1 0-1,3 0 0,3 51 1,1-56-84,2 0 1,0 0 0,3-1-1,12 37 1,-13-49 0,1 1-1,1-1 1,1 0-1,1-1 1,1 0-1,0-1 1,18 20-1,-19-28 61,-1 0 0,2-1 0,-1 0 0,1-1 0,0-1 0,1 0 0,0 0 1,0-1-1,0-1 0,1 0 0,-1-1 0,1-1 0,1 0 0,-1 0 0,0-2 0,0 0 0,1 0 0,-1-1 0,0-1 0,22-4 0,-17 2 37,-1-1 0,0 0 0,0-2 0,-1 0 1,1-1-1,-1 0 0,-1-2 0,1 0 0,-2-1 0,1 0 0,-1-1 0,-1-1 0,0-1 0,-1 0 0,17-20 0,-18 15-39,-1 0 0,-1-2 0,0 1 0,-2-1 0,0-1 0,-1 1 0,-1-1 0,-1 0 0,5-44 0,-8 36-76,0-1 1,-2 0-1,-1 1 1,-2-1-1,0 0 1,-15-51-1,12 62-20,0-1 1,-2 1-1,0 0 1,-1 1-1,-1 0 1,-1 1-1,-16-21 1,24 33-110,-1 0 0,-1 0 1,1 1-1,-1 0 0,1 0 0,-1 0 0,-1 0 1,1 0-1,0 1 0,-1 0 0,0 1 0,1-1 0,-1 1 1,0 0-1,0 0 0,-1 1 0,1 0 0,0 0 1,0 0-1,-1 1 0,1 0 0,0 0 0,-1 0 1,1 1-1,0 0 0,0 0 0,-10 4 0,8-1-343,0 0 0,0 1 0,1-1 0,0 2 0,-1-1 0,2 1 0,-1 0 0,1 0 0,0 1 0,-7 9 0,-20 31-3261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4:32.681"/>
    </inkml:context>
    <inkml:brush xml:id="br0">
      <inkml:brushProperty name="width" value="0.025" units="cm"/>
      <inkml:brushProperty name="height" value="0.025" units="cm"/>
    </inkml:brush>
  </inkml:definitions>
  <inkml:trace contextRef="#ctx0" brushRef="#br0">56 119 6951,'0'0'2685,"-9"-6"-2050,-36-23-112,45 29-524,0 0-1,0 0 1,0 0-1,0 0 0,-1-1 1,1 1-1,0 0 1,0 0-1,0 0 1,0 0-1,0 0 0,0 0 1,0-1-1,-1 1 1,1 0-1,0 0 1,0 0-1,0 0 0,0-1 1,0 1-1,0 0 1,0 0-1,0 0 1,0-1-1,0 1 0,0 0 1,0 0-1,0 0 1,0 0-1,0-1 1,0 1-1,0 0 0,0 0 1,0 0-1,1-1 1,-1 1-1,0 0 1,0 0-1,0 0 1,0 0-1,0 0 0,0-1 1,0 1-1,1 0 1,-1 0-1,12-6-4,12 1 212,-4 5 428,0 1 0,1 0 0,-1 2-1,0 0 1,28 9 0,37 5-321,61-3 30,175-7 0,28 0 1379,582 8-686,-589-17-1031,221 5 57,566-6 196,-159-49-112,-170 5 55,-367 30-158,1158-10 202,-1274 40-236,278 6 14,964-20 1958,-1558 1-1655,-34 1 37,-17 2-4933,14-2-1601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5:01.477"/>
    </inkml:context>
    <inkml:brush xml:id="br0">
      <inkml:brushProperty name="width" value="0.025" units="cm"/>
      <inkml:brushProperty name="height" value="0.025" units="cm"/>
    </inkml:brush>
  </inkml:definitions>
  <inkml:trace contextRef="#ctx0" brushRef="#br0">826 103 5669,'-5'-1'263,"1"0"-1,-1 0 1,1 0 0,0-1-1,-1 1 1,1-1-1,0 0 1,0-1-1,1 1 1,-1-1-1,0 0 1,1 1-1,-1-2 1,-4-5 0,-32-22 352,29 25-509,-1 1 1,0 0-1,0 1 0,-1 0 0,1 1 1,-1 0-1,1 1 0,-1 1 0,0 0 1,0 0-1,0 1 0,0 1 0,0 0 1,1 1-1,-1 1 0,0-1 0,1 2 1,0 0-1,0 0 0,-16 9 0,-240 121 1891,262-130-1918,0 0 0,1 0 0,-1 0 1,1 1-1,0 0 0,0 0 0,0 0 0,0 1 0,1-1 1,0 1-1,-3 7 0,-2 6-57,1 0 0,-8 28 0,9-26 35,0 0-1,-12 22 0,11-25-11,0 0-1,1 1 1,2 0-1,-1 1 1,2-1 0,1 1-1,0-1 1,1 22-1,1 18 7,11 83-1,1-41 97,30 123 0,-37-209-125,0 0 0,2 0 0,-1-1 0,2 0 1,0 0-1,1-1 0,0 1 0,1-2 0,0 1 1,17 15-1,-19-21-5,1 1 1,0-2 0,1 0-1,-1 0 1,1 0 0,1-1-1,-1 0 1,1-1 0,-1 0-1,1 0 1,1-1 0,-1-1-1,0 0 1,1 0 0,-1-1-1,12 0 1,-7-1-5,1-1 0,-1 0 1,0-1-1,0-1 0,-1-1 0,1 0 0,-1-1 0,0 0 1,0-1-1,0-1 0,-1 0 0,0 0 0,0-2 0,22-18 1,83-65 136,85-74-418,-178 142 233,-1-1-1,-1 0 0,-1-2 1,-1-1-1,25-44 1,-39 59 53,-1 0 0,0 0 0,-1 0 0,0 0 0,2-16 0,-6 24 33,0-1 1,0 0-1,-1 1 0,0-1 1,0 0-1,-1 0 0,1 1 0,-1-1 1,-1 1-1,1-1 0,-1 1 0,0-1 1,0 1-1,0 0 0,-6-9 0,-14-16 95,-1 1 0,-45-45-1,-9-10-245,58 58-709,-28-50 1,-11-16-4633,39 73 2687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6:02.516"/>
    </inkml:context>
    <inkml:brush xml:id="br0">
      <inkml:brushProperty name="width" value="0.025" units="cm"/>
      <inkml:brushProperty name="height" value="0.025" units="cm"/>
    </inkml:brush>
  </inkml:definitions>
  <inkml:trace contextRef="#ctx0" brushRef="#br0">7239 608 4773,'-24'-12'514,"-753"-331"4652,652 301-4789,-207-40 0,-140 6-95,421 68-256,-464-34 223,-5 40 1,294 3-119,26 5-82,-309 49 1,-192 82 166,533-98-183,2 7 1,2 8-1,-303 143 0,275-95-8,3 8-1,6 9 1,5 7-1,-210 193 1,327-260-18,1 3 1,4 2-1,2 3 0,4 2 1,2 2-1,4 2 0,-48 107 1,50-78-10,5 2 0,3 1 1,-23 138-1,33-97-27,-8 286 1,31-328 36,6-1 1,19 119 0,-11-150 32,4-2 1,2 0-1,55 130 1,-44-137-40,3-2 0,2-1 1,3-2-1,3-2 0,63 69 0,-34-53 18,3-3-1,3-4 0,92 62 1,35 6-21,5-10 0,366 160 0,-245-152 10,404 103 1,1198 303 80,-1560-444 183,611 71-1,-867-151-247,788 82 107,5-48-97,-678-45-36,380-2-10,-1-38-4,-521 27 71,-1-5 1,0-2-1,-1-5 0,-1-4 0,-1-3 0,95-49 0,-124 50 26,0-3 0,-2-2 0,-2-2 0,-1-2 0,-2-3 0,-2-2-1,-2-1 1,-2-3 0,58-81 0,-53 56-161,-3-1-1,-3-3 1,-4-1-1,-3-1 1,46-163-1,-67 191 24,-3-1 0,-2 0-1,-2-1 1,-3 0 0,-2 0-1,-2 1 1,-2-1-1,-2 0 1,-3 1 0,-2 0-1,-19-55 1,-13-6 394,-4 2-1,-66-110 1,-139-197 767,243 403-1093,-224-340 386,-289-337 0,295 429-679,-446-399 1,371 404 249,-582-380 0,698 528-125,-3 8 0,-230-87 0,257 129-1381,-249-56 1,228 77-1550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6:10.189"/>
    </inkml:context>
    <inkml:brush xml:id="br0">
      <inkml:brushProperty name="width" value="0.025" units="cm"/>
      <inkml:brushProperty name="height" value="0.025" units="cm"/>
    </inkml:brush>
  </inkml:definitions>
  <inkml:trace contextRef="#ctx0" brushRef="#br0">13791 179 5862,'-14'-8'-1004,"-8"-4"1055,-1 1-1,-1 1 1,1 1 0,-1 1 0,-1 1-1,1 1 1,-36-3 0,-80 9 3,94 3-46,1-3 0,-1-2 1,1-1-1,-46-11 1,69 9-7,-75-20 177,0 5 0,-154-12 0,21 32 267,-260 35 0,-8 0 93,-529-26 234,188-5-324,-1150 44-225,1324-19-207,-367 7 25,887-36-38,-1084 28 29,-369 34-27,1585-62-8,-550 9-35,5 47 44,-342 134 137,824-171-148,2 3-1,0 4 1,2 2 0,1 4 0,-86 53-1,127-67 3,1 3 0,1 0-1,0 2 1,2 0 0,1 2-1,1 1 1,1 1-1,1 1 1,2 1 0,1 1-1,1 0 1,1 2-1,-23 62 1,34-75 0,2-1-1,-1 1 0,2 0 1,1 0-1,0 0 1,1 1-1,1-1 0,1 0 1,1 0-1,7 33 1,-2-27-10,0-1 0,2 0 1,1 0-1,1-1 0,1-1 1,1 1-1,22 28 0,-8-18 4,1-2-1,1-1 0,1-1 1,2-1-1,1-2 1,1-2-1,0-1 0,2-1 1,68 29-1,-20-20 1,2-3 0,152 29 1,185 5-11,-362-54 22,2109 136 17,963-226 48,-1921 45-37,-1102 37-28,1123-26-13,-55-22 122,-726 35-93,306 5 15,-87 3-5,35-46-10,-241 11-8,-253 26 10,225-45 0,-365 44-13,0-3 1,-1-3 0,-1-3-1,-2-3 1,0-3 0,114-71 0,-135 72 69,-2-3 1,-2-2-1,57-56 0,-88 77 16,0 0 0,-1-1 0,0-1 0,-1 1 0,-1-2-1,0 1 1,-1-1 0,-1-1 0,0 1 0,-1-1 0,-1-1-1,-1 1 1,0 0 0,1-27 0,-4 8 60,-1 0 0,-2 0-1,-1 0 1,-2 1 0,-2 0 0,-1 0 0,-1 0-1,-2 1 1,-2 0 0,-1 1 0,-34-57 0,19 43-120,-2 2 1,-2 1-1,-2 2 1,-2 1-1,-1 2 1,-2 1-1,-2 2 1,-1 2-1,-2 2 1,-1 2-1,-1 2 1,-2 3-1,-1 1 1,0 2-1,-2 3 0,-91-22 1,3 18-358,0 7 0,-188 0 0,-134-12-2561,334 6 977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6:32.918"/>
    </inkml:context>
    <inkml:brush xml:id="br0">
      <inkml:brushProperty name="width" value="0.025" units="cm"/>
      <inkml:brushProperty name="height" value="0.025" units="cm"/>
    </inkml:brush>
  </inkml:definitions>
  <inkml:trace contextRef="#ctx0" brushRef="#br0">35 26 3716,'0'0'53,"-5"7"80,1 0-98,0 0 0,1 0 0,-1 0 0,2 1 0,-1-1 0,1 1 0,0-1 0,0 1 0,1 0 0,-1 14 0,3-20-7,0-1 0,0 1 1,0-1-1,0 0 1,0 1-1,1-1 0,-1 0 1,1 1-1,-1-1 0,0 0 1,1 0-1,0 0 0,-1-1 1,1 1-1,0 0 1,-1-1-1,1 1 0,2 0 1,43 14 640,-40-13-596,61 15 375,0-3-1,1-2 1,88 2-1,213-11 359,-228-5-482,-138 2-311,534 8 935,-407-3-767,0-7 1,259-35-1,6-35-158,32-5 25,5 36-22,284 45 350,128-4 123,516-13 211,-148 128 310,-455-30-519,514-49-311,-334-22-91,285 56-59,-345-17-16,-274-48 191,-509-12-1042,0-4-1,-1-4 0,-1-4 0,118-40 0,-100 16-2743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4:47.371"/>
    </inkml:context>
    <inkml:brush xml:id="br0">
      <inkml:brushProperty name="width" value="0.025" units="cm"/>
      <inkml:brushProperty name="height" value="0.025" units="cm"/>
    </inkml:brush>
  </inkml:definitions>
  <inkml:trace contextRef="#ctx0" brushRef="#br0">13 2 1121,'-13'-1'-128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3.817"/>
    </inkml:context>
    <inkml:brush xml:id="br0">
      <inkml:brushProperty name="width" value="0.025" units="cm"/>
      <inkml:brushProperty name="height" value="0.025" units="cm"/>
    </inkml:brush>
  </inkml:definitions>
  <inkml:trace contextRef="#ctx0" brushRef="#br0">1 1 16015,'0'0'7335,"14"72"-6983,0-29-191,-1 3-129,0-2 0,6-2-64,-6-5 96,3-7-96,-1-4-801,-6-10-576,-2-7-1218,-7-6-1889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4:48.302"/>
    </inkml:context>
    <inkml:brush xml:id="br0">
      <inkml:brushProperty name="width" value="0.025" units="cm"/>
      <inkml:brushProperty name="height" value="0.025" units="cm"/>
    </inkml:brush>
  </inkml:definitions>
  <inkml:trace contextRef="#ctx0" brushRef="#br0">989 77 801,'0'0'1425,"-7"-2"-176,-57-18 178,0 4-1,-1 3 1,-1 2-1,-100-3 0,155 15-1406,-1 0 0,1 1 0,-1 1 0,1 0 0,0 0-1,0 1 1,0 1 0,0 0 0,1 0 0,0 1 0,0 0-1,-15 13 1,-7 7 10,2 2 0,-33 38-1,34-33 137,2 2-1,1 0 1,2 2-1,1 1 1,2 0-1,2 2 1,1 0-1,3 1 1,1 1-1,-16 82 1,25-72-142,1 89 0,1 6 72,-4-78 53,2-37-17,2-1 1,1 1-1,1 0 1,8 60-1,-4-80-105,0-1-1,1 1 0,0-1 0,1 0 1,1 0-1,0 0 0,0-1 1,1 0-1,0 0 0,1-1 0,0 1 1,0-2-1,1 1 0,0-1 1,1-1-1,0 0 0,20 12 0,-11-9-12,0-1 0,0-1-1,1-1 1,0 0-1,0-2 1,0 0-1,1-1 1,0-1-1,33 0 1,-11-4-14,1-2 0,-1-3 0,0-1 0,-1-2 0,0-1 0,0-3 0,64-28 0,-63 22 2,-1-2-1,-1-2 1,-1-1 0,-1-2 0,52-45 0,-66 47-1,0 0 0,-2-2 0,-1-1 0,-1-1 1,-1 0-1,-1-2 0,-2 0 0,14-34 0,-13 21 292,-2 0-1,19-86 0,-30 102-149,-2-1-1,0 0 0,-2 0 1,-1 1-1,-1-1 1,-5-31-1,1 38-101,0 0 0,-2 0 0,0 0 0,-2 1 0,0 0 0,-1 0 0,-1 1 0,-1 1 0,-1 0 0,-14-17 0,4 9-32,-2 0 1,0 2-1,-2 1 0,0 1 1,-46-28-1,52 38-243,0 1 0,-1 1 0,0 1-1,-1 1 1,-42-10 0,34 13-1607,-63-4 0,5 8-2734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5:08.917"/>
    </inkml:context>
    <inkml:brush xml:id="br0">
      <inkml:brushProperty name="width" value="0.025" units="cm"/>
      <inkml:brushProperty name="height" value="0.025" units="cm"/>
    </inkml:brush>
  </inkml:definitions>
  <inkml:trace contextRef="#ctx0" brushRef="#br0">864 302 4869,'-21'-8'1334,"1"-2"0,-34-19 1,35 17-764,-1 2 1,-40-16-1,32 17-444,17 4-108,0 0 1,-1 2 0,0-1-1,0 2 1,0-1 0,0 2-1,0 0 1,0 0 0,0 1 0,0 0-1,-21 4 1,15 0 75,1 0 0,0 1 0,1 1 0,-1 1 0,1 0 0,0 1 0,0 1 0,1 0 0,1 1 0,-1 1 0,2 0 0,-1 1 0,2 0 0,0 1 0,0 1 0,1 0 0,1 0 0,0 1 0,1 0 0,0 1 0,2 0 0,0 0 0,-7 24 0,-121 544 310,126-539-323,2-1 0,1 1 0,3 0 0,2 0 0,5 58-1,-3-96-66,1 0 0,0 0 0,1 0 0,0-1 0,0 1 0,0-1 0,0 0 0,1 0 0,0 0 0,1 0 0,-1-1 0,1 0 0,0 0 0,0 0 0,1 0 0,0-1 0,-1 0 0,1 0 0,12 5 0,11 5 37,0-2 0,1-1 0,36 8 0,-43-13-47,65 20 31,171 42-47,-226-61-33,1-2 0,0-2-1,-1-1 1,1-2 0,62-6 0,-81 2 62,0 0 1,-1-1-1,1-1 1,-1 0-1,0-1 0,-1 0 1,1-1-1,-1 0 1,-1-1-1,0-1 1,0 0-1,-1-1 1,0 0-1,16-22 1,10-17 129,-3-1 0,37-73 0,-58 101-154,21-40 6,38-99 0,-61 133-12,-2 0 0,-1-1 0,-2 0-1,-1-1 1,-1 0 0,0-32 0,-4-9 80,-4 1 0,-2-1 0,-19-83 0,17 123-7,0 1 0,-2-1 0,-2 2-1,-1 0 1,-1 0 0,-1 2 0,-1-1 0,-2 2 0,-29-35-1,39 53-49,-1 0-1,0 0 0,-1 1 1,1 0-1,-1 0 0,-1 1 0,0 1 1,0 0-1,0 0 0,0 1 1,-1 0-1,0 1 0,0 1 1,0 0-1,0 0 0,-1 1 0,1 1 1,-1 0-1,1 1 0,-1 0 1,1 1-1,-1 0 0,1 1 0,-1 1 1,1 0-1,0 0 0,-20 9 1,9 0-81,1 1 1,0 0-1,0 2 1,2 0-1,0 2 1,-35 36-1,25-18-899,2 1 1,2 1-1,-23 42 0,24-36-2026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5:10.330"/>
    </inkml:context>
    <inkml:brush xml:id="br0">
      <inkml:brushProperty name="width" value="0.025" units="cm"/>
      <inkml:brushProperty name="height" value="0.025" units="cm"/>
    </inkml:brush>
  </inkml:definitions>
  <inkml:trace contextRef="#ctx0" brushRef="#br0">983 57 8808,'-11'3'91,"-49"13"261,0-4 1,-78 7-1,88-17-207,1 2 1,-1 2-1,1 2 0,0 2 1,-92 33-1,119-35 3,1 2 1,0 0-1,0 2 0,1 0 0,1 1 1,0 1-1,1 1 0,0 1 1,1 0-1,1 1 0,1 1 0,0 0 1,1 1-1,-20 39 0,27-42-125,1 1 1,0-1-1,2 1 0,0 0 0,1 1 0,0-1 0,1 31 0,2 4 26,9 67 0,-4-85-17,1 0 1,2 0-1,1 0 0,2-1 0,1 0 0,2-1 1,1-1-1,1 0 0,40 56 0,-44-71-23,0-1 0,1 0-1,0-1 1,2 0 0,-1-1-1,2-1 1,-1 0 0,2-1 0,-1-1-1,2-1 1,-1 0 0,1-1 0,0-1-1,1 0 1,0-2 0,0 0 0,0-1-1,1-1 1,20 0 0,-18-3 45,1-1 0,-1-1 0,0-1 0,0-1 0,0-1 0,0-1 0,-1-1 0,0-1 0,33-17 0,-27 10-14,-1-2 0,0 0-1,-2-2 1,0-1-1,-1-1 1,31-36-1,-27 24-22,-1-2-1,-2-1 1,-1-1-1,-2 0 0,-1-2 1,-2-1-1,-2 0 1,-2-1-1,-2-1 1,10-54-1,-14 49 24,-2-1-1,-3 1 1,-1-1 0,-3 0-1,-1 1 1,-14-77 0,13 112 84,-1 0 0,0 0 0,0 1 0,-1-1 1,-1 1-1,0 0 0,0 1 0,-1-1 0,0 1 1,-1 0-1,0 1 0,-1 0 0,0 0 0,0 1 1,-18-12-1,12 11-102,-1 1 0,0 1 0,0 0 1,0 1-1,-1 1 0,0 0 0,0 1 0,0 1 1,0 1-1,-29-1 0,-29 5-2137,25 1-2710,18-2-1122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7:13.875"/>
    </inkml:context>
    <inkml:brush xml:id="br0">
      <inkml:brushProperty name="width" value="0.025" units="cm"/>
      <inkml:brushProperty name="height" value="0.025" units="cm"/>
    </inkml:brush>
  </inkml:definitions>
  <inkml:trace contextRef="#ctx0" brushRef="#br0">204 0 5157,'0'0'-1666,"-43"60"1698,18-23 0,0 4-32,1 0 0,4 1 32,-1-7 0,5-5-32,5-6 0,4-6 32,1-5-32,3-3 0,1-3-960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7:14.787"/>
    </inkml:context>
    <inkml:brush xml:id="br0">
      <inkml:brushProperty name="width" value="0.025" units="cm"/>
      <inkml:brushProperty name="height" value="0.025" units="cm"/>
    </inkml:brush>
  </inkml:definitions>
  <inkml:trace contextRef="#ctx0" brushRef="#br0">63 215 833,'0'0'2584,"-8"-3"-2040,-4-2-216,-30-10 1890,70-1-2025,-6 8-210,1-3 7,0 1 0,1 2 0,0 0 0,0 2 0,1 1 0,0 0 0,28 0 1,172 13 209,-52-1-85,-15-10-48,-53 0 121,-1 4-1,118 17 0,-36 6-72,0-7 0,1-9 0,313-26 0,-85-18 38,436-44 51,108 27 933,1089 95-939,-1869-33-184,558 32 119,-2 41 206,-391-23-54,621 190 1,-787-189-127,299 60 0,-407-108-179,1-4 1,-1-2-1,1-4 0,0-2 0,0-4 1,-1-3-1,112-25 0,-98 9-738,-1-3 0,0-4 0,-3-4 0,110-62 0,-41 0-4447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8:05.507"/>
    </inkml:context>
    <inkml:brush xml:id="br0">
      <inkml:brushProperty name="width" value="0.025" units="cm"/>
      <inkml:brushProperty name="height" value="0.025" units="cm"/>
    </inkml:brush>
  </inkml:definitions>
  <inkml:trace contextRef="#ctx0" brushRef="#br0">3763 455 4837,'0'0'523,"-6"-9"-774,-5-8 887,-2 2 1,0-1 0,0 2-1,-1 0 1,-1 0-1,-1 2 1,-31-21 0,7 11-253,-1 1 1,0 3-1,-2 1 1,0 2-1,-63-13 1,-232-25 1273,116 22-851,-98-16-511,-3 13-1,-359 10 0,626 27-233,0 2 0,0 3 0,1 2 0,-94 31 0,-209 96 316,251-92-345,63-27-21,-17 6 123,-92 51 0,135-64-112,0 0 1,1 2-1,1-1 1,0 2 0,1 0-1,0 1 1,1 1 0,1 0-1,-14 23 1,4 3-12,1 1 0,2 1 0,3 0 0,1 2 1,2 0-1,2 1 0,2 0 0,3 0 0,1 1 0,1 53 0,5-90-17,1 0 0,0 0 0,1 0 0,0 0-1,0-1 1,1 1 0,1-1 0,0 0 0,0 1 0,1-2-1,11 18 1,-7-14 9,1 0 0,1-1 0,0-1 0,1 0 0,0 0 0,0-1 0,20 12 0,2-4 7,0 0 0,1-3 1,1 0-1,1-3 0,-1-1 0,42 7 0,36 1 50,175 8 0,120-22-71,-302-5-6,828-52-399,-7-71 419,-876 114-2,289-50 22,-258 40-8,0-4 1,80-33-1,-132 43-6,-1-1 0,0-2 0,-1-1 0,-1-1 0,0-1 0,43-41 0,-61 52 5,-1-1 1,0-1-1,-1 0 1,0 0-1,-1-1 1,0 0-1,0 0 1,-1 0-1,-1-1 1,0 0-1,0 0 1,-1 0-1,-1-1 1,0 1-1,-1-1 1,0 0-1,-1 0 1,0 0-1,-1 0 1,-3-18-1,1 22 7,-1 0 0,0 0 0,0 0 0,-1 0-1,0 1 1,-1-1 0,0 1 0,0 0 0,0 1 0,-1-1-1,-1 1 1,1 0 0,-1 1 0,0 0 0,-1 0 0,-13-9 0,-1 2-18,0 0 1,-1 2 0,-1 0-1,-48-14 1,29 14-229,-1 1-1,-1 3 1,-52-2-1,-136 7-2982,187 2 2129,-99 3-3081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8:24.200"/>
    </inkml:context>
    <inkml:brush xml:id="br0">
      <inkml:brushProperty name="width" value="0.025" units="cm"/>
      <inkml:brushProperty name="height" value="0.025" units="cm"/>
    </inkml:brush>
  </inkml:definitions>
  <inkml:trace contextRef="#ctx0" brushRef="#br0">2353 224 4676,'-48'-26'1500,"37"19"-1791,-1 0 0,0 0 1,-1 1-1,1 1 0,-1 0 0,0 1 0,-1 0 0,1 1 0,-16-2 0,-5 1 1691,0-1 0,0-3 0,-55-18 0,-33-8-434,-12 9-17,-1 5-1,-222-3 1,89 35 659,217-6-1499,0 2 0,1 3 0,-60 20 0,70-15-91,0 1 0,1 2 0,1 2 0,1 1 0,1 2 0,1 1 0,1 2 0,2 1 0,0 2 0,-50 62 0,49-53-130,-7 7 332,3 2 1,-34 56-1,61-87-95,0 1-1,2 0 0,0 1 0,1 0 1,1 0-1,1 0 0,0 1 0,2 0 1,0 0-1,0 26 0,3 0-47,2-1 0,12 71-1,-10-96-69,1 0 0,1 0 1,1-1-1,1 0 0,0 0 0,2-1 0,0 0 0,14 18 0,-7-14 11,1-1 0,0-1 0,2 0 0,0-2 0,1 0 0,38 23-1,-23-19 11,1-2-1,1-2 1,68 23-1,7-10 14,2-5-1,127 12 1,-233-37-40,154 17 20,0-7 0,260-17 1,64-37 9,299-11 34,-612 57-52,192-7 27,-313-1-15,0-2 0,80-21 0,-129 26 5,0 0 0,1 0 0,-1 0 0,0-1 0,0 0 0,-1 0 0,1 0-1,-1 0 1,4-4 0,26-19-105,6 7 15,1 2 0,1 2-1,1 2 1,0 1 0,1 2 0,69-6-1,27-3 35,-1-6-1,-1-6 0,-1-6 1,130-55-1,-240 81 31,0 0-1,-1-1 1,0-2 0,40-29-1,-58 38 11,0-1-1,0-1 1,-1 1-1,0-1 0,0 0 1,0-1-1,-1 1 0,0-1 1,-1 0-1,0-1 0,0 1 1,-1-1-1,0 1 0,0-1 1,-1 0-1,0 0 0,0 0 1,0-12-1,-2 12-4,0 0 1,0 0-1,-1 0 1,0 0-1,-1 0 0,0 0 1,0 1-1,0-1 1,-2 1-1,-6-15 0,3 12-18,1 1 1,-2 1-1,0 0 0,0 0 0,0 0 0,-1 1 0,-18-13 0,-10-4-31,-1 1 0,-2 3 0,0 1 0,-1 1-1,-1 3 1,-58-15 0,-276-47-79,270 60 81,-754-180 202,752 171-146,-76-16-254,-269-27-1,22 48-4169,304 23 1929,-6 3-774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8:32.796"/>
    </inkml:context>
    <inkml:brush xml:id="br0">
      <inkml:brushProperty name="width" value="0.025" units="cm"/>
      <inkml:brushProperty name="height" value="0.025" units="cm"/>
    </inkml:brush>
  </inkml:definitions>
  <inkml:trace contextRef="#ctx0" brushRef="#br0">5166 40 4548,'-9'1'374,"2"0"-168,0 0-1,0-1 1,-1 0 0,1 0 0,0-1-1,0 0 1,-1 0 0,1 0 0,0-1-1,0 0 1,0-1 0,-10-5 0,8 4-132,0 0 0,0 1 1,-1 0-1,1 0 1,-1 1-1,1 0 1,-1 1-1,0 0 1,0 0-1,0 1 1,1 1-1,-1-1 0,0 2 1,-10 1-1,-18 6-6,1 2 0,-41 16 0,71-24-75,-186 68 85,-497 199 447,-236 185-165,25 52 81,901-507-441,-186 115 141,5 7 0,6 8 0,5 7-1,-284 301 1,24 76 77,363-421-154,5 3 1,3 3-1,-81 193 1,115-220-29,4 2 1,2 0 0,4 2-1,3 0 1,4 0 0,3 0-1,6 119 1,1-168-11,0 0 1,2 0-1,1 0 0,1-1 1,1 1-1,1-1 0,15 30 1,-16-40 8,1-2 0,1 1 0,0-1 0,1-1 0,1 1 1,0-2-1,1 1 0,0-2 0,1 0 0,0 0 0,0-1 0,27 15 0,25 4 68,1-2 0,115 31 0,-43-17-22,-18 1-54,124 38-21,-190-66-5,1-2 1,90 8 0,-19-16 23,-1-5 1,1-6 0,141-26 0,371-98 183,-455 89-142,678-167 8,-68 14-22,241-12-54,-622 128 7,-207 37-6,-2-9 0,-2-8 0,-3-10 0,198-98 0,-331 135 4,-1-2 0,-2-4 0,-1-2 0,96-84 0,-134 103 38,-1-2 0,0-1-1,-2 0 1,-1-2-1,0 0 1,-3-1 0,0-1-1,-1 0 1,-2-1 0,-1 0-1,-1-1 1,-2-1 0,8-39-1,-7 4 83,-3 0 0,-3 0 0,-2 0 0,-3 0 0,-4-1 0,-2 1 0,-3 1 0,-3 0 0,-2 1 0,-4 0 0,-2 1 0,-51-103 0,14 62 74,-4 3-1,-5 2 0,-89-99 0,-260-252-297,377 410 95,-28-26-40,-2 2 1,-4 4-1,-2 2 1,-2 4-1,-3 4 1,-1 3-1,-3 3 1,-119-43-1,-350-86 538,430 145-1040,-1 5 0,-200-9 1,259 26-1702,12-7-1152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8:10.503"/>
    </inkml:context>
    <inkml:brush xml:id="br0">
      <inkml:brushProperty name="width" value="0.025" units="cm"/>
      <inkml:brushProperty name="height" value="0.025" units="cm"/>
    </inkml:brush>
  </inkml:definitions>
  <inkml:trace contextRef="#ctx0" brushRef="#br0">1 37 9833,'0'0'3625,"10"-2"-3198,63-7 144,-1 4 0,125 6 1,-10 1 1045,77-13 585,-23 1-1671,-80 7-5618,-142 3 603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8:11.630"/>
    </inkml:context>
    <inkml:brush xml:id="br0">
      <inkml:brushProperty name="width" value="0.025" units="cm"/>
      <inkml:brushProperty name="height" value="0.025" units="cm"/>
    </inkml:brush>
  </inkml:definitions>
  <inkml:trace contextRef="#ctx0" brushRef="#br0">121 118 6054,'-17'-5'1140,"-1"0"0,0 0 1,0 2-1,-30-3 0,47 6 221,31 1 1116,68 2-1537,0-4 0,0-4 0,103-19 0,-22 3-787,-114 14-139,379-29 1142,-421 38-1277,-18 1-493,-13 4-445,7-7 905,-10 3-1162,4-6-4661,5-13-4049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4.206"/>
    </inkml:context>
    <inkml:brush xml:id="br0">
      <inkml:brushProperty name="width" value="0.025" units="cm"/>
      <inkml:brushProperty name="height" value="0.025" units="cm"/>
    </inkml:brush>
  </inkml:definitions>
  <inkml:trace contextRef="#ctx0" brushRef="#br0">1 0 14798,'0'0'2466,"54"11"-4516,-27-1-1281,0-3-1473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47.796"/>
    </inkml:context>
    <inkml:brush xml:id="br0">
      <inkml:brushProperty name="width" value="0.025" units="cm"/>
      <inkml:brushProperty name="height" value="0.025" units="cm"/>
    </inkml:brush>
  </inkml:definitions>
  <inkml:trace contextRef="#ctx0" brushRef="#br0">3343 163 7431,'-36'-1'1096,"0"-2"0,-63-14 0,-62-13-151,-206-10 0,69 5-35,192 19-369,-154-5-1,130 26-490,0 6-1,1 5 1,-235 62-1,198-25-24,3 6 1,2 7-1,-177 103 0,313-157-5,1 1-1,1 2 0,0 0 0,0 2 0,2 0 0,0 1 0,1 1 0,1 1 1,1 1-1,1 1 0,-25 39 0,23-25 12,2 0 0,1 1 0,1 1 0,2 0 0,2 1 0,2 0 0,1 0 0,2 1 1,2 0-1,1 42 0,3-65-1,-1 3 5,0-1-1,2 0 1,0 1-1,1-1 1,1 0 0,1 0-1,0 0 1,1 0-1,2-1 1,8 20 0,2-6-35,2-1 0,1-1 0,1-1 0,1-1 0,2 0 0,1-2 0,1-1 0,1-1 0,1-1 0,0-2 0,2 0 0,1-2 0,1-2 0,49 21 0,73 23 29,260 66 1,-297-102-2,0-4 0,1-6 0,123 1 0,1350-65 415,-1144-11-432,-347 40 10,-1-4 0,135-51 0,-206 64 39,0-1 0,0-2 0,-1 0 0,-1-2-1,29-22 1,-45 29-18,1 0 0,-1-1 0,-1 0 0,0-1 0,0 0-1,-1 0 1,-1-1 0,0 0 0,0 0 0,-1-1 0,-1 1 0,0-1-1,5-24 1,-5 10-25,-2 0-1,-1 0 0,-1-1 1,-1 1-1,-2-1 0,0 1 1,-2 0-1,-1 0 0,-2 0 1,0 1-1,-1 0 1,-2 0-1,-1 1 0,-19-33 1,-2 4-15,-2 2 1,-3 1 0,-1 2-1,-3 1 1,-58-51 0,66 69 77,-1 1 1,-2 2 0,0 2-1,-2 1 1,-1 2-1,0 2 1,-2 1-1,-60-19 1,36 20-69,1 3-1,-2 3 1,1 3 0,-2 2 0,-67 3-1,-188 4-3849,219 0-326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50.096"/>
    </inkml:context>
    <inkml:brush xml:id="br0">
      <inkml:brushProperty name="width" value="0.025" units="cm"/>
      <inkml:brushProperty name="height" value="0.025" units="cm"/>
    </inkml:brush>
  </inkml:definitions>
  <inkml:trace contextRef="#ctx0" brushRef="#br0">58 860 6694,'0'0'3241,"-8"-8"-2750,-26-23-75,32 28-308,0 1-1,0-1 1,1 0 0,-1 0-1,1 0 1,0 1-1,0-1 1,0 0-1,0-1 1,0 1 0,1 0-1,-1 0 1,1 0-1,0 0 1,0 0-1,0-1 1,1 1 0,-1 0-1,1 0 1,-1 0-1,1 0 1,0 0 0,0 0-1,0 0 1,1 0-1,-1 0 1,1 1-1,0-1 1,-1 0 0,1 1-1,1 0 1,3-4-1,7-5 172,1 1 0,0 1 0,1 0-1,0 1 1,31-11 0,90-22 146,-57 18-217,107-37 176,362-97-138,373 8 698,-467 84-783,-168 18 320,569-60 170,-824 104-665,-23 2-23,1-1-1,-1 2 1,1-1-1,0 1 0,-1 1 1,1-1-1,-1 1 1,1 1-1,12 3 0,-20-4-32,-1-1 0,1 0-1,0 1 1,-1-1-1,1 1 1,0-1-1,-1 1 1,1-1 0,-1 1-1,1-1 1,-1 1-1,1 0 1,-1-1-1,1 1 1,-1 0 0,1-1-1,-1 1 1,0 0-1,0 0 1,1-1-1,-1 1 1,0 0 0,0 0-1,0-1 1,0 1-1,0 0 1,0 0-1,0 0 1,0-1 0,0 1-1,0 0 1,0 0-1,0 0 1,-1-1-1,1 1 1,0 0 0,-1 0-1,1-1 1,0 1-1,-1 0 1,1-1-1,-1 1 1,1 0-1,-1-1 1,1 1 0,-1-1-1,0 1 1,0 0-1,-33 23-2900,-20-3-1454,-12-3-3903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50.852"/>
    </inkml:context>
    <inkml:brush xml:id="br0">
      <inkml:brushProperty name="width" value="0.025" units="cm"/>
      <inkml:brushProperty name="height" value="0.025" units="cm"/>
    </inkml:brush>
  </inkml:definitions>
  <inkml:trace contextRef="#ctx0" brushRef="#br0">308 74 7015,'0'0'2028,"9"-9"97,51-56 587,-105 123-2025,2 1 0,3 2 0,-37 78 0,2-7-515,49-90-95,13-24 83,1 1 0,2 0-1,0 0 1,-13 34-1,23-52-156,0 0-1,-1-1 0,1 1 0,0 0 1,0 0-1,-1-1 0,1 1 0,0 0 1,0 0-1,0-1 0,0 1 0,0 0 1,0 0-1,0-1 0,0 1 0,0 0 1,0 0-1,0-1 0,1 1 0,-1 0 1,0 0-1,0-1 0,1 1 0,-1 0 1,1-1-1,-1 1 0,0-1 0,1 1 1,-1 0-1,1-1 0,0 1 0,-1-1 1,1 1-1,-1-1 0,1 1 0,0-1 1,-1 0-1,1 1 0,0-1 0,-1 0 1,1 0-1,0 1 0,0-1 0,-1 0 1,1 0-1,0 0 0,0 0 0,-1 0 1,1 0-1,0 0 0,0 0 0,-1 0 1,1 0-1,0 0 0,0-1 1,0 1-1,50-17 243,-47 15-245,171-72 214,1-3-604,279-81 0,-211 100-6379,-169 42 1628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59.214"/>
    </inkml:context>
    <inkml:brush xml:id="br0">
      <inkml:brushProperty name="width" value="0.025" units="cm"/>
      <inkml:brushProperty name="height" value="0.025" units="cm"/>
    </inkml:brush>
  </inkml:definitions>
  <inkml:trace contextRef="#ctx0" brushRef="#br0">26 1 14029,'0'0'4848,"-1"12"-3834,-10 267 2476,6-115-2341,1-133-883,1-29 179,2-20 98,1-3-402,7-166 193,-5 166-379,2-1 0,0 1 0,1 0 0,1 0 0,1 0 0,16-30 1,-20 46 31,0 0-1,1 1 1,0-1 0,0 1 0,0 0 0,0 0 0,0 1 0,1-1 0,0 1 0,0 0 0,0 0 0,0 0 0,0 1 0,1 0 0,-1 0 0,1 0 0,-1 1 0,1-1 0,0 1 0,-1 1 0,1-1 0,0 1 0,0 0 0,0 0 0,-1 1 0,1 0 0,0 0 0,0 0 0,-1 1 0,1-1 0,-1 1-1,0 1 1,8 3 0,-11-5 30,0 1 0,0-1 0,0 1-1,-1 0 1,1 0 0,0 0 0,-1 0-1,1 0 1,-1 0 0,1 0-1,-1 0 1,0 1 0,0-1 0,0 0-1,0 1 1,-1-1 0,1 1 0,-1-1-1,1 1 1,-1-1 0,0 1-1,0-1 1,0 1 0,0-1 0,0 1-1,-1-1 1,1 1 0,-1-1 0,0 1-1,0-1 1,1 1 0,-1-1-1,-1 0 1,1 0 0,0 1 0,-1-1-1,1 0 1,-3 2 0,-2 4 132,0 0 0,-1 0 1,0-1-1,0 0 1,-1 0-1,0-1 0,-1 0 1,-9 6-1,6-6 90,-1-1 0,0-1 0,0 0 0,-20 4 0,2-2-2119,18-4-1599,57-15-3642,-15 1 2247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59.896"/>
    </inkml:context>
    <inkml:brush xml:id="br0">
      <inkml:brushProperty name="width" value="0.025" units="cm"/>
      <inkml:brushProperty name="height" value="0.025" units="cm"/>
    </inkml:brush>
  </inkml:definitions>
  <inkml:trace contextRef="#ctx0" brushRef="#br0">6 160 10794,'0'0'12028,"-1"9"-11281,-1 4-526,0 35 284,2-47-491,1 0 0,-1 0 1,0 0-1,1 1 0,0-1 0,-1 0 1,1 0-1,-1 0 0,1 0 0,0 0 0,0 0 1,0-1-1,0 1 0,0 0 0,-1 0 1,1 0-1,1-1 0,-1 1 0,0-1 1,0 1-1,0-1 0,0 1 0,0-1 0,0 0 1,1 1-1,-1-1 0,0 0 0,0 0 1,0 0-1,1 0 0,-1 0 0,0 0 0,0 0 1,1 0-1,-1 0 0,0-1 0,0 1 1,2-1-1,2 0 54,0 0 0,0 0 1,0-1-1,0 0 0,0 1 0,-1-2 1,1 1-1,5-4 0,7-12 102,-1 2-410,-11 20 50,-4 11 18,-2 9 240,-1-18-57,2 0-1,-1 0 1,1 0 0,-1 1 0,2-1 0,-1 0-1,1 0 1,0 0 0,1 5 0,0-10 4,-1 0 0,0 0 0,0 0 0,0 0 0,0 0 0,1-1 0,-1 1 0,0-1 0,1 1 0,-1-1 0,1 1 0,-1-1 0,0 0 0,1 0 0,-1 1 0,1-1 0,-1 0 0,1 0 0,-1-1 0,1 1 0,-1 0 0,0 0 0,1-1 0,-1 1 0,1-1 0,-1 1 0,2-2 0,37-17 344,-17 2-373,0-2 0,-2 0 0,0-2 0,-2 0 0,0-1 0,-1-1 0,-2 0 0,0-2 0,-2 0 0,22-50-1,-43 93 63,1 1-1,0 0 0,2 1 1,-3 20-1,6-32 21,0 0 1,0 0-1,1 0 0,1 0 1,-1 1-1,1-1 0,0 0 0,1-1 1,0 1-1,0 0 0,1 0 1,0-1-1,0 1 0,1-1 0,7 12 1,-7-14-143,0 0 1,0 0 0,0-1 0,1 1 0,0-1-1,7 5 1,-12-9-386,-2-1 398,-1 0-1,1 0 0,-1-1 1,1 1-1,0-1 1,-1 1-1,1-1 1,0 0-1,0 0 0,0 0 1,0 0-1,0 0 1,-2-5-1,-3-1-138,-108-100 264,170 105 1014,-11 4-1081,15-1-1724,-19-1-2463,-7-3-2707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0.734"/>
    </inkml:context>
    <inkml:brush xml:id="br0">
      <inkml:brushProperty name="width" value="0.025" units="cm"/>
      <inkml:brushProperty name="height" value="0.025" units="cm"/>
    </inkml:brush>
  </inkml:definitions>
  <inkml:trace contextRef="#ctx0" brushRef="#br0">12 0 15535,'-2'18'7206,"-4"21"-5026,4-26-2269,1 1 0,0-1-1,1 1 1,1 0 0,3 23 0,-3-35 126,0 0 1,0 0-1,0 0 1,1 0-1,-1 0 1,0-1-1,1 1 1,-1 0-1,1-1 1,0 0-1,0 1 1,0-1-1,-1 0 1,1 0-1,0 0 1,0 0-1,0 0 1,1 0-1,-1 0 1,0-1-1,0 1 1,0-1-1,1 0 1,-1 0 0,0 0-1,0 0 1,0 0-1,1 0 1,-1 0-1,0-1 1,0 1-1,4-2 1,5 0 119,1-1 0,-1 0 0,0-1 0,19-9 0,6-9-106,-28 16-55,0 1 0,1-1 0,0 1 0,0 1 0,0 0 0,0 0 0,0 1 0,1 0 0,14-3 0,-23 7 2,0 0 0,0 0 1,-1-1-1,1 1 1,0 0-1,0 0 0,-1 0 1,1 0-1,-1 0 1,1 0-1,-1 0 1,1 0-1,-1 0 0,0 0 1,1 1-1,-1-1 1,0 0-1,0 0 0,0 0 1,0 0-1,0 0 1,0 0-1,0 1 0,0-1 1,-1 0-1,1 0 1,-1 1-1,1 0 28,-1 0 0,1 0 0,0 0 0,0 0 0,0 0 0,0 0 0,0 0 0,1 0 0,-1 0 0,0 0-1,1 0 1,0 0 0,-1 0 0,1 0 0,0 0 0,0 0 0,0-1 0,1 3 0,1-3 10,0 0 1,-1 0-1,1-1 1,0 1-1,0-1 0,-1 1 1,1-1-1,0 0 0,0 0 1,0 0-1,-1 0 0,1-1 1,0 1-1,0-1 0,-1 1 1,1-1-1,0 0 1,-1 0-1,1 0 0,3-3 1,54-37-405,-35 22-1507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1.082"/>
    </inkml:context>
    <inkml:brush xml:id="br0">
      <inkml:brushProperty name="width" value="0.025" units="cm"/>
      <inkml:brushProperty name="height" value="0.025" units="cm"/>
    </inkml:brush>
  </inkml:definitions>
  <inkml:trace contextRef="#ctx0" brushRef="#br0">0 1 12684,'0'0'9417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1.816"/>
    </inkml:context>
    <inkml:brush xml:id="br0">
      <inkml:brushProperty name="width" value="0.025" units="cm"/>
      <inkml:brushProperty name="height" value="0.025" units="cm"/>
    </inkml:brush>
  </inkml:definitions>
  <inkml:trace contextRef="#ctx0" brushRef="#br0">1 49 11211,'0'0'8151,"3"8"-7024,3 12-507,-1-1-1,-1 1 1,0-1 0,1 38 0,-7 90 1699,0-52-723,17-126-533,-8 1-1261,-2-1 1,-1-1-1,-1 1 1,-2-53-1,0 87 196,0 1 0,1-1-1,-1 0 1,1 0 0,0 1 0,-1-1-1,2 0 1,-1 0 0,0-1 0,1 1-1,-1 0 1,1-1 0,0 0 0,-1 1-1,1-1 1,0 0 0,1 0 0,-1-1-1,0 1 1,0-1 0,1 0 0,-1 1-1,1-1 1,-1-1 0,1 1 0,0-1-1,-1 1 1,6-1 0,0 0 53,0 0 1,-1 0 0,1-1-1,0 0 1,-1-1-1,1 0 1,-1 0-1,0 0 1,1-1-1,14-8 1,-12 4 25,0 0 1,-1-1-1,1-1 1,-1 1-1,-1-1 0,0-1 1,0 0-1,8-13 1,-13 17-58,0 0 1,-1-1-1,1 0 1,-1 1-1,-1-1 1,1 0-1,-1-1 1,0 1-1,-1 0 1,0-1-1,0 1 1,-1 0-1,1-1 1,-2 1-1,-1-14 1,2 20-27,0 1 0,0-1 1,0 0-1,-1 1 0,1-1 0,0 0 0,0 1 1,-1-1-1,1 1 0,0-1 0,-1 0 1,1 1-1,-1-1 0,1 1 0,-1-1 1,1 1-1,-1-1 0,1 1 0,-1 0 0,1-1 1,-1 1-1,1 0 0,-1-1 0,0 1 1,1 0-1,-1 0 0,0 0 0,1-1 1,-1 1-1,0 0 0,1 0 0,-1 0 0,0 0 1,1 0-1,-1 0 0,0 0 0,1 0 1,-1 1-1,0-1 0,1 0 0,-1 0 1,0 0-1,1 1 0,-1-1 0,1 0 0,-1 1 1,0-1-1,1 1 0,-1-1 0,1 0 1,-1 1-1,1-1 0,0 1 0,-1 0 1,-30 28-169,12-4 137,-26 44 1,40-60 34,1 1 0,-1 0 0,1 0 0,1 0 0,0 0 0,0 1 0,1-1 0,-1 17 0,3-25 1,0 0 0,0-1 0,1 1 0,-1 0-1,1 0 1,0 0 0,-1-1 0,1 1 0,0 0 0,0-1 0,0 1 0,0-1-1,0 1 1,0-1 0,0 1 0,1-1 0,-1 0 0,1 0 0,-1 1 0,1-1 0,-1 0-1,1 0 1,-1-1 0,1 1 0,0 0 0,0 0 0,-1-1 0,1 1 0,0-1-1,0 0 1,0 1 0,0-1 0,-1 0 0,4 0 0,9 1 42,1-1 1,-1 0 0,18-2-1,-28 1-35,7-1-35,0 0 0,-1-1 0,1 0-1,10-5 1,-13 4-51,1 1-1,-1 0 1,1 1-1,0 0 1,0 0-1,11 0 0,-20 3 64,1 1-1,0-1 0,-1 1 0,1-1 0,-1 1 1,0-1-1,1 1 0,-1-1 0,0 1 1,0-1-1,0 1 0,0 0 0,0-1 0,0 1 1,-1 2-1,1-2 25,-1 5 81,0 0 1,-1 0-1,0-1 1,0 1-1,0 0 1,-5 8 0,4-9-3,0 0 1,1 0 0,0 0-1,0 1 1,0-1 0,1 0-1,-1 11 1,4-17-231,-1 0 0,1 0 1,0 0-1,-1 0 0,1 0 0,0 0 0,-1-1 1,1 1-1,-1-1 0,1 1 0,-1-1 0,1 1 0,-1-1 1,1 0-1,-1 0 0,2-1 0,24-31-7031,-14 10 369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2.146"/>
    </inkml:context>
    <inkml:brush xml:id="br0">
      <inkml:brushProperty name="width" value="0.025" units="cm"/>
      <inkml:brushProperty name="height" value="0.025" units="cm"/>
    </inkml:brush>
  </inkml:definitions>
  <inkml:trace contextRef="#ctx0" brushRef="#br0">1 55 12748,'0'0'7607,"7"5"-5802,4-1-1430,0 0 0,0 0 0,1-1 0,-1-1 0,1 0 0,-1 0 0,1-1 1,18-1-1,-21 0-260,-1 0 0,0 0 0,1-1 0,-1-1 1,0 1-1,0-1 0,0-1 0,0 1 0,0-1 0,-1-1 0,1 0 1,-1 0-1,0 0 0,8-7 0,-14 11-90,0-1-1,0 1 0,0-1 1,0 0-1,0 1 1,-1-1-1,1 0 1,0 0-1,0 0 1,-1 0-1,1 1 1,-1-1-1,1 0 0,0 0 1,-1 0-1,0 0 1,1 0-1,-1 0 1,0 0-1,1-1 1,-1 1-1,0 0 0,0 0 1,0 0-1,0 0 1,0 0-1,0 0 1,0 0-1,-1-2 1,0 2-17,-1 0 0,1 0 0,0 0 1,-1 0-1,1 0 0,-1 0 1,1 1-1,-1-1 0,1 0 0,-1 1 1,0-1-1,1 1 0,-1 0 0,0-1 1,0 1-1,-2 0 0,-6 0-22,-1 0 0,0 0 0,0 1 0,1 0 0,-13 4 0,14-2-1,1 1-1,0 0 0,0 0 1,1 0-1,-1 1 0,1 1 1,0-1-1,-11 12 0,15-15 6,1 1 0,-1 0 0,0 0 0,1 0 0,0 0 0,0 1-1,0-1 1,0 0 0,0 1 0,1 0 0,-1-1 0,1 1 0,0 0 0,0-1 0,1 1-1,-1 0 1,1 0 0,0 0 0,0 0 0,0 0 0,0 0 0,2 5 0,-1-7-94,0 0 0,0 0 1,1 1-1,-1-1 1,1 0-1,0 0 0,0 0 1,-1 0-1,1-1 1,0 1-1,1 0 0,-1-1 1,0 1-1,0-1 1,1 0-1,-1 0 0,1 0 1,-1 0-1,1 0 1,-1-1-1,6 2 0,60 4-4563,-65-6 4359,48 1-5383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2.505"/>
    </inkml:context>
    <inkml:brush xml:id="br0">
      <inkml:brushProperty name="width" value="0.025" units="cm"/>
      <inkml:brushProperty name="height" value="0.025" units="cm"/>
    </inkml:brush>
  </inkml:definitions>
  <inkml:trace contextRef="#ctx0" brushRef="#br0">24 0 13389,'0'0'6822,"-5"57"-4996,5-20-449,-2 4-320,2 6-352,0-1-385,0-2-192,0-2-64,0-2-64,2-5 32,2-4-224,-3-3-1025,-1-9-513,0-4-320,-7-9-512,-9-6-3139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4.587"/>
    </inkml:context>
    <inkml:brush xml:id="br0">
      <inkml:brushProperty name="width" value="0.025" units="cm"/>
      <inkml:brushProperty name="height" value="0.025" units="cm"/>
    </inkml:brush>
  </inkml:definitions>
  <inkml:trace contextRef="#ctx0" brushRef="#br0">76 0 12524,'0'0'3037,"-4"8"-373,-6 7-1364,-1 0-1,0-2 0,-1 1 1,-16 12-1,67-33-2255,-29 4 722,0 0 0,0 1 0,0 0 0,0 0 0,0 1 0,0 1 0,0-1-1,0 2 1,0-1 0,1 2 0,-1-1 0,13 5 0,-19-5 265,0 1 0,0-1 0,0 1 1,-1 0-1,1 0 0,0 1 0,-1-1 1,0 1-1,0-1 0,0 1 0,0 0 1,0 0-1,0 1 0,-1-1 0,1 1 1,-1-1-1,0 1 0,0-1 0,-1 1 1,1 0-1,-1 0 0,0 0 0,0 0 1,0 0-1,0 0 0,-1 1 0,1-1 1,-1 0-1,0 0 0,0 0 0,-1 0 1,-1 6-1,1-5 92,0-1-1,-1 1 1,0-1 0,0 0-1,0 0 1,-1 0 0,0 0-1,1 0 1,-1 0 0,0-1-1,-1 1 1,1-1 0,-1 0-1,1 0 1,-1 0-1,0 0 1,0-1 0,0 0-1,-7 3 1,5-2-186,0 0 0,0-1 0,0 1 0,0-1 0,-1-1-1,1 1 1,0-1 0,-1 0 0,1-1 0,-1 1 0,1-1 0,-1-1 0,-12-1-1,18 2-191,0-1 0,0 1 0,0-1 0,0 1-1,0-1 1,0 0 0,0 0 0,0 1-1,0-1 1,0 0 0,0 0 0,0 0 0,1 0-1,-1 0 1,0 0 0,1 0 0,-1 0 0,0 0-1,1 0 1,-1 0 0,1 0 0,0-1-1,-1 1 1,1 0 0,0-2 0,-1-18-7368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2.849"/>
    </inkml:context>
    <inkml:brush xml:id="br0">
      <inkml:brushProperty name="width" value="0.025" units="cm"/>
      <inkml:brushProperty name="height" value="0.025" units="cm"/>
    </inkml:brush>
  </inkml:definitions>
  <inkml:trace contextRef="#ctx0" brushRef="#br0">1 156 11627,'2'-10'2354,"0"3"-1896,0 0 0,0 0 0,0 0 0,1 0 0,0 1 0,0-1 0,1 1 0,0 0 1,0 0-1,0 0 0,1 0 0,0 1 0,0 0 0,0 0 0,1 0 0,0 1 0,0 0 0,0 0 0,9-4 0,3 1-229,-1 2 0,1 0 0,1 1 0,-1 1 0,0 1 0,1 1 0,-1 0 0,1 1 0,24 4 0,-39-4-241,0 1 0,0-1 0,0 1 0,-1 0 0,1 0 0,0 1-1,-1-1 1,1 1 0,0 0 0,-1-1 0,0 2 0,1-1 0,-1 0 0,0 1 0,0-1 0,0 1 0,-1 0 0,4 4 0,-5-5 7,0 1 1,0-1-1,0 0 1,0 1-1,0-1 1,0 1-1,-1-1 1,0 1-1,1-1 1,-1 1 0,0 0-1,0-1 1,0 1-1,-1-1 1,1 1-1,0-1 1,-1 1-1,0-1 1,0 1 0,0-1-1,0 0 1,0 1-1,0-1 1,0 0-1,-1 0 1,1 0-1,-1 0 1,0 0-1,-1 2 1,-20 19 147,0-1 0,-32 23 0,28-23-56,-41 40 0,67-61-124,0 0 0,0 0 0,1 0 0,-1-1 0,0 1 0,0 0 0,1 0 0,-1 0 0,0 1 0,1-1 0,-1 0 0,1 0 0,0 0 0,-1 0 0,1 1 0,-1 1 0,2-3-31,-1 1-1,0-1 1,0 0-1,1 1 1,-1-1-1,0 0 1,1 1-1,-1-1 0,0 0 1,1 1-1,-1-1 1,0 0-1,1 0 1,-1 0-1,1 1 1,-1-1-1,0 0 1,1 0-1,-1 0 0,1 0 1,-1 0-1,1 0 1,-1 0-1,0 0 1,1 0-1,-1 0 1,1 0-1,-1 0 1,1 0-1,5-1-413,-1 1 0,0-1 0,0-1 0,0 1 0,0-1 0,7-3 0,5-4-1276,-1-1 0,0-1 0,0 0 0,-1-1 0,22-23 0,2-7-2663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3.255"/>
    </inkml:context>
    <inkml:brush xml:id="br0">
      <inkml:brushProperty name="width" value="0.025" units="cm"/>
      <inkml:brushProperty name="height" value="0.025" units="cm"/>
    </inkml:brush>
  </inkml:definitions>
  <inkml:trace contextRef="#ctx0" brushRef="#br0">27 105 512,'7'-12'4960,"2"-5"-3358,31-47 4595,-40 63-6035,0 0 1,0 1-1,1-1 0,-1 1 0,0-1 0,0 1 1,0-1-1,1 1 0,-1-1 0,0 1 0,1-1 1,-1 1-1,0-1 0,1 1 0,-1 0 0,1-1 1,-1 1-1,1 0 0,-1-1 0,1 1 0,-1 0 1,1 0-1,-1-1 0,1 1 0,-1 0 0,1 0 1,-1 0-1,1 0 0,0 0 0,-1-1 0,2 1 1,0 19 1675,-11 29-496,-21 38 512,17-54-1270,2 0 1,0 1 0,3 1 0,-7 49 0,15-81-580,-1-1 1,1 1-1,0 0 1,0-1 0,0 1-1,0-1 1,0 1-1,0 0 1,0-1-1,0 1 1,1-1-1,-1 1 1,1-1 0,-1 1-1,1-1 1,0 1-1,-1-1 1,1 1-1,0-1 1,0 0 0,0 0-1,0 1 1,0-1-1,0 0 1,0 0-1,1 0 1,-1 0 0,0 0-1,1 0 1,-1 0-1,0-1 1,1 1-1,-1 0 1,1-1 0,-1 0-1,1 1 1,0-1-1,-1 0 1,1 1-1,-1-1 1,1 0 0,0 0-1,-1 0 1,1 0-1,-1-1 1,1 1-1,-1 0 1,3-2 0,4 1-61,-1-1-1,0-1 1,0 1 0,0-1 0,0 0 0,0-1 0,-1 0 0,1 0 0,6-5 0,-7 3-46,1 0-1,-1-1 1,0 1-1,0-1 1,-1 0-1,9-14 1,-30 49 194,13-23-63,0-1 0,0 0 0,1 1-1,-1 0 1,1 0 0,0 0-1,1 0 1,-1 0 0,1 0 0,0 0-1,0 0 1,0 1 0,1-1 0,0 10-1,1-14-10,0 0 0,0 0 0,-1 0-1,1 0 1,0 0 0,0 0 0,0 0 0,1 0-1,-1 0 1,0 0 0,0-1 0,0 1 0,1 0-1,-1-1 1,0 1 0,0-1 0,1 1 0,-1-1-1,1 0 1,-1 1 0,0-1 0,1 0 0,-1 0-1,1 0 1,-1 0 0,0 0 0,1-1 0,-1 1-1,1 0 1,-1-1 0,0 1 0,3-2 0,2 1 85,1 0 0,-1-1 1,1 0-1,-1 0 0,0-1 1,6-3-1,-11 5-94,56-46 317,-54 44-314,0 0 0,0-1-1,0 1 1,0-1-1,0 0 1,-1 1 0,0-1-1,0 0 1,0-1-1,0 1 1,-1 0 0,1 0-1,-1-1 1,0 1-1,0-5 1,-24 38 115,20-25-147,1 0 0,0 0-1,0 0 1,0 0 0,1 0-1,-1 1 1,1-1 0,0 0-1,0 1 1,1-1 0,-1 1 0,1 7-1,0-12-98,0 1 0,1-1 0,-1 1 0,0-1 0,0 1-1,1-1 1,-1 1 0,0-1 0,1 1 0,-1-1 0,0 0 0,1 1 0,-1-1-1,1 1 1,-1-1 0,1 0 0,-1 0 0,1 1 0,-1-1 0,1 0 0,-1 0-1,1 1 1,-1-1 0,1 0 0,-1 0 0,1 0 0,-1 0 0,1 0 0,-1 0-1,1 0 1,1 0 0,20-3-6928,2-9-7400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3.861"/>
    </inkml:context>
    <inkml:brush xml:id="br0">
      <inkml:brushProperty name="width" value="0.025" units="cm"/>
      <inkml:brushProperty name="height" value="0.025" units="cm"/>
    </inkml:brush>
  </inkml:definitions>
  <inkml:trace contextRef="#ctx0" brushRef="#br0">46 1 5509,'0'0'13960,"0"11"-11974,-19 152 499,-7 133 1153,26-296-3688,0 1 0,0 0 0,0-1 0,0 1 0,0 0 0,0-1 0,0 1 0,0 0 0,0-1 0,0 1 0,0 0 0,0-1 0,0 1 0,0 0 0,1-1 0,-1 1 0,0 0 0,0-1 0,1 1 0,-1-1-1,0 1 1,1-1 0,-1 1 0,1-1 0,-1 1 0,1-1 0,-1 1 0,1-1 0,-1 1 0,1-1 0,-1 0 0,1 1 0,0-1 0,-1 0 0,1 0 0,0 1 0,-1-1 0,2 0 0,-1 0-68,0-1-1,-1 1 1,1 0-1,0-1 1,0 1-1,0-1 1,0 0 0,0 1-1,0-1 1,-1 0-1,1 1 1,0-1 0,-1 0-1,1 0 1,0 0-1,-1 0 1,1 1 0,-1-1-1,1 0 1,-1 0-1,0 0 1,1 0 0,-1 0-1,0-1 1,12-54-6646,-4 17 374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4.284"/>
    </inkml:context>
    <inkml:brush xml:id="br0">
      <inkml:brushProperty name="width" value="0.025" units="cm"/>
      <inkml:brushProperty name="height" value="0.025" units="cm"/>
    </inkml:brush>
  </inkml:definitions>
  <inkml:trace contextRef="#ctx0" brushRef="#br0">70 62 9289,'0'0'8061,"1"-8"-7928,2-6-88,1-5 197,-3-2 4932,-2 22-5140,0-1 0,0 1-1,0-1 1,0 1-1,0 0 1,0-1 0,0 1-1,0 0 1,0 0-1,0 0 1,1 0 0,-1 0-1,0 0 1,1 0 0,-1 0-1,1 0 1,-1 0-1,1 0 1,-1 0 0,1 0-1,-1 0 1,1 2-1,-10 33-36,8-27 152,-13 60 742,2 0 1,3 1-1,0 123 1,9-192-926,1-1 1,0 1 0,0 0 0,0-1 0,-1 1-1,1-1 1,0 1 0,0 0 0,0-1 0,0 1-1,0-1 1,0 1 0,0 0 0,0-1-1,1 1 1,-1 0 0,0-1 0,0 1 0,0-1-1,1 1 1,-1-1 0,0 1 0,1-1 0,-1 1-1,0-1 1,1 1 0,-1-1 0,1 1 0,-1-1-1,1 1 1,-1-1 0,1 0 0,-1 1-1,1-1 1,-1 0 0,1 1 0,-1-1 0,1 0-1,0 0 1,-1 0 0,1 0 0,-1 1 0,1-1-1,0 0 1,-1 0 0,1 0 0,0 0 0,-1 0-1,1-1 1,-1 1 0,1 0 0,0 0-1,-1 0 1,1 0 0,-1-1 0,2 1 0,0-2-491,1 1 0,0-1 0,-1 0 0,1 0 0,-1 0 1,0 0-1,0 0 0,0 0 0,0-1 0,2-2 0,6-17-5860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4.629"/>
    </inkml:context>
    <inkml:brush xml:id="br0">
      <inkml:brushProperty name="width" value="0.025" units="cm"/>
      <inkml:brushProperty name="height" value="0.025" units="cm"/>
    </inkml:brush>
  </inkml:definitions>
  <inkml:trace contextRef="#ctx0" brushRef="#br0">1 0 13293,'0'0'11851,"11"50"-11787,-11-30-32,0 0-128,0-2-705,0-1-480,0-3-161,0-5-543,0-5-1699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4.988"/>
    </inkml:context>
    <inkml:brush xml:id="br0">
      <inkml:brushProperty name="width" value="0.025" units="cm"/>
      <inkml:brushProperty name="height" value="0.025" units="cm"/>
    </inkml:brush>
  </inkml:definitions>
  <inkml:trace contextRef="#ctx0" brushRef="#br0">96 1 9417,'0'0'3203,"-1"12"-571,-31 206 3912,5-59-4947,-9 37 154,42-225-1318,1 1 0,18-45 1,-4 14-111,-9 19-453,13-39-1116,38-83 1,-59 155 1093,0-1 1,0 1 0,1 0 0,10-13-1,-14 18 134,0 1 0,1 0 0,-1-1 0,0 1-1,1 0 1,-1 0 0,0 0 0,1 0-1,-1 0 1,1 0 0,0 0 0,-1 1 0,1-1-1,0 0 1,-1 1 0,1 0 0,0-1 0,0 1-1,0 0 1,-1 0 0,1 0 0,0 0-1,0 0 1,-1 0 0,1 0 0,0 1 0,0-1-1,-1 1 1,4 0 0,-4 1 34,1-1 0,-1 0-1,0 1 1,0-1 0,0 1 0,0-1 0,0 1 0,0-1-1,0 1 1,-1 0 0,1-1 0,0 1 0,-1 0 0,0 0-1,1-1 1,-1 1 0,0 0 0,0 0 0,0 0 0,0-1-1,0 1 1,0 0 0,-1 0 0,1 0 0,0-1 0,-2 3-1,1 2 107,0-1 1,-1 0-1,0 0 0,0 0 0,0 0 0,0 0 0,-6 7 0,0-2 58,-2 0 0,1-1 0,-1 0 0,-1-1 0,0 0 0,0-1 0,0 0 0,-1 0 0,0-2 0,-19 8 0,31-13-246,0 0 0,0 0 0,0 0 0,0 0 0,-1 0-1,1 0 1,0 0 0,0 0 0,0 0 0,0 0-1,-1 0 1,1 0 0,0 0 0,0 0 0,0-1 0,0 1-1,0 0 1,-1 0 0,1 0 0,0 0 0,0 0-1,0 0 1,0 0 0,0 0 0,0-1 0,-1 1-1,1 0 1,0 0 0,0 0 0,0 0 0,0 0 0,0-1-1,0 1 1,0 0 0,0 0 0,0 0 0,0 0-1,0 0 1,0-1 0,0 1 0,0 0 0,0 0 0,0 0-1,0 0 1,0-1 0,0 1 0,0 0 0,0 0-1,0 0 1,0 0 0,0-1 0,0 1 0,0 0-1,0 0 1,0 0 0,0 0 0,0 0 0,1 0 0,-1-1-1,5-10-2832,10-7-3742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5.333"/>
    </inkml:context>
    <inkml:brush xml:id="br0">
      <inkml:brushProperty name="width" value="0.025" units="cm"/>
      <inkml:brushProperty name="height" value="0.025" units="cm"/>
    </inkml:brush>
  </inkml:definitions>
  <inkml:trace contextRef="#ctx0" brushRef="#br0">177 0 14798,'0'0'1970,"-9"3"379,1-1-1991,0 0 1,1 0-1,-1 1 1,1 1-1,0-1 1,-9 7-1,13-9-308,1 1 0,-1 0 0,1 0 0,0 0 0,0 0 0,0 0 0,0 1 0,0-1 0,0 1 0,1-1 0,-1 1 1,1 0-1,0-1 0,-1 1 0,1 0 0,1 0 0,-1 0 0,0 0 0,1 0 0,-1 0 0,1 0 0,0 0 0,0 5 0,1-7-47,-1 0-1,1 0 1,0 0 0,-1 0 0,1 0-1,0 0 1,-1 0 0,1 0 0,0 0 0,0-1-1,0 1 1,0 0 0,0-1 0,0 1-1,0 0 1,0-1 0,0 1 0,0-1-1,0 0 1,0 1 0,0-1 0,0 0-1,1 1 1,-1-1 0,0 0 0,2 0-1,39 3 175,-33-3-161,-2 0-18,1 1 1,-1 0 0,0 0-1,0 1 1,0-1 0,8 5-1,-13-6 19,-1 1 0,0-1 0,0 1 0,0-1 0,1 1 0,-1 0 0,0 0 0,0-1 0,0 1 0,0 0 0,0 0 0,0 0 0,0 0 0,0 0 0,-1 1 0,1-1 0,0 0 0,-1 0 0,1 0 0,-1 1 0,1-1 0,-1 0 0,0 1 0,1-1 0,-1 0 0,0 1 0,0-1 0,0 0 0,0 1 0,0-1 0,0 0 0,0 1 0,0-1 0,-1 0 0,1 1 0,-1-1 0,1 0 0,-1 1 0,1-1 0,-1 0 0,-1 2 1,-2 2 99,1 0 0,-1 0 0,-1 0 0,1-1 1,-1 1-1,0-1 0,0 0 0,0-1 0,0 1 1,-1-1-1,-9 4 0,6-3-135,-1 0 0,0 0 0,-1-1 0,1 0 0,-1 0 1,-12 0-1,20-3-426,-1 1 0,1-1 0,-1 0 0,0 0 0,1-1 0,-1 1 0,1-1 0,-1 0 1,1 0-1,0 0 0,-1 0 0,-5-3 0,-16-16-7430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5.660"/>
    </inkml:context>
    <inkml:brush xml:id="br0">
      <inkml:brushProperty name="width" value="0.025" units="cm"/>
      <inkml:brushProperty name="height" value="0.025" units="cm"/>
    </inkml:brush>
  </inkml:definitions>
  <inkml:trace contextRef="#ctx0" brushRef="#br0">0 19 16720,'0'0'5765,"74"-15"-7302,-50 11-3684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6.016"/>
    </inkml:context>
    <inkml:brush xml:id="br0">
      <inkml:brushProperty name="width" value="0.025" units="cm"/>
      <inkml:brushProperty name="height" value="0.025" units="cm"/>
    </inkml:brush>
  </inkml:definitions>
  <inkml:trace contextRef="#ctx0" brushRef="#br0">0 75 12075,'0'0'4036,"69"0"-2338,-31-9-417,7-5-768,11-3-449,-4 0-1121,2-1-4773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6.392"/>
    </inkml:context>
    <inkml:brush xml:id="br0">
      <inkml:brushProperty name="width" value="0.025" units="cm"/>
      <inkml:brushProperty name="height" value="0.025" units="cm"/>
    </inkml:brush>
  </inkml:definitions>
  <inkml:trace contextRef="#ctx0" brushRef="#br0">289 47 14542,'0'0'2285,"-5"-8"-1228,3 5-998,1 1-23,0 0-1,0-1 0,0 1 1,-1 0-1,1 0 1,0 0-1,-1 1 1,1-1-1,-1 0 0,0 0 1,1 1-1,-1-1 1,0 1-1,0 0 0,0-1 1,0 1-1,0 0 1,0 0-1,-1 0 1,1 1-1,0-1 0,0 1 1,-1-1-1,1 1 1,0-1-1,-1 1 0,1 0 1,0 0-1,-1 0 1,1 1-1,0-1 0,-1 0 1,1 1-1,0 0 1,-3 0-1,-13 9 238,1-1 0,0 2 1,1 0-1,0 1 0,1 1 0,0 0 0,1 1 0,1 1 1,0 0-1,1 1 0,-17 29 0,27-42-234,0 0 1,0 1-1,0-1 1,1 1-1,0-1 0,-1 1 1,1 0-1,1-1 1,-1 1-1,1 0 0,-1 0 1,1-1-1,0 1 1,1 6-1,0-8-81,0 0 1,0-1-1,0 1 0,0 0 1,0 0-1,0-1 0,1 1 0,-1-1 1,1 0-1,-1 1 0,1-1 1,-1 0-1,1 0 0,0 0 1,0 0-1,0 0 0,-1 0 0,1 0 1,0 0-1,0-1 0,0 1 1,0-1-1,0 0 0,0 0 0,0 1 1,1-1-1,1-1 0,10 3-897,-1-2 0,1 0 1,0 0-1,0-2 0,0 1 0,-1-2 0,1 0 0,13-5 0,24-11-5259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5.370"/>
    </inkml:context>
    <inkml:brush xml:id="br0">
      <inkml:brushProperty name="width" value="0.025" units="cm"/>
      <inkml:brushProperty name="height" value="0.025" units="cm"/>
    </inkml:brush>
  </inkml:definitions>
  <inkml:trace contextRef="#ctx0" brushRef="#br0">1 48 10474,'0'0'9604,"0"10"-9423,0 14 57,1-1 0,2 0 0,0 1 0,10 31 0,1-3 341,22 52 1,-35-102-526,-1-1-1,0 1 1,1 0-1,0-1 1,-1 1 0,1-1-1,0 1 1,0-1-1,0 1 1,0-1-1,0 1 1,0-1 0,1 0-1,-1 0 1,3 2-1,-4-3-7,1 0-1,-1-1 1,1 1-1,0 0 1,-1-1-1,0 1 1,1-1 0,-1 1-1,1-1 1,-1 1-1,1-1 1,-1 1-1,0-1 1,1 1-1,-1-1 1,0 0-1,0 1 1,0-1-1,1 1 1,-1-1-1,0 0 1,0 1 0,0-1-1,0 0 1,0 1-1,0-2 1,2-60 873,-4 49-920,0 1 1,0 0-1,-1-1 1,-1 1-1,0 0 1,0 0-1,-1 1 1,-1 0 0,0 0-1,0 0 1,-10-12-1,25 48-810,-6-22 816,0 1 1,1-1 0,-1 0-1,1-1 1,-1 1 0,1-1-1,0 1 1,0-1 0,1 0-1,-1 0 1,0-1 0,0 1-1,1-1 1,-1 0-1,1-1 1,-1 1 0,1-1-1,0 1 1,-1-1 0,1-1-1,-1 1 1,1-1 0,-1 1-1,1-1 1,-1-1 0,1 1-1,-1 0 1,0-1-1,0 0 1,0 0 0,0-1-1,0 1 1,5-5 0,-1 2 62,0-2 0,0 1 0,-1-1 0,0 0 0,0 0 0,-1-1 0,1 0 0,-2 0 0,1-1 0,-1 0 0,-1 1 0,1-2 0,-2 1 0,5-15 0,-4-32 337,-4 56-406,0 0 0,0 0 0,1-1 0,-1 1 0,0 0 0,0 0-1,0 0 1,0 0 0,0-1 0,0 1 0,0 0 0,0 0 0,0 0-1,0 0 1,0-1 0,0 1 0,0 0 0,0 0 0,-1 0 0,1 0-1,0-1 1,0 1 0,0 0 0,0 0 0,0 0 0,0 0 0,0 0 0,0-1-1,0 1 1,-1 0 0,1 0 0,0 0 0,0 0 0,0 0 0,0 0-1,0 0 1,-1 0 0,1 0 0,0 0 0,0-1 0,0 1 0,0 0 0,-1 0-1,1 0 1,0 0 0,0 0 0,0 0 0,0 0 0,-1 0 0,1 0-1,0 0 1,0 0 0,0 0 0,0 1 0,-1-1 0,1 0 0,0 0 0,0 0-1,0 0 1,0 0 0,0 0 0,-1 0 0,1 0 0,0 1 0,-8 10-267,5 5 249,1 0 1,0 1 0,1-1-1,0 1 1,2-1-1,3 28 1,-4-40 29,1 0 0,0 1 0,0-1 0,0 0 0,0 0 0,0 0 0,1 0 0,0 0 0,0 0 1,0 0-1,0 0 0,1-1 0,-1 1 0,1-1 0,0 0 0,0 1 0,0-1 0,1-1 0,-1 1 0,1 0 0,-1-1 0,1 0 0,0 0 0,0 0 0,0 0 0,0-1 0,0 1 0,0-1 0,8 1 1,-4-1 22,-1-1 1,1 0 0,-1-1 0,1 0 0,0 0 0,-1-1 0,0 1 0,1-2 0,-1 1 0,0-1 0,0 0 0,0 0 0,-1-1 0,1 0-1,-1 0 1,0-1 0,0 0 0,0 0 0,0 0 0,-1 0 0,0-1 0,0 0 0,-1 0 0,0-1 0,0 1 0,0-1 0,-1 0 0,0 0-1,0 0 1,-1 0 0,0 0 0,0-1 0,0 1 0,0-11 0,-2 17-27,0 1 0,0 0 1,0 0-1,0 0 0,0-1 0,0 1 1,0 0-1,0 0 0,0-1 0,0 1 0,0 0 1,0 0-1,0 0 0,0-1 0,0 1 1,0 0-1,0 0 0,0-1 0,0 1 0,0 0 1,0 0-1,0 0 0,-1-1 0,1 1 1,0 0-1,0 0 0,0 0 0,0 0 0,0-1 1,-1 1-1,1 0 0,0 0 0,0 0 1,0 0-1,-1 0 0,1 0 0,0-1 0,0 1 1,0 0-1,-1 0 0,1 0 0,0 0 1,0 0-1,-1 0 0,1 0 0,0 0 0,0 0 1,-1 0-1,-12 10 22,-8 15-111,16-17 105,1 0-1,0 1 1,0-1-1,-4 18 1,7-25-32,1 0-1,-1 1 1,1-1 0,-1 1-1,1-1 1,0 1 0,0-1-1,0 1 1,0-1-1,0 1 1,0-1 0,1 1-1,-1-1 1,0 0 0,1 1-1,-1-1 1,1 1 0,-1-1-1,1 0 1,0 1 0,-1-1-1,1 0 1,0 0 0,0 0-1,0 1 1,0-1-1,0 0 1,0 0 0,0-1-1,1 1 1,-1 0 0,0 0-1,0 0 1,1-1 0,-1 1-1,1-1 1,-1 1 0,3 0-1,8 1-823,0 0 0,0-1 0,0 0 0,0-1 0,1 0-1,-1-1 1,12-2 0,22-9-5355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7.760"/>
    </inkml:context>
    <inkml:brush xml:id="br0">
      <inkml:brushProperty name="width" value="0.025" units="cm"/>
      <inkml:brushProperty name="height" value="0.025" units="cm"/>
    </inkml:brush>
  </inkml:definitions>
  <inkml:trace contextRef="#ctx0" brushRef="#br0">121 134 6278,'0'0'11419,"-11"-1"-10576,7 1-786,1 0-1,-1-1 0,0 1 1,1 1-1,-1-1 0,0 0 1,0 1-1,1 0 1,-1 0-1,1 0 0,-1 0 1,1 1-1,-1-1 0,1 1 1,0 0-1,0 0 1,0 0-1,0 1 0,0-1 1,0 1-1,1-1 0,-1 1 1,1 0-1,-3 4 1,2-3 20,0 0 1,0 1 0,0 0-1,1-1 1,0 1 0,0 0-1,0 1 1,1-1 0,-1 0 0,1 0-1,1 0 1,-1 8 0,1-11-41,0 0 1,1 0-1,-1 0 1,1 0-1,0 0 1,-1 0-1,1 0 1,0 0-1,0 0 1,1 0-1,-1-1 1,0 1-1,0-1 1,1 1-1,-1-1 1,1 1-1,0-1 1,-1 0-1,1 0 1,0 1-1,0-1 0,-1 0 1,1-1-1,0 1 1,0 0-1,0-1 1,0 1-1,0-1 1,0 1-1,0-1 1,0 0-1,0 0 1,3 0-1,4 1 37,1 0-1,-1 0 0,0-1 0,1-1 1,-1 0-1,0 0 0,15-4 0,-22 5 18,1-1-1,0-1 1,-1 1-1,0 0 1,1 0-1,-1-1 0,0 0 1,1 1-1,-1-1 1,0 0-1,0 0 1,0 0-1,-1 0 1,1 0-1,-1-1 0,1 1 1,-1 0-1,1-1 1,-1 1-1,0-1 1,0 0-1,-1 1 0,1-1 1,0 0-1,-1 1 1,0-1-1,1 0 1,-1 0-1,0-3 0,0 5-80,0 0-1,0 1 0,0-1 0,0 0 0,0 1 1,0-1-1,-1 1 0,1-1 0,0 0 0,0 1 1,0-1-1,0 0 0,-1 1 0,1-1 0,0 1 1,-1-1-1,1 0 0,0 1 0,-1-1 0,1 1 1,-1-1-1,1 1 0,-1 0 0,1-1 0,-1 1 1,1-1-1,-1 1 0,1 0 0,-1 0 0,0-1 0,1 1 1,-1 0-1,1 0 0,-1-1 0,0 1 0,1 0 1,-1 0-1,0 0 0,1 0 0,-1 0 0,0 0 1,1 0-1,-1 0 0,0 0 0,1 1 0,-1-1 1,-1 0-1,1 1-16,-1 0 1,1-1-1,-1 1 0,1 0 1,-1-1-1,1 1 1,-1 0-1,1 0 1,-1 0-1,1 1 0,0-1 1,0 0-1,0 0 1,0 1-1,0-1 0,0 0 1,0 1-1,0-1 1,-1 3-1,2-3 10,-1-1 0,1 1 0,0 0-1,-1 0 1,1-1 0,0 1 0,-1 0-1,1 0 1,0 0 0,0-1 0,0 1 0,0 0-1,0 0 1,0 0 0,0 0 0,0-1 0,0 1-1,0 0 1,0 0 0,0 0 0,1-1 0,-1 1-1,0 0 1,1 0 0,-1-1 0,0 1 0,1 0-1,-1 0 1,1-1 0,-1 1 0,1-1 0,0 1-1,-1 0 1,1-1 0,-1 1 0,1-1 0,0 1-1,0-1 1,-1 0 0,1 1 0,0-1 0,0 0-1,-1 1 1,1-1 0,0 0 0,0 0 0,0 0-1,-1 0 1,1 0 0,0 0 0,0 0 0,0 0-1,0 0 1,-1 0 0,1 0 0,0 0 0,0-1-1,0 1 1,-1 0 0,3-1 0,3-1 73,0 0 1,0 0 0,-1-1 0,1 1 0,0-1-1,-1 0 1,6-5 0,-4 3 59,-1-1 1,1 0-1,-1 0 1,0-1-1,-1 0 1,0 0-1,0 0 1,0 0-1,-1-1 1,0 0-1,-1 0 1,1 0-1,2-14 1,-3 22-145,0 1 0,0-1-1,0 1 1,0 0 0,-1-1 0,1 1-1,0 0 1,-1 1 0,1-1 0,3 3-1,-2 2 3,0 1 0,0 0-1,-1 0 1,0 1 0,-1-1 0,0 1-1,0-1 1,0 1 0,-1 0 0,0 0-1,0-1 1,-1 1 0,0 0 0,-2 9-1,-2 13 103,-1 0-1,-12 37 1,12-47 64,11-48 128,0 0 0,-2-1 0,-2 0 1,0 0-1,-4-43 0,-4 61-334,5 10 52,0 1-1,1-1 1,-1 0-1,1 1 1,-1-1-1,0 0 1,1 0-1,0 0 1,-1 0-1,1 1 1,0-1-1,-1 0 1,1 0-1,0 0 1,0 0 0,0 0-1,-1-2 1,42 3-188,-27-1 176,1-1 1,-1 0-1,0-2 0,0 1 0,15-7 1,-17 6-79,-1 0 1,0 0-1,1 1 1,-1 1 0,1 0-1,0 1 1,0 0 0,17 1-1,-28 0 80,0 0 0,-1 1 0,1-1 0,0 0 0,0 0 0,-1 1 0,1-1 0,0 0-1,-1 1 1,1-1 0,0 1 0,-1-1 0,1 1 0,0-1 0,-1 1 0,1-1 0,-1 1 0,1 0 0,-1-1-1,1 1 1,-1 0 0,0-1 0,1 1 0,-1 0 0,0 0 0,0-1 0,1 2 0,-2 28 51,-18 23 127,12-41-152,4-6-5,-1 0-1,1 0 0,0 0 1,0 0-1,1 0 1,0 1-1,0-1 1,1 1-1,-1-1 1,1 9-1,1-14-7,1 0-1,0-1 1,-1 1 0,1-1 0,0 1-1,0-1 1,-1 1 0,1-1 0,0 1-1,0-1 1,0 0 0,0 0-1,0 1 1,0-1 0,-1 0 0,1 0-1,0 0 1,0 0 0,0 0 0,0 0-1,0 0 1,0 0 0,0 0-1,0-1 1,0 1 0,0 0 0,-1 0-1,1-1 1,2 0 0,30-10 167,-19 0-150,-1-1 1,0 0 0,0 0-1,-1-2 1,-1 1 0,0-1 0,-1-1-1,-1 0 1,0 0 0,-1-1-1,8-21 1,-17 39-42,0-1 0,1 1 0,-1-1 0,0 1 0,1 0 0,-1-1 1,1 1-1,0 0 0,0 0 0,-1-1 0,1 1 0,0 0 0,1-1 0,-1 1 0,0 0 0,0 0 0,1-1 0,-1 1 1,1 0-1,-1-1 0,1 1 0,0-1 0,0 1 0,-1-1 0,1 1 0,2 1 0,0-1 31,-1 0-1,1 0 1,0-1-1,0 1 1,0-1 0,0 1-1,0-1 1,0 0-1,0 0 1,0-1-1,0 1 1,1-1-1,3 1 1,6 0 46,0-1 1,0-1-1,0 0 0,0-1 0,0 0 1,22-8-1,-10 1-7,-1-1 0,23-14 1,-38 18-39,0 1 1,0-1 0,-1 0 0,0-1-1,0 0 1,-1 0 0,0-1 0,7-9 0,-13 16-16,0 0 0,0 0 1,-1 0-1,1 0 1,0 0-1,-1-1 0,1 1 1,-1 0-1,1 0 1,-1 0-1,1 0 1,-1-1-1,0 1 0,0 0 1,0 0-1,0-1 1,0 1-1,0 0 0,0 0 1,0-3-1,-1 3-4,1 1-1,-1-1 0,0 0 0,1 1 0,-1-1 0,0 1 1,1-1-1,-1 1 0,0-1 0,0 1 0,1-1 1,-1 1-1,0 0 0,0-1 0,0 1 0,0 0 1,1 0-1,-1 0 0,0 0 0,0 0 0,0 0 1,-1 0-1,-4 0-15,0 0 1,0 1-1,-1 0 0,1 0 1,0 1-1,0 0 0,-8 3 1,0 3 20,0 0 0,1 0 0,0 2 0,0-1-1,1 2 1,-22 22 0,28-26 15,0 0-1,1 0 1,-1 0-1,2 0 1,-1 1-1,1 0 1,0-1-1,1 2 1,0-1-1,0 0 1,0 1-1,1-1 1,1 1-1,-1 9 1,2-15-19,0 0 1,0 0-1,0 0 0,1 0 1,0 0-1,-1 0 1,1 0-1,0 0 0,1-1 1,-1 1-1,0 0 1,1-1-1,-1 1 0,1-1 1,0 1-1,0-1 1,0 0-1,5 4 0,-2-2-71,1 0 0,0-1 0,0 0 0,0 0 0,0 0 0,0 0 0,1-1 0,7 1 0,60 7-2828,-11-11-3870,-11-6-3848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8.155"/>
    </inkml:context>
    <inkml:brush xml:id="br0">
      <inkml:brushProperty name="width" value="0.025" units="cm"/>
      <inkml:brushProperty name="height" value="0.025" units="cm"/>
    </inkml:brush>
  </inkml:definitions>
  <inkml:trace contextRef="#ctx0" brushRef="#br0">1 8 17072,'2'-7'5349,"3"7"-4132,-1 24-896,-3 8 159,1 13 97,-2 5-97,0 6-320,0 3-32,0-2-96,0-1 0,0-5-1217,0-3-2530,0-5-5029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08.517"/>
    </inkml:context>
    <inkml:brush xml:id="br0">
      <inkml:brushProperty name="width" value="0.025" units="cm"/>
      <inkml:brushProperty name="height" value="0.025" units="cm"/>
    </inkml:brush>
  </inkml:definitions>
  <inkml:trace contextRef="#ctx0" brushRef="#br0">1 0 9513,'0'0'12748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09:29.618"/>
    </inkml:context>
    <inkml:brush xml:id="br0">
      <inkml:brushProperty name="width" value="0.025" units="cm"/>
      <inkml:brushProperty name="height" value="0.025" units="cm"/>
    </inkml:brush>
  </inkml:definitions>
  <inkml:trace contextRef="#ctx0" brushRef="#br0">605 105 7335,'-50'10'426,"0"3"0,1 1 0,-48 22-1,69-24-139,0 1 0,1 2 0,0 1 0,1 1 0,1 1 0,-29 27 0,41-31-240,1 2 1,0-1-1,0 1 1,2 1-1,0 0 1,1 1-1,1 0 1,1 0-1,0 1 1,1-1-1,-6 38 1,2 15 95,-4 132 1,12-152-154,3 0-1,1 0 1,3-1-1,11 51 1,-12-82 6,1 0 1,2 0-1,0-1 0,0 0 0,2 0 1,0-1-1,2 0 0,-1-1 1,2 0-1,0 0 0,1-1 1,0-1-1,23 18 0,-15-16 8,1-1 0,1-2 0,0 0 0,0-1-1,2-1 1,-1-2 0,1 0 0,0-2-1,47 8 1,-4-6-1,0-4-1,107-3 0,-134-5 45,0-2-1,0-1 0,-1-2 0,1-2 1,-2-2-1,0-1 0,0-2 0,-1-2 1,-1-1-1,-1-2 0,58-42 1,-53 30 118,-1-1 0,-2-1 0,-2-3 0,-1 0 0,-2-3 0,-2 0 0,-1-3 0,-2 0 0,23-50 0,-38 67-63,-2-2 0,-1 1 0,-1-2 0,-1 1 0,-1-1 0,-2 0 0,-1-1 0,-1 1 1,-2-1-1,-1 1 0,-1-1 0,-6-35 0,3 42-54,-2 0 0,0 1 1,-1-1-1,-1 1 0,-1 1 1,-1 0-1,-1 0 0,-1 1 1,-1 0-1,-1 1 0,0 0 1,-1 2-1,-1-1 1,-1 2-1,-35-27 0,23 24-30,0 1 0,-1 2 0,-1 1 0,-1 1 0,0 2 0,0 1 0,-1 2 1,0 1-1,-50-6 0,26 9-256,0 1-1,0 4 1,0 2 0,-106 17 0,126-13-241,1 2-1,-1 2 1,2 1-1,-1 1 1,2 2-1,0 2 1,0 1 0,2 2-1,-40 29 1,7 8-3044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0:02.360"/>
    </inkml:context>
    <inkml:brush xml:id="br0">
      <inkml:brushProperty name="width" value="0.025" units="cm"/>
      <inkml:brushProperty name="height" value="0.025" units="cm"/>
    </inkml:brush>
  </inkml:definitions>
  <inkml:trace contextRef="#ctx0" brushRef="#br0">0 83 8936,'0'0'1223,"8"-6"-1212,9-3 17,0 1-1,1 0 1,0 1 0,0 1 0,0 1 0,0 1 0,1 0 0,24-1 0,80-2 479,0 5 1,135 15 0,-210-9-254,185 13 436,426 17 94,8-60-468,-32-1-18,-101 46 83,0-1-36,838-39 371,8 0 153,-1380 21-912,41 0-1104,36 0 1285,-76 0 17,-36-1-4436,18-7 1238,-8-5-2707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0:11.141"/>
    </inkml:context>
    <inkml:brush xml:id="br0">
      <inkml:brushProperty name="width" value="0.025" units="cm"/>
      <inkml:brushProperty name="height" value="0.025" units="cm"/>
    </inkml:brush>
  </inkml:definitions>
  <inkml:trace contextRef="#ctx0" brushRef="#br0">0 14 6278,'0'0'2109,"8"-2"-1495,30-3 193,1 1 0,-1 2 0,1 2 0,74 8 0,-47-2 246,0-2-1,120-9 0,-121 0-716,1 4 0,127 13-1,-99 1 186,167 2-1,-251-12-1997,2 0-5635,-2-3 1368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0:13.468"/>
    </inkml:context>
    <inkml:brush xml:id="br0">
      <inkml:brushProperty name="width" value="0.025" units="cm"/>
      <inkml:brushProperty name="height" value="0.025" units="cm"/>
    </inkml:brush>
  </inkml:definitions>
  <inkml:trace contextRef="#ctx0" brushRef="#br0">159 150 2787,'-18'1'1611,"1"2"1,0 0 0,-23 7-1,20-5 1242,40-8 889,16-3-3261,-19 2-387,1 1 0,-1 1 0,1 0 0,0 1 0,26 3-1,22-2 363,49-1 98,55-4-413,-151 3-117,1-1 0,0-1 1,-1-1-1,0 0 0,0-1 1,22-11-1,-41 17-16,1 0 0,-1 0 0,1 0 0,-1 0 0,0 0 0,1 0 0,-1 0-1,1 0 1,-1 0 0,0 0 0,1 0 0,-1 0 0,0-1 0,1 1 0,-1 0 0,0 0-1,1-1 1,-1 1 0,0 0 0,1 0 0,-1-1 0,0 1 0,1 0 0,-1 0 0,0-1 0,0 1-1,0-1 1,1 1 0,-1 0 0,0-1 0,0 1 0,0 0 0,0-1 0,0 1 0,0-1 0,0 1-1,1 0 1,-1-1 0,0 1 0,0-1 0,-1 1 0,1 0 0,0-1 0,0 1 0,0 0 0,0-1-1,0 1 1,0-1 0,0 1 0,-1-1 0,-26-7-111,-40 2-314,-403-12 401,283 10-16,186 8-22,6 1-40,0 0 1,0 0-1,0-1 0,-1 1 0,1-1 0,0 0 0,0-1 0,5 0 0,11-1 96,656-18-56,-614 20 114,-47 1-399,0-1 1,-1 0-1,1-1 1,24-5-1,-30-3-4039,-9-7-3741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15.155"/>
    </inkml:context>
    <inkml:brush xml:id="br0">
      <inkml:brushProperty name="width" value="0.025" units="cm"/>
      <inkml:brushProperty name="height" value="0.025" units="cm"/>
    </inkml:brush>
  </inkml:definitions>
  <inkml:trace contextRef="#ctx0" brushRef="#br0">3358 63 5093,'-216'14'3509,"56"-16"-2995,-184-26 0,-342-18-245,540 48 298,0 6 0,-247 46 0,325-37-495,1 3-1,1 3 1,1 2-1,-116 64 0,-220 176-118,349-226 208,3 3 0,1 1 0,2 3 0,2 1 0,2 2-1,-42 66 1,77-105-99,1 0 0,0 0-1,0 0 1,1 1-1,1 0 1,-1 0 0,2 1-1,0-1 1,0 1-1,1-1 1,0 1-1,1 0 1,1 0 0,0 0-1,0-1 1,1 1-1,0 0 1,1 0 0,1-1-1,0 1 1,0-1-1,1 0 1,1 0 0,0 0-1,8 13 1,10 10-63,1-2-1,2-1 1,1-1 0,1-1-1,1-1 1,2-2 0,0-1-1,2-1 1,63 34 0,10-4-233,3-5 0,117 37 0,-70-37-49,2-8 0,2-6 0,321 27 1,498-41 381,-712-22-146,-144 1 52,605-15 236,-578 4-133,0-7 1,264-67-1,-344 64-92,0-3 0,-2-3 0,-1-2 0,-1-4 0,93-63 0,-124 71 26,-1-2-1,-1-1 1,-1-2-1,38-46 1,-52 52-13,0-1 1,-1 0-1,-2-1 1,-1-1-1,-1 0 1,-1-1-1,8-29 1,-14 38-7,-2 0 1,0 0 0,-2 0 0,0-1 0,-1 1 0,-1-1-1,0 1 1,-2-1 0,0 1 0,-2 0 0,0 0 0,0 0-1,-2 0 1,-14-32 0,5 22-11,-1 1-1,-2 1 0,0 0 1,-2 1-1,0 1 1,-2 1-1,-1 1 1,-31-24-1,1 5-27,-2 3 0,-1 2 0,-2 2 0,-1 3 0,-65-24 0,34 22 9,-2 4 1,-180-34 0,-204 12 18,5 39-16,324 11-128,-245 1-842,273 6-658,-151 26-1,143-6-930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1:25.612"/>
    </inkml:context>
    <inkml:brush xml:id="br0">
      <inkml:brushProperty name="width" value="0.025" units="cm"/>
      <inkml:brushProperty name="height" value="0.025" units="cm"/>
    </inkml:brush>
  </inkml:definitions>
  <inkml:trace contextRef="#ctx0" brushRef="#br0">0 26 7495,'90'-1'7616,"153"-4"-5548,10-6-1821,330 3 291,-560 9-401,0 1 0,39 9 0,-70-11 116,-1 0 0,0 1 0,0 0 1,-15 4-1,-2-1-227,-284 54 83,187-31-62,-2-5 0,-218 9 1,298-29-31,30 0 22,1-2-1,-1 0 1,0 0 0,0-1-1,1-1 1,-17-4 0,38 7-325,-1-1-1,1 1 1,0-1 0,-1-1-1,12-1 1,10-1 87,976-35 322,-947 35 36,-14 2-60,0-2 0,0-1 0,67-17 0,-111 21-94,1 0-1,-1-1 0,1 1 0,0 0 0,-1 0 1,1 0-1,0-1 0,0 1 0,-1 0 1,1 0-1,0-1 0,-1 1 0,1 0 1,0-1-1,0 1 0,0 0 0,-1-1 1,1 1-1,0 0 0,0-1 0,0 1 1,0-1-1,0 1 0,0 0 0,-1-1 1,1 1-1,0-1 0,0 1 0,0 0 1,0-1-1,1 1 0,-1 0 0,0-1 1,0 1-1,0-1 0,0 1 0,0 0 0,0-1 1,1 1-1,-1 0 0,0-1 0,0 1 1,0 0-1,1-1 0,-1 1 0,0 0 1,1-1-1,-1 1 0,0 0 0,0 0 1,1 0-1,-1-1 0,0 1 0,1 0 1,-1 0-1,1 0 0,-1 0 0,0-1 1,1 1-1,-1 0 0,1 0 0,-1 0 0,-32-11 98,-33-1-518,0 3 0,-80-1 1,-136 12-1301,151 9-587,-1 5 1,-141 36-1,153-26-500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3.030"/>
    </inkml:context>
    <inkml:brush xml:id="br0">
      <inkml:brushProperty name="width" value="0.025" units="cm"/>
      <inkml:brushProperty name="height" value="0.025" units="cm"/>
    </inkml:brush>
  </inkml:definitions>
  <inkml:trace contextRef="#ctx0" brushRef="#br0">4 492 6246,'0'0'6908,"-1"-8"-5638,0 5-1159,0 0 0,1-1 0,0 1 0,-1 0 0,1-1 0,1 1 0,-1 0 0,0-1 0,1 1 0,0 0 0,-1-1 0,1 1 0,1 0 0,-1 0 0,0 0-1,1 0 1,0 0 0,-1 0 0,1 0 0,0 0 0,1 1 0,2-4 0,30-31 787,2 1 0,1 1-1,2 3 1,76-49 0,-52 43-734,2 3 0,116-44 0,-160 71 3,0 1 1,0 1-1,0 1 1,25-3-1,-40 7-113,-1 1 0,1-1 0,0 2-1,0-1 1,0 1 0,0-1-1,0 2 1,-1-1 0,1 1 0,0 0-1,-1 1 1,0-1 0,1 1-1,-1 1 1,0-1 0,0 1-1,7 6 1,34 36 297,-28-26 138,1 0 0,28 19 0,-39-33-340,0 0 0,0-1 0,1 0 1,0-1-1,0 0 0,0 0 0,1-1 0,-1 0 1,14 1-1,-6-2 34,-1 0 0,0-2 1,1 0-1,-1-1 0,0-1 0,0 0 0,0-1 1,0-1-1,0-1 0,27-11 0,-32 11-282,0-1 1,-1-1-1,0 0 0,0-1 0,0 0 1,-1-1-1,0 0 0,-1 0 0,0-1 1,0 0-1,-1-1 0,0 1 0,-1-2 1,9-18-1,-15 25-2264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5.966"/>
    </inkml:context>
    <inkml:brush xml:id="br0">
      <inkml:brushProperty name="width" value="0.025" units="cm"/>
      <inkml:brushProperty name="height" value="0.025" units="cm"/>
    </inkml:brush>
  </inkml:definitions>
  <inkml:trace contextRef="#ctx0" brushRef="#br0">0 207 7399,'0'0'12107,"12"3"-10526,-5-1-1382,0 0 1,1-1-1,-1 0 1,1 0 0,-1-1-1,1 0 1,-1 0-1,1-1 1,-1 0 0,0 0-1,1-1 1,-1 0-1,0 0 1,0-1 0,0 0-1,0 0 1,7-4-1,1-2 67,-1-1-1,1 0 0,-2-1 0,16-15 1,-25 22-221,0 0 1,0-1 0,0 1-1,-1-1 1,0 0 0,0 0 0,0 0-1,0 0 1,-1 0 0,0-1-1,0 1 1,0-1 0,-1 1 0,0-1-1,0 0 1,0-8 0,-1 12-37,0 1 0,-1-1 1,1 1-1,-1-1 1,1 1-1,-1-1 0,1 1 1,-1 0-1,0-1 1,0 1-1,0 0 0,0 0 1,0 0-1,0 0 1,0 0-1,0 0 0,0 0 1,0 0-1,0 0 1,-1 0-1,1 0 0,0 1 1,-1-1-1,1 0 1,-1 1-1,1 0 0,0-1 1,-1 1-1,1 0 1,-1-1-1,1 1 0,-1 0 1,1 0-1,-1 0 1,1 1-1,-1-1 0,1 0 1,-1 0-1,-2 2 1,-3-1-24,1 0 0,-1 1 0,1-1 0,-1 2 0,1-1 0,0 1 0,0 0 0,-7 4 1,1 2-8,0 1 1,0 1-1,1 0 1,1 0-1,0 1 1,0 1-1,1-1 0,1 2 1,0-1-1,1 1 1,0 0-1,1 0 1,0 1-1,2 0 1,0 0-1,0 0 1,1 1-1,0 18 1,3-31-47,0-1 0,0 0 0,0 0-1,1 0 1,-1 1 0,1-1 0,-1 0 0,1 0 0,0 0 0,0 0 0,0 0 0,0 0 0,0 0 0,0-1-1,0 1 1,1 0 0,-1-1 0,1 1 0,-1-1 0,1 1 0,0-1 0,0 1 0,-1-1 0,1 0 0,0 0-1,0 0 1,0 0 0,0-1 0,0 1 0,0 0 0,1-1 0,-1 1 0,0-1 0,0 0 0,0 0 0,0 0-1,1 0 1,-1 0 0,0 0 0,2-1 0,9 0-692,-1-1 1,1 0-1,-1-1 0,0 0 1,22-9-1,29-18-3448,1-6-1574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3.501"/>
    </inkml:context>
    <inkml:brush xml:id="br0">
      <inkml:brushProperty name="width" value="0.025" units="cm"/>
      <inkml:brushProperty name="height" value="0.025" units="cm"/>
    </inkml:brush>
  </inkml:definitions>
  <inkml:trace contextRef="#ctx0" brushRef="#br0">34 1 8872,'0'0'11542,"-7"8"-10271,4-4-1077,0 0 0,0 0 0,0 0 1,0 1-1,1-1 0,-1 1 0,1-1 1,-2 8-1,4-9-112,-1 0 0,1-1 1,0 1-1,0 0 0,0 0 0,1-1 1,-1 1-1,1 0 0,-1 0 1,1-1-1,0 1 0,0-1 0,0 1 1,1-1-1,-1 1 0,0-1 1,1 0-1,0 1 0,-1-1 0,1 0 1,0 0-1,3 2 0,4 4-33,0-2 0,0 1 0,0-1 1,1-1-1,-1 0 0,1 0 0,1-1 0,-1 0 0,1-1 0,-1 0 0,1 0 0,0-1 0,0-1 0,0 0 0,0-1 0,20-1 0,-4-1 1,0-1 0,-1-1-1,0-2 1,0 0-1,48-20 1,-8-3-31,96-35 1,-144 59-30,0 0 0,0 1-1,1 1 1,0 1 0,0 0 0,0 2 0,20 1-1,-36 0 14,0-1-1,0 1 1,0 0-1,0 1 1,1-1 0,-1 0-1,-1 1 1,1 0-1,0 0 1,0 0-1,-1 0 1,1 0-1,-1 0 1,1 1-1,-1-1 1,0 1 0,0 0-1,0-1 1,-1 1-1,1 0 1,1 4-1,5 10 128,-2 0-1,9 33 1,-5-17 103,-8-24-380,9 25 752,-11-33-687,0 0 0,0-1 1,0 1-1,1 0 0,-1-1 1,0 1-1,0 0 0,1-1 1,-1 1-1,0 0 0,1-1 1,-1 1-1,1-1 0,-1 1 1,0-1-1,1 1 0,-1-1 1,1 1-1,0-1 0,-1 1 1,1-1-1,-1 0 0,1 1 1,0-1-1,-1 0 1,1 0-1,0 1 0,-1-1 1,1 0-1,0 0 0,-1 0 1,1 0-1,0 0 0,-1 0 1,2 0-1,2-6-4835,1-13-4398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6.151"/>
    </inkml:context>
    <inkml:brush xml:id="br0">
      <inkml:brushProperty name="width" value="0.025" units="cm"/>
      <inkml:brushProperty name="height" value="0.025" units="cm"/>
    </inkml:brush>
  </inkml:definitions>
  <inkml:trace contextRef="#ctx0" brushRef="#br0">1 63 4869,'0'0'2530,"45"-46"-4804,-45 40 3619,0 3-672,0-2-962,0 3-3266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6.516"/>
    </inkml:context>
    <inkml:brush xml:id="br0">
      <inkml:brushProperty name="width" value="0.025" units="cm"/>
      <inkml:brushProperty name="height" value="0.025" units="cm"/>
    </inkml:brush>
  </inkml:definitions>
  <inkml:trace contextRef="#ctx0" brushRef="#br0">21 0 12204,'0'0'13426,"1"11"-12925,0 19-370,-2 0 0,0-1 0,-8 38 0,5-49-397,1 0 1,1 0 0,0 1 0,2-1 0,1 19 0,-1-36 164,0-1 1,0 0-1,0 0 0,0 1 1,0-1-1,0 0 0,0 0 1,0 0-1,0 1 1,0-1-1,0 0 0,0 0 1,1 1-1,-1-1 1,0 0-1,0 0 0,0 0 1,0 1-1,0-1 1,1 0-1,-1 0 0,0 0 1,0 0-1,0 0 1,0 1-1,1-1 0,-1 0 1,0 0-1,0 0 1,0 0-1,1 0 0,-1 0 1,0 0-1,0 0 1,1 0-1,-1 0 0,0 0 1,0 0-1,1 0 1,-1 0-1,0 0 0,0 0 1,0 0-1,1 0 1,-1 0-1,0 0 0,0 0 1,1 0-1,-1 0 1,0 0-1,0-1 0,0 1 1,1 0-1,-1 0 1,0 0-1,0 0 0,0 0 1,1-1-1,8-11-7272,-3-7-1371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6.861"/>
    </inkml:context>
    <inkml:brush xml:id="br0">
      <inkml:brushProperty name="width" value="0.025" units="cm"/>
      <inkml:brushProperty name="height" value="0.025" units="cm"/>
    </inkml:brush>
  </inkml:definitions>
  <inkml:trace contextRef="#ctx0" brushRef="#br0">0 1 12011,'0'0'7079,"0"58"-6086,0-36-288,0 1-161,0-1-224,0 2-255,4-5-1,1 2-64,1-6-513,5-4-768,-6-6-449,1-5-800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7.216"/>
    </inkml:context>
    <inkml:brush xml:id="br0">
      <inkml:brushProperty name="width" value="0.025" units="cm"/>
      <inkml:brushProperty name="height" value="0.025" units="cm"/>
    </inkml:brush>
  </inkml:definitions>
  <inkml:trace contextRef="#ctx0" brushRef="#br0">0 68 9993,'0'0'13069,"76"-15"-11596,-35 10-320,13 2-416,-5-2-385,5 4-224,-11-1-160,2 1-896,0-4-2051,-11-7-2915,1-6-10313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19.666"/>
    </inkml:context>
    <inkml:brush xml:id="br0">
      <inkml:brushProperty name="width" value="0.025" units="cm"/>
      <inkml:brushProperty name="height" value="0.025" units="cm"/>
    </inkml:brush>
  </inkml:definitions>
  <inkml:trace contextRef="#ctx0" brushRef="#br0">180 96 10090,'3'-10'1319,"-2"0"1,1-1-1,-2 1 1,1-14 0,-1 23-1209,0 0 1,0 0-1,0 0 1,0 0 0,0 0-1,0-1 1,0 1-1,0 0 1,-1 0 0,1 0-1,0 0 1,-1 0-1,1 0 1,-1 0 0,1 0-1,-1 0 1,1 0-1,-1 0 1,0 0 0,0 0-1,1 0 1,-1 0-1,0 1 1,0-1 0,0 0-1,0 1 1,0-1-1,0 0 1,0 1 0,0-1-1,0 1 1,0 0-1,0-1 1,0 1-1,0 0 1,0-1 0,-1 1-1,1 0 1,0 0-1,0 0 1,0 0 0,0 0-1,0 1 1,-1-1-1,1 0 1,0 0 0,0 1-1,0-1 1,0 1-1,0-1 1,-2 2 0,0-1-83,0 2 1,0-1-1,0 0 0,0 0 1,1 1-1,-1 0 1,1-1-1,-1 1 1,1 0-1,0 0 1,0 0-1,0 1 1,1-1-1,-2 5 0,-20 56 664,17-45-210,-10 42 283,3 0 0,2 1 0,-3 72-1,2-17-582,5-73 357,2-28 443,3-27 1257,5-5-2206,-1 0 1,2 0-1,0 0 0,1 0 0,1 1 0,0-1 0,10-16 0,-3 5-50,-7 11-95,0 3 43,0 0 0,0 0 0,13-19 1,-17 30 27,-1 0 0,0 0 1,1 0-1,0 0 0,-1 0 1,1 0-1,0 1 1,0-1-1,0 0 0,0 1 1,1 0-1,-1-1 0,0 1 1,0 0-1,1 0 1,-1 0-1,1 1 0,-1-1 1,1 1-1,-1-1 0,1 1 1,-1 0-1,1 0 1,0 0-1,-1 0 0,4 1 1,-4 0 12,1 0 0,-1 0 0,0 0 1,0 0-1,0 1 0,0-1 1,0 1-1,-1 0 0,1-1 0,0 1 1,-1 0-1,1 0 0,-1 0 0,0 0 1,1 0-1,-1 0 0,0 0 1,0 1-1,-1-1 0,1 0 0,0 1 1,-1-1-1,1 4 0,4 58-42,-5-63 70,0 0 41,2-31 530,26-121 522,-27 149-1083,-1 1 0,1 0 0,0-1 1,0 1-1,0 0 0,0 0 0,0-1 0,0 1 1,0 0-1,0 0 0,0 0 0,0 0 0,1 0 1,-1 0-1,0 1 0,1-1 0,-1 0 0,1 1 0,-1-1 1,1 1-1,-1 0 0,1-1 0,-1 1 0,1 0 1,2 0-1,48-1-680,-38 2 86,0 0-895,0 1-1,-1 0 1,20 6 0,29 5-10530,-33-11 611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0.267"/>
    </inkml:context>
    <inkml:brush xml:id="br0">
      <inkml:brushProperty name="width" value="0.025" units="cm"/>
      <inkml:brushProperty name="height" value="0.025" units="cm"/>
    </inkml:brush>
  </inkml:definitions>
  <inkml:trace contextRef="#ctx0" brushRef="#br0">151 0 14542,'0'0'2690,"-9"1"-501,1 1-1876,0-1 0,1 1 0,-1 1 0,1 0 0,0 0 0,-1 0 0,2 1-1,-1 0 1,0 0 0,1 1 0,-1-1 0,1 2 0,1-1 0,-1 0 0,1 1 0,0 0 0,0 1 0,0-1 0,1 1 0,-5 10 0,8-15-287,0 0 0,1-1 1,-1 1-1,1 0 1,-1 0-1,1 0 1,-1-1-1,1 1 0,0 0 1,0 0-1,0 0 1,0 0-1,0 0 1,1 3-1,-1-4-1,1 0 0,-1-1 0,1 1 0,0 0 0,-1 0 0,1 0-1,-1 0 1,1-1 0,0 1 0,0 0 0,-1-1 0,1 1 0,0 0 0,0-1 0,0 1 0,0-1 0,0 1 0,0-1 0,1 1 0,6 0 71,-1 0 0,0 0 1,1-1-1,-1 0 1,1 0-1,7-2 0,-6 2-91,4-2 3,0-1-1,0 0 1,-1 0-1,1-1 1,14-8-1,43-11-78,-70 23 93,1 0 1,-1 0-1,1 1 1,-1-1-1,1 0 1,-1 0-1,1 0 1,-1 1-1,1-1 1,-1 0-1,1 0 1,-1 1-1,1-1 1,-1 1-1,0-1 1,1 0-1,-1 1 1,1-1-1,-1 1 1,0-1-1,0 1 1,1-1-1,-1 1 1,0-1-1,0 1 1,0-1-1,1 1 1,-1-1-1,0 1 1,0-1-1,0 1 1,0-1-1,0 1 1,0-1-1,0 1 1,0 0-1,0-1 1,0 1-1,-1-1 1,1 1-1,0-1 1,0 1-1,0-1 1,-1 1-1,1 0 1,-1-1 17,1 1 0,0 0 0,-1 0 0,1 0 0,0 0 0,0 0 0,0 0 1,0 0-1,0 0 0,0 0 0,0-1 0,0 1 0,0 0 0,0 0 0,0 0 1,1 0-1,-1 0 0,0 0 0,1 0 0,-1-1 0,1 1 0,-1 0 0,1 0 1,-1 0-1,1-1 0,-1 1 0,1 0 0,0-1 0,-1 1 0,1-1 0,0 1 0,0 0 1,-1-1-1,1 0 0,0 1 0,0-1 0,0 1 0,0-1 0,0 0 0,1 1 1,8-2 22,1-1 0,-1 0 0,0 0 0,0-1 0,0 0 0,0 0 1,15-9-1,-16 7-164,1 1-1,-1 0 1,1 1 0,0 0 0,0 1 0,0-1-1,17 0 1,-26 7 117,0 0 0,-1 1 0,1-1-1,-1 0 1,0 0 0,0 1 0,-1-1-1,0 5 1,1 0 285,0-8-278,1-1 0,0 1 0,-1 0 0,1 0 0,0 0 0,0-1 0,0 1 0,0-1 0,-1 1-1,1 0 1,0-1 0,0 0 0,0 1 0,0-1 0,0 0 0,0 1 0,0-1 0,1 0 0,-1 0-1,0 0 1,0 0 0,0 0 0,0 0 0,0 0 0,0 0 0,0 0 0,0-1 0,2 1 0,36-6 108,4-6-136,-26 7-230,0 0 0,0 1 0,0 1 0,28-1 0,-44 4 256,-1 0 1,1 0-1,0 1 1,-1-1-1,1 0 1,0 1-1,-1-1 0,1 1 1,0-1-1,-1 1 1,1-1-1,-1 1 1,1-1-1,-1 1 0,1 0 1,-1-1-1,1 1 1,-1 0-1,0-1 1,1 1-1,-1 0 0,0 0 1,1-1-1,-1 1 1,0 0-1,0 0 1,0 0-1,0-1 0,0 1 1,0 0-1,0 0 1,0 0-1,0-1 1,0 1-1,-1 0 0,1 0 1,0 0-1,1 17-550,0-17 323,-1-1-1,0 0 1,0 1-1,1-1 1,-1 0-1,0 1 1,1-1-1,-1 0 1,1 0-1,-1 1 1,0-1-1,1 0 1,-1 0-1,1 1 1,-1-1-1,0 0 1,1 0 0,-1 0-1,1 0 1,-1 0-1,1 0 1,-1 0-1,1 0 1,-1 0-1,0 0 1,1 0-1,-1 0 1,1 0-1,-1 0 1,1 0-1,-1 0 1,1-1-1,-1 1 1,0 0-1,1-1 1,6-2-8175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1.453"/>
    </inkml:context>
    <inkml:brush xml:id="br0">
      <inkml:brushProperty name="width" value="0.025" units="cm"/>
      <inkml:brushProperty name="height" value="0.025" units="cm"/>
    </inkml:brush>
  </inkml:definitions>
  <inkml:trace contextRef="#ctx0" brushRef="#br0">72 29 14638,'0'0'9262,"-1"10"-8910,-10 60 1188,-25 86-1,14-67-294,21-67-928,1-22-303,0 0 0,0 0 1,1 0-1,-1 1 0,0-1 0,0 0 1,1 0-1,-1 0 0,0 0 1,1 0-1,-1 0 0,0 0 0,1 0 1,-1 0-1,0 0 0,0 0 1,1 0-1,-1 0 0,0 0 0,1 0 1,-1 0-1,0 0 0,0 0 0,1 0 1,-1 0-1,0-1 0,1 1 1,-1 0-1,0 0 0,0 0 0,1 0 1,-1-1-1,0 1 0,0 0 1,0 0-1,1-1 0,25-30 620,-18 14-646,-1 0 1,0-1-1,-2 1 1,0-1-1,-1 0 0,0-1 1,-2 1-1,0-1 0,-1 1 1,-2-22-1,-4 65-298,2 9 281,3-33 32,1 0 1,-1 0 0,1 0 0,-1 0-1,1 0 1,0 0 0,-1 0 0,1 0 0,0 0-1,0 0 1,0 0 0,0-1 0,0 1 0,0 0-1,0 0 1,0-1 0,0 1 0,0-1 0,0 1-1,0-1 1,0 1 0,1-1 0,-1 0-1,0 0 1,0 1 0,0-1 0,1 0 0,1 0-1,4 0 18,1-1 0,0 0 0,0 0 0,0 0 0,-1-1 0,1 0 0,-1-1 0,1 1 0,-1-1-1,0-1 1,0 1 0,0-1 0,-1-1 0,1 1 0,-1-1 0,7-7 0,9-9-67,-1 0 1,35-47-1,-49 60 15,-5 6 19,0 0 1,0-1 0,0 1 0,0-1-1,0 0 1,0 1 0,-1-1 0,0 0-1,2-4 1,-5 6-7,0 1 0,0 0-1,-1 0 1,1 1 0,0-1-1,0 0 1,0 1 0,0-1-1,0 1 1,0 0 0,0 0 0,0 0-1,-2 1 1,-9 7 24,1 1 0,0 0 0,1 1 1,0 0-1,0 1 0,1 0 0,1 1 0,0 0 0,-9 17 0,13-20 11,0-1 0,1 1 0,0 1 0,1-1 0,-1 0 0,2 1 0,0-1 0,0 1 0,1 0-1,0 0 1,1 0 0,0 0 0,1-1 0,2 15 0,-2-22-9,1 1 0,0-1 0,-1 1 0,1-1 0,0 0 1,1 0-1,-1 0 0,1 0 0,-1 0 0,1 0 0,0-1 0,0 1 0,0-1 1,0 0-1,0 0 0,1 0 0,-1 0 0,1-1 0,-1 1 0,1-1 0,-1 0 1,1 0-1,0 0 0,0-1 0,0 1 0,-1-1 0,1 0 0,4 0 0,1 0 13,0 0-1,0 0 1,0-1-1,0 0 0,-1-1 1,1 0-1,0 0 1,-1-1-1,0 0 1,1 0-1,10-7 0,-7 1 4,1-2 0,-2 1-1,1-2 1,-2 0-1,1 0 1,-2-1-1,0 0 1,0 0 0,-1-1-1,-1 0 1,11-29-1,-18 42-27,0 1 0,1 0 0,-1-1 0,0 1 0,1-1-1,-1 0 1,0 1 0,0-1 0,0 1 0,0-1 0,0 1 0,1-1 0,-1 1-1,0-1 1,0 1 0,0-1 0,0 0 0,-1 1 0,1-1 0,0 1-1,0-1 1,0 1 0,0-1 0,-1 1 0,1-1 0,0 1 0,0-1 0,-1 1-1,1-1 1,0 1 0,-1-1 0,1 1 0,0-1 0,-1 1 0,1 0 0,-1-1-1,1 1 1,-1 0 0,0-1 0,-24 9-128,-24 26 50,39-24 99,1 0-1,0 0 1,-10 15-1,17-23-7,0 1 0,0 0 0,0 0 0,0 0 0,1 1 0,0-1 0,-1 0-1,1 0 1,0 1 0,1-1 0,-1 1 0,1-1 0,-1 1 0,1-1 0,0 1 0,0-1-1,1 1 1,0 5 0,0-8-24,0 1 0,1 0 0,-1 0 1,1-1-1,-1 1 0,1-1 0,-1 1 0,1-1 0,0 1 0,0-1 0,-1 0 0,1 0 0,0 0 0,0 0 0,0 0 1,0-1-1,0 1 0,1-1 0,-1 1 0,0-1 0,3 1 0,50 2-2673,-16-5-1631,4-8-3421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2.473"/>
    </inkml:context>
    <inkml:brush xml:id="br0">
      <inkml:brushProperty name="width" value="0.025" units="cm"/>
      <inkml:brushProperty name="height" value="0.025" units="cm"/>
    </inkml:brush>
  </inkml:definitions>
  <inkml:trace contextRef="#ctx0" brushRef="#br0">78 5 13453,'4'-5'5381,"-4"7"-3844,0 16-1280,-9 7 255,5 7 161,-5 7-129,-2-1-63,6 1-161,0-3-96,1-3-96,0-6-96,3-2 32,1-7-320,-6-5-865,3-5-1185,-5-7-2467,-4-1-1889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2.851"/>
    </inkml:context>
    <inkml:brush xml:id="br0">
      <inkml:brushProperty name="width" value="0.025" units="cm"/>
      <inkml:brushProperty name="height" value="0.025" units="cm"/>
    </inkml:brush>
  </inkml:definitions>
  <inkml:trace contextRef="#ctx0" brushRef="#br0">1 85 5894,'0'0'5765,"9"-8"-2338,2-1-2876,-1 2-1,1-1 0,1 1 0,-1 1 1,1 0-1,0 1 0,1 0 1,-1 0-1,1 2 0,0-1 1,24-2-1,-22 5-253,61-3 417,-71 4-703,-1 0-1,1 0 1,0 0-1,0 1 1,-1 0-1,1 0 1,0 0-1,-1 1 1,1-1-1,-1 1 1,0 0-1,6 3 1,-9-4 6,0 0 0,0 0 1,0 1-1,0-1 1,0 0-1,0 0 0,0 1 1,-1-1-1,1 0 1,0 1-1,-1-1 0,1 1 1,-1-1-1,1 1 1,-1-1-1,0 1 1,0-1-1,1 1 0,-1-1 1,0 1-1,0-1 1,-1 1-1,1-1 0,0 1 1,0-1-1,-1 1 1,1-1-1,-1 1 0,0-1 1,1 1-1,-1-1 1,0 0-1,0 1 0,1-1 1,-1 0-1,0 0 1,0 0-1,-1 0 0,-1 2 1,-5 5 200,1-1 1,-2 0-1,1-1 1,-12 7-1,-145 82-987,148-80-1999,17-8-1111,12-5-300,11-3-172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6.915"/>
    </inkml:context>
    <inkml:brush xml:id="br0">
      <inkml:brushProperty name="width" value="0.05" units="cm"/>
      <inkml:brushProperty name="height" value="0.05" units="cm"/>
    </inkml:brush>
  </inkml:definitions>
  <inkml:trace contextRef="#ctx0" brushRef="#br0">560 0 15515,'-3'2'107,"1"-1"0,-1 1 0,1 0 0,-1 0 0,1 0 0,0 0 1,0 0-1,0 1 0,0-1 0,0 0 0,1 1 0,-1 0 0,1-1 0,0 1 0,-1 0 0,0 5 0,-2 6 59,0 1 0,-2 17 0,3-12 172,-30 197 963,-3 14-661,1-50-306,-111 697 582,71 0-402,65-735-515,-105 1297 188,103-1301-119,1 102-12,8-124-129,-25 157-1,24-259-803,5-27-377,4-9 814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6.298"/>
    </inkml:context>
    <inkml:brush xml:id="br0">
      <inkml:brushProperty name="width" value="0.025" units="cm"/>
      <inkml:brushProperty name="height" value="0.025" units="cm"/>
    </inkml:brush>
  </inkml:definitions>
  <inkml:trace contextRef="#ctx0" brushRef="#br0">240 0 14478,'0'0'6053,"-8"10"-4851,-144 245 1472,117-193-3266,35-61 472,0 0 0,0-1 0,-1 1 0,1 0 0,0 0 0,-1-1 0,1 1 0,-1 0 0,1-1 0,-1 1 0,1-1 0,-1 1 0,1 0 0,-1-1 0,1 1 1,-1-1-1,0 0 0,1 1 0,-1-1 0,0 1 0,0-1 0,1 0 0,-1 0 0,0 1 0,0-1 0,-1 0 0,1 0-128,0-1 1,1 0-1,-1 1 0,0-1 0,0 1 1,0-1-1,1 0 0,-1 0 0,0 1 0,1-1 1,-1 0-1,1 0 0,-1 0 0,1 0 1,0 0-1,-1 0 0,0-1 0,-10-49-7085,11 47 6990,-6-25-3997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3.181"/>
    </inkml:context>
    <inkml:brush xml:id="br0">
      <inkml:brushProperty name="width" value="0.025" units="cm"/>
      <inkml:brushProperty name="height" value="0.025" units="cm"/>
    </inkml:brush>
  </inkml:definitions>
  <inkml:trace contextRef="#ctx0" brushRef="#br0">89 0 14318,'0'0'9096,"-4"13"-8290,-15 34-199,-23 65 774,36-95-1259,2-1-1,0 1 0,0 0 0,-1 31 1,5-47-118,0 0 1,0 0-1,0 0 1,0 0-1,0 0 1,0 0 0,1 0-1,-1 0 1,0 0-1,1 0 1,-1 0-1,1 0 1,-1 0-1,1 0 1,-1 0-1,1 0 1,-1 0-1,1 0 1,0-1 0,0 1-1,-1 0 1,1-1-1,0 1 1,0 0-1,0-1 1,0 1-1,0-1 1,0 1-1,0-1 1,0 0 0,0 1-1,0-1 1,0 0-1,0 0 1,0 0-1,0 1 1,0-1-1,0 0 1,0 0-1,0-1 1,0 1 0,0 0-1,0 0 1,0 0-1,0-1 1,0 1-1,0-1 1,0 1-1,0-1 1,1 0-1,4-1-62,0 0 0,-1-1-1,1 1 1,-1-2 0,1 1-1,-1 0 1,6-6 0,10-14-284,0 2 246,-19 26 149,-9 18 28,5-17-36,1-1 0,0 1 0,0-1 1,0 1-1,0 0 0,1-1 1,0 1-1,0 0 0,1-1 1,1 11-1,-1-15-29,-1 1 1,1-1-1,-1 0 1,1 1-1,-1-1 1,1 0 0,0 0-1,-1 0 1,1 1-1,0-1 1,0 0-1,0 0 1,0 0-1,0 0 1,0-1-1,0 1 1,0 0-1,0 0 1,2 0-1,-1 0 3,0-1 0,0 0 1,0 1-1,0-1 0,0 0 0,0-1 0,0 1 0,0 0 0,0 0 0,0-1 0,0 1 0,0-1 0,-1 0 0,1 1 0,0-1 0,0 0 0,-1 0 0,3-2 0,-3 2-109,1 1 1,-1-2-1,1 1 0,-1 0 1,1 0-1,-1 0 0,0-1 1,0 1-1,0 0 0,1-1 1,-2 0-1,3-1 0,0-16-7910,-3 11-435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3.714"/>
    </inkml:context>
    <inkml:brush xml:id="br0">
      <inkml:brushProperty name="width" value="0.025" units="cm"/>
      <inkml:brushProperty name="height" value="0.025" units="cm"/>
    </inkml:brush>
  </inkml:definitions>
  <inkml:trace contextRef="#ctx0" brushRef="#br0">124 1 8872,'0'0'11659,"-4"11"-11157,-36 94 1429,17-52-617,3 2 0,-16 71-1,36-114-2212,5-14-1806,8-19-4287,-11 10 2086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4.232"/>
    </inkml:context>
    <inkml:brush xml:id="br0">
      <inkml:brushProperty name="width" value="0.025" units="cm"/>
      <inkml:brushProperty name="height" value="0.025" units="cm"/>
    </inkml:brush>
  </inkml:definitions>
  <inkml:trace contextRef="#ctx0" brushRef="#br0">101 0 8488,'0'0'14777,"-2"13"-13870,-18 66 715,-32 81 0,32-100-1492,14-16-1182,15-50-9496,-4-4 3763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4.563"/>
    </inkml:context>
    <inkml:brush xml:id="br0">
      <inkml:brushProperty name="width" value="0.025" units="cm"/>
      <inkml:brushProperty name="height" value="0.025" units="cm"/>
    </inkml:brush>
  </inkml:definitions>
  <inkml:trace contextRef="#ctx0" brushRef="#br0">40 1 13581,'0'0'12332,"-11"56"-12140,2-34-128,4-3-32,-1-1 32,3 0-64,-1-5-320,2-4-609,2-4-929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4.959"/>
    </inkml:context>
    <inkml:brush xml:id="br0">
      <inkml:brushProperty name="width" value="0.025" units="cm"/>
      <inkml:brushProperty name="height" value="0.025" units="cm"/>
    </inkml:brush>
  </inkml:definitions>
  <inkml:trace contextRef="#ctx0" brushRef="#br0">132 1 2498,'0'0'20222,"-3"8"-19789,-12 36 243,-56 170 1825,58-167-2122,2 1-1,-7 80 1,69-229 304,-16 9-843,-26 61-306,2 1 0,2 0-1,0 1 1,2 1 0,26-39 0,-37 63 436,-1 0 0,1 1 1,0-1-1,0 1 0,0 0 0,0 0 1,1 1-1,-1-1 0,1 1 1,6-3-1,-10 5 25,1-1 0,-1 1 0,0 0 0,0 0 0,0-1 0,0 1 0,0 0 0,0 0 0,0 0 0,0 0 0,1 0 0,-1 0 0,0 0 0,0 0 0,0 1 0,0-1 0,0 0 0,0 1 0,0-1 0,0 1 0,0-1 0,0 1 0,0-1 0,0 1 0,0 0 0,0-1 0,0 1 0,0 0 0,-1 0 0,1 0 0,0 0 0,-1-1 0,1 1 0,0 0 0,-1 0 0,0 0 0,1 1 0,-1-1 0,1 0 0,-1 0 0,0 0 0,0 0 0,0 0 0,1 0 0,-1 0 0,0 0 0,0 1 0,-1-1 0,1 0 0,0 2 0,-1 3 83,0 1 0,-1 0 0,1-1 0,-1 1 0,-1-1 0,1 1 0,-1-1 0,0 0 0,0 0 0,-1 0 0,0-1 0,0 1 0,0-1 0,-1 0 0,-7 7 0,3-3 44,0-2-1,0 1 1,0-1 0,-1-1 0,0 1-1,-1-2 1,1 1 0,-15 4 0,25-10-200,0 0 1,0 0 0,-1 0 0,1 0 0,0 1 0,0-1 0,-1 0 0,1 0 0,0 0 0,0 0 0,-1 0 0,1 0 0,0 0 0,0 1 0,-1-1 0,1 0 0,0 0 0,0 0 0,-1 0 0,1 0 0,0 0 0,0 0 0,-1 0 0,1-1 0,0 1 0,-1 0 0,1 0 0,0 0 0,0 0 0,0 0 0,-1 0 0,1 0 0,0-1 0,0 1 0,-1 0 0,1 0 0,0 0-1,0-1 1,0 1 0,0 0 0,-1 0 0,1 0 0,0-1 0,0 1 0,0 0 0,0 0 0,0-1 0,0 1 0,0 0 0,-1 0 0,1-1 0,7-13-5030,10-4-1427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5.322"/>
    </inkml:context>
    <inkml:brush xml:id="br0">
      <inkml:brushProperty name="width" value="0.025" units="cm"/>
      <inkml:brushProperty name="height" value="0.025" units="cm"/>
    </inkml:brush>
  </inkml:definitions>
  <inkml:trace contextRef="#ctx0" brushRef="#br0">168 0 7079,'0'0'11419,"-9"4"-9220,-4 2-1426,0 1-1,0 0 1,-18 14 0,27-19-730,1 1 0,-1-1 1,1 1-1,0 1 0,-1-1 0,1 0 1,1 1-1,-1-1 0,0 1 1,1 0-1,0 0 0,0 0 0,0 0 1,0 0-1,1 0 0,-1 1 0,1-1 1,-1 7-1,3-10-98,0 0 0,-1 0-1,1 1 1,0-1 0,-1 0 0,1 0-1,0 0 1,0 0 0,0 0 0,0-1 0,0 1-1,0 0 1,0 0 0,0-1 0,0 1-1,0 0 1,1-1 0,-1 1 0,0-1 0,0 0-1,0 1 1,1-1 0,1 0 0,41 10-360,-33-8 303,-9-2 116,-1 0 0,1 0 1,0 1-1,0-1 0,-1 1 1,1 0-1,-1-1 0,1 1 1,0 0-1,-1 0 0,1 0 1,-1 0-1,0 0 0,1 0 1,-1 0-1,2 3 0,-3-4 39,1 1 0,-1 0 0,0 0 1,0 0-1,1 0 0,-1-1 0,0 1 0,0 0 0,0 0 0,0 0 0,0 0 0,0 0 0,0 0 0,0-1 0,-1 1 0,1 0 0,0 0 0,0 0 0,-1 0 0,1-1 0,0 1 0,-1 0 0,0 0 0,-1 3 52,-1-1 1,1 0-1,-1 0 0,0 0 0,0-1 0,0 1 0,-1-1 0,1 0 1,0 1-1,-1-2 0,1 1 0,-6 2 0,3-2-430,0-1 0,1 1 1,-1-1-1,0-1 0,0 1 0,-10-1 0,-15-8-6850,10-9-4575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5.684"/>
    </inkml:context>
    <inkml:brush xml:id="br0">
      <inkml:brushProperty name="width" value="0.025" units="cm"/>
      <inkml:brushProperty name="height" value="0.025" units="cm"/>
    </inkml:brush>
  </inkml:definitions>
  <inkml:trace contextRef="#ctx0" brushRef="#br0">0 1 7271,'0'0'2979,"52"0"-2467,-21 0-95,5 6-481,0 2-2179</inkml:trace>
  <inkml:trace contextRef="#ctx0" brushRef="#br0" timeOffset="1">499 149 15214,'0'0'13934,"59"-15"-13934,-30 14-97,-5 1-960,1-1-896,-5-1-2179,-1-3-3107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6.393"/>
    </inkml:context>
    <inkml:brush xml:id="br0">
      <inkml:brushProperty name="width" value="0.025" units="cm"/>
      <inkml:brushProperty name="height" value="0.025" units="cm"/>
    </inkml:brush>
  </inkml:definitions>
  <inkml:trace contextRef="#ctx0" brushRef="#br0">180 51 1057,'0'0'17350,"5"-8"-15199,13-24-421,-18 32-1686,0-1-1,0 1 1,0 0 0,0-1 0,0 1 0,0 0 0,0-1 0,0 1-1,0 0 1,0-1 0,0 1 0,0 0 0,0 0 0,0-1-1,0 1 1,0 0 0,0-1 0,0 1 0,0 0 0,0-1-1,-1 1 1,1 0 0,0 0 0,0-1 0,0 1 0,0 0 0,-1 0-1,1-1 1,0 1 0,0 0 0,-1 0 0,1 0 0,0 0-1,0-1 1,-1 1 0,1 0 0,0 0 0,0 0 0,-1 0 0,1 0-1,0 0 1,-1 0 0,1 0 0,0 0 0,-1 0 0,1 0-1,0 0 1,-1 0 0,1 0 0,0 0 0,0 0 0,-1 0 0,1 0-1,-21 1 61,19-1-13,-5 2-73,0 0-1,1 0 1,-1 0 0,0 1-1,1 0 1,-1 1 0,1-1-1,0 1 1,0 1 0,0-1-1,1 1 1,-7 7-1,0 0 154,0 1 0,0 1 0,-18 30 0,28-41-150,0 1 0,0 0 0,0 0 0,0 1 0,1-1 1,-1 0-1,1 0 0,0 1 0,0-1 0,1 1 0,-1 6 0,1-10-25,1 1 1,-1 0-1,1-1 0,-1 1 1,1-1-1,-1 1 0,1-1 1,0 1-1,0-1 0,0 0 1,0 1-1,0-1 0,0 0 1,0 0-1,0 1 0,0-1 1,1 0-1,-1 0 0,0-1 1,1 1-1,-1 0 0,0 0 1,1-1-1,-1 1 0,1 0 1,0-1-1,-1 0 0,1 1 1,-1-1-1,1 0 0,0 0 1,-1 0-1,3 0 0,16 1-723,-1 0 0,0-2-1,1 0 1,36-8 0,-41 6-1399,0-2 0,0 0 0,25-13 1,-5-2-4292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27.667"/>
    </inkml:context>
    <inkml:brush xml:id="br0">
      <inkml:brushProperty name="width" value="0.025" units="cm"/>
      <inkml:brushProperty name="height" value="0.025" units="cm"/>
    </inkml:brush>
  </inkml:definitions>
  <inkml:trace contextRef="#ctx0" brushRef="#br0">111 62 7239,'0'0'19432,"-4"-4"-19166,3 3-262,0 1-1,0-1 1,-1 0-1,1 1 0,0-1 1,0 1-1,0-1 1,-1 1-1,1 0 0,0 0 1,-1-1-1,1 1 1,0 0-1,0 0 0,-1 0 1,1 0-1,0 0 1,-1 1-1,1-1 0,0 0 1,-1 1-1,1-1 1,0 0-1,0 1 0,0 0 1,-1-1-1,1 1 1,0 0-1,-1 0 0,-3 3 34,0 0 0,1 0 1,0 0-1,-1 1 0,1-1 0,1 1 0,-6 8 0,5-8-7,1 1 1,-1-1 0,1 1-1,1 0 1,-1-1-1,1 1 1,0 1-1,0-1 1,1 0 0,0 0-1,0 1 1,0-1-1,1 0 1,0 1 0,0-1-1,2 13 1,0-17-19,0 0-1,-1-1 1,1 1 0,0 0 0,0-1 0,0 1-1,0-1 1,0 1 0,1-1 0,-1 0 0,0 0-1,1 0 1,-1 0 0,0-1 0,1 1 0,-1 0-1,1-1 1,-1 0 0,1 0 0,0 0 0,-1 0-1,1 0 1,2-1 0,6 1 18,-1-1 0,0 0-1,0-1 1,16-4 0,-15 1-78,0 0 0,-1-1 0,1 1 0,-1-2 0,-1 0 0,1 0 0,-1-1 0,-1 0 0,1 0 0,-1-1 0,-1 0 0,1 0 0,10-20-1,-12 8-29,-12 13-107,4 8 175,0 0 0,1 1 0,-1-1 0,0 0 0,1 1 0,-1-1 0,1 1 0,-1-1 0,0 1 0,1 0 0,-1 0 0,1 0 0,-1 0 0,1 0 0,0 0 0,0 0 0,-2 2 0,-10 8 43,-31 35 302,42-44-303,0 0 0,0 0-1,0 0 1,1 1 0,-1-1 0,1 1-1,-1-1 1,1 1 0,0 0 0,0-1 0,1 1-1,-1 0 1,0 0 0,1 0 0,-1-1-1,1 1 1,0 4 0,2-6-22,-1 0 0,1 0 0,0 0 1,-1 1-1,1-2 0,0 1 0,0 0 0,0 0 0,0-1 1,-1 1-1,1 0 0,0-1 0,0 0 0,0 0 0,0 0 1,0 1-1,0-2 0,0 1 0,0 0 0,0 0 0,2-1 1,2 1 21,14-2-188,0 0 1,0-1-1,31-9 0,-34 8 26,-1 0-1,1 0 0,-1 2 1,1 0-1,0 1 0,20 1 1,-25 16 1497,-5-6 353,-2-27-836,2-85-1145,-7 101 221,0 0 1,1 0 0,-1 0-1,1 0 1,0 0-1,-1 1 1,1-1 0,0 0-1,-1 0 1,1 0-1,0 1 1,0-1 0,0 0-1,0 1 1,0-1-1,0 1 1,0-1-1,0 1 1,0-1 0,0 1-1,0 0 1,0-1-1,0 1 1,0 0 0,0 0-1,0 0 1,0 0-1,1 0 1,-1 0-1,1 0 1,48 1-204,-35 0 154,32-3-78,-31 0 27,-1 2 0,1-1 0,-1 2 0,1 0 1,0 1-1,-1 0 0,20 7 0,-34-9 143,1 1 1,-1 0-1,0-1 1,0 1-1,0 0 1,0 0-1,0 0 1,0 0-1,0 0 0,0 0 1,0 0-1,0 0 1,0 0-1,-1 0 1,1 0-1,0 1 1,-1-1-1,1 0 1,-1 1-1,0-1 0,1 0 1,-1 1-1,0-1 1,0 0-1,0 1 1,0-1-1,0 0 1,0 1-1,0-1 1,0 1-1,0-1 1,-1 0-1,1 1 0,-1-1 1,1 0-1,-1 2 1,-4 8 115,1-1 1,-1 0-1,-11 16 0,7-10-132,6-11 54,1 0 0,-1 1-1,1-1 1,1 1-1,-1-1 1,1 1-1,-1 11 1,2-16-29,0 0-1,0 0 1,0 0 0,0 0-1,0 0 1,0 0 0,0 0-1,1-1 1,-1 1 0,0 0-1,1 0 1,-1 0 0,0 0-1,1-1 1,-1 1 0,1 0-1,-1 0 1,1-1 0,0 1-1,-1 0 1,1-1 0,1 2-1,-1-2 4,1 1 0,-1-1-1,1 0 1,-1 0-1,1 0 1,0 0-1,-1 0 1,1 0 0,-1 0-1,1 0 1,-1 0-1,1-1 1,-1 1 0,1-1-1,-1 1 1,1-1-1,-1 0 1,2 0 0,4-3 0,0-1 0,-1 1 0,0-1 0,0 0 0,0 0 0,-1-1 0,0 0 0,0 0 0,0 0 1,4-8-1,37-69 90,-46 82-104,2-4 10,0 1-1,0-1 1,-1 0 0,1-1-1,-1 1 1,-1 0 0,1 0-1,-1-10 1,0 14-80,2 28-28,-1-25 103,0 0 0,1 1 0,-1-1 0,1 0 0,-1 0 0,1 0 0,0 0 0,0 0 0,0-1 0,0 1 0,0 0-1,0-1 1,1 0 0,-1 1 0,0-1 0,1 0 0,-1 0 0,1 0 0,0-1 0,-1 1 0,1-1 0,4 1 0,67 3 131,-61-4-117,1 0 5,0-1 0,0 0 0,0-1 0,-1 0 0,1-1 0,-1-1-1,1 0 1,-1-1 0,-1 0 0,1-1 0,-1-1 0,0 0 0,0 0 0,20-18 0,-31 25-8,0-1 0,0 0 1,0 0-1,0 0 0,0 0 1,-1 0-1,1 0 0,0 0 1,0 0-1,-1 0 0,1 0 1,-1 0-1,1 0 0,-1 0 1,0 0-1,1-1 0,-1 1 1,0 0-1,0 0 0,1 0 1,-1-1-1,0 1 0,0 0 1,-1-2-1,0 2-5,1 0 0,-1 0 0,0 0 1,0 0-1,0 0 0,0 0 0,0 0 0,0 1 1,-1-1-1,1 0 0,0 1 0,0-1 0,0 1 1,-1 0-1,1-1 0,0 1 0,0 0 1,-3-1-1,-7 0-9,1 1 1,-1 0 0,0 0-1,-13 3 1,15-1-5,-1 0 0,0 2 0,1-1 0,0 1 1,0 0-1,0 1 0,1 0 0,-12 8 0,17-11 10,0 0 1,1 0-1,-1 0 1,0 0-1,1 1 1,-1-1-1,1 1 0,0-1 1,0 1-1,0 0 1,0 0-1,0 0 1,0 0-1,1 0 1,-1 0-1,1 0 0,0 1 1,0-1-1,1 0 1,-1 1-1,1-1 1,-1 1-1,1-1 1,0 0-1,0 1 0,0-1 1,2 6-1,0-5-21,1 0 0,-1-1 0,1 0 0,0 1-1,0-1 1,0 0 0,0 0 0,1 0 0,-1-1 0,1 1-1,0-1 1,-1 0 0,1 0 0,0 0 0,1-1 0,-1 1-1,0-1 1,6 1 0,81 15-3061,-91-17 3025,52 4-3604,3-4-2444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32.971"/>
    </inkml:context>
    <inkml:brush xml:id="br0">
      <inkml:brushProperty name="width" value="0.025" units="cm"/>
      <inkml:brushProperty name="height" value="0.025" units="cm"/>
    </inkml:brush>
  </inkml:definitions>
  <inkml:trace contextRef="#ctx0" brushRef="#br0">1 98 3459,'0'0'6828,"11"0"-6230,84 1-105,1-5 0,144-23 0,28-37-4236,-247 60 215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6.669"/>
    </inkml:context>
    <inkml:brush xml:id="br0">
      <inkml:brushProperty name="width" value="0.025" units="cm"/>
      <inkml:brushProperty name="height" value="0.025" units="cm"/>
    </inkml:brush>
  </inkml:definitions>
  <inkml:trace contextRef="#ctx0" brushRef="#br0">0 143 6150,'0'0'13837,"58"10"-13421,-31 5-224,2 0-63,5-2-97,4-2-353,-4-4-1376,-3-3-2723,-2-2-3364</inkml:trace>
  <inkml:trace contextRef="#ctx0" brushRef="#br0" timeOffset="1">557 3 8552,'0'0'13570,"-9"-2"-12726,5 2-820,0-1 0,0 1 0,1 0 0,-1 0 1,0 0-1,0 1 0,1-1 0,-1 1 0,0 0 1,1 0-1,-1 0 0,1 1 0,-1-1 0,-5 4 1,2 0-30,1 0 0,0 0 1,0 0-1,1 1 0,-1-1 1,1 2-1,-8 12 0,9-13 9,-1 2 1,1-1-1,1 0 0,-1 1 0,1 0 0,1 0 0,-1 0 0,1 0 0,1 0 0,-1 0 1,1 1-1,1 9 0,0-17-4,0 1 0,0-1 0,0 0 0,1 0 0,-1 1 0,1-1 0,-1 0 0,1 0 0,-1 0 0,1 1 0,-1-1 0,1 0 0,0 0 0,0 0 0,-1 0 0,1 0 0,0 0 0,0-1 0,0 1 0,0 0 0,0 0 0,0-1 0,1 1 0,-1 0 0,2 0 0,1 0-22,1 1-1,0-1 1,-1 0 0,1-1 0,0 1 0,-1-1 0,8 0 0,0-1-400,0 0 1,0 0-1,-1-2 0,1 1 1,14-6-1,-14 2-1364,-1 1 0,1-2 0,-1 0-1,14-11 1,5-10-7070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34.246"/>
    </inkml:context>
    <inkml:brush xml:id="br0">
      <inkml:brushProperty name="width" value="0.025" units="cm"/>
      <inkml:brushProperty name="height" value="0.025" units="cm"/>
    </inkml:brush>
  </inkml:definitions>
  <inkml:trace contextRef="#ctx0" brushRef="#br0">0 87 4933,'0'0'1441,"31"-2"1725,-28 2-3120,400-62 1862,-313 44-4583,-75 13-314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54.852"/>
    </inkml:context>
    <inkml:brush xml:id="br0">
      <inkml:brushProperty name="width" value="0.025" units="cm"/>
      <inkml:brushProperty name="height" value="0.025" units="cm"/>
    </inkml:brush>
  </inkml:definitions>
  <inkml:trace contextRef="#ctx0" brushRef="#br0">43 206 9513,'0'0'4586,"-7"0"-1896,5 0-2541,0 0 0,1 0 0,-1 0 0,1-1 0,-1 1 0,1 0 0,-1-1 1,1 1-1,-1-1 0,1 0 0,-1 1 0,1-1 0,-1 0 0,1 0 0,0 0 0,0 0 0,-1 0 0,1 0 0,0 0 0,0 0 0,0-1 0,0 1 0,0 0 0,1-1 0,-2-2 0,1 2-11,1-1 0,0 1 0,0-1 0,0 1 1,0-1-1,1 1 0,-1-1 0,1 1 0,0-1 0,-1 1 0,1-1 0,0 1 0,0 0 0,1-1 0,-1 1 0,0 0 0,1 0 0,-1 0 1,1 0-1,4-3 0,3-5 226,0 1 0,1 0 0,0 0 0,0 1 0,1 1 1,22-12-1,-27 15-284,1 1 0,-1 1-1,1-1 1,0 1 0,-1 0 0,1 1 0,0 0 0,0 0 0,0 0 0,0 1 0,0 0 0,0 0-1,0 1 1,12 2 0,-16-2-66,0 1 0,0-1 0,0 1 0,0 0 0,0 0 0,-1 0 0,1 0 0,-1 1-1,1-1 1,-1 1 0,0-1 0,0 1 0,0 0 0,0 0 0,-1 0 0,1 0 0,-1 0 0,0 0 0,1 0 0,-1 0-1,-1 0 1,1 1 0,0-1 0,-1 5 0,2 12 136,0 0-1,-4 38 1,2-44-71,-4 22 219,-11 53 1,9-57 133,0 0 1,-1 49 0,10-78-68,4-10-83,4-9 128,-2-6-349,-1-1-1,-1 1 1,-2-1 0,0-1 0,-1 1 0,-1-1 0,-2 0 0,0 1 0,-1-1-1,-2 0 1,0 1 0,-2-1 0,0 1 0,-10-29 0,12 48-62,1-2-3,-1 0 0,0 0-1,0 0 1,-1 0 0,0 0-1,0 1 1,0 0 0,0-1-1,-1 1 1,-5-5 0,8 10-50,1 0 45,0 1 0,1 0 1,-1-1-1,0 1 0,0 0 0,0-1 0,0 1 0,1 0 0,-1-1 0,0 1 1,1-1-1,-1 1 0,0 0 0,1-1 0,-1 1 0,1-1 0,-1 1 0,1-1 0,-1 0 1,1 1-1,-1-1 0,1 1 0,0-1 0,-1 0 0,1 0 0,-1 1 0,2-1 1,18 11 5,-2-6-167,0 0-1,1-2 1,-1 0 0,1-1-1,0-1 1,0-1-1,-1-1 1,1 0 0,0-1-1,-1-1 1,1-1-1,19-7 1,-37 11-184,0 0 1,0-1 0,-1 1-1,1 0 1,0-1-1,0 1 1,0-1 0,-1 1-1,1-1 1,0 1-1,0-1 1,-1 1 0,1-1-1,-1 0 1,1 1-1,0-1 1,-1 0 0,1 0-1,-1 1 1,0-1-1,1 0 1,-1 0 0,1 0-1,-1 1 1,0-1-1,0 0 1,0 0 0,0 0-1,1 0 1,-1 0-1,0 0 1,0 1 0,-1-1-1,1 0 1,0 0-1,0 0 1,0 0 0,0 0-1,-1-1 1,-2-16-7404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2:55.715"/>
    </inkml:context>
    <inkml:brush xml:id="br0">
      <inkml:brushProperty name="width" value="0.025" units="cm"/>
      <inkml:brushProperty name="height" value="0.025" units="cm"/>
    </inkml:brush>
  </inkml:definitions>
  <inkml:trace contextRef="#ctx0" brushRef="#br0">317 118 13741,'4'-9'2578,"2"-7"-1391,-2 3-4,1 1 0,-1 0-1,2 1 1,0-1-1,0 1 1,9-11-1,-20 61-856,-6-6-182,-2-1 0,-1 0 0,-2-1 0,-25 38 0,21-37 121,2 1-1,1 1 0,-17 47 1,32-78-247,1-2-17,1 0 0,-1 0 1,1 0-1,-1 0 1,1 0-1,-1 0 0,1 0 1,0 0-1,0 0 0,0 1 1,-1-1-1,1 0 0,0 0 1,0 0-1,0 0 1,1 0-1,-1 0 0,0 1 1,0-1-1,1 0 0,-1 1 1,30-39 131,-20 15-342,-1-1 1,-2 0-1,0 0 0,-1-1 0,-1 0 0,-1 0 1,-1 0-1,-1-42 0,-7 118-206,3-35 384,0 0-1,1-1 0,0 1 1,4 28-1,-3-42 57,1 0 0,0 1 0,0-1 0,0 0 0,0 0 0,0 0 0,0 1-1,1-1 1,0 0 0,-1-1 0,1 1 0,0 0 0,0 0 0,1-1 0,-1 1 0,1-1 0,-1 0 0,1 0-1,0 0 1,-1 0 0,1 0 0,0-1 0,0 1 0,0-1 0,1 0 0,-1 0 0,0 0 0,5 1 0,-8-2 9,0 0 0,1 0 0,-1 0 0,0 0 0,1 0 0,-1 0 0,0 0 0,1 0 0,-1 0 0,0 0 0,1 0 0,-1 0 0,0 0 0,1 0 0,-1 0 0,0 0 0,1 0 0,-1 0 0,0 0 0,0 0 0,1-1 0,-1 1 0,0 0 0,1 0 0,-1 0 0,0-1 0,0 1 0,1 0 0,-1 0 0,0-1 0,0 1 0,0 0 0,0 0 0,1-1 0,-1 1 0,0 0 0,0-1 0,0 1 0,0-1 0,-3-16 439,-15-17-310,5 21-169,0 0-1,-2 1 1,1 1-1,-2 0 1,1 1-1,-1 1 1,-1 0-1,0 2 1,0-1-1,0 2 1,-1 0-1,0 1 1,-22-2-1,282 32-425,-210-24 441,-19-2-14,0 2 0,0 0 0,1 0 0,13 4 0,-25-2-503,-9 2 409,-10 0 129,-18-4-109,-1-1-1,0-2 1,1-2-1,-1-1 1,1-2-1,1-1 1,-1-2-1,1-1 1,-45-21-1,141 37-166,-24 1 232,0-1-1,0-2 1,0-2-1,59-6 0,-74 2-823,1-1-1,31-9 0,33-20-4526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00.102"/>
    </inkml:context>
    <inkml:brush xml:id="br0">
      <inkml:brushProperty name="width" value="0.025" units="cm"/>
      <inkml:brushProperty name="height" value="0.025" units="cm"/>
    </inkml:brush>
  </inkml:definitions>
  <inkml:trace contextRef="#ctx0" brushRef="#br0">119 31 4164,'0'0'966,"-8"-2"-309,-10-4-456,0 2-1,0 0 1,-1 1 0,-19 0 709,70 3 558,269-8-341,-208 8-1088,558 23 2420,-607-18-2352,96 7 982,-140-12-710,-34-2-3059,16-5-416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03.061"/>
    </inkml:context>
    <inkml:brush xml:id="br0">
      <inkml:brushProperty name="width" value="0.025" units="cm"/>
      <inkml:brushProperty name="height" value="0.025" units="cm"/>
    </inkml:brush>
  </inkml:definitions>
  <inkml:trace contextRef="#ctx0" brushRef="#br0">2108 168 7399,'-15'-4'438,"1"0"-352,-23-5 495,0-2 1,1-2 0,-54-25 0,71 26-614,0 1 1,-1 1-1,0 1 1,-1 0-1,0 2 0,-1 1 1,0 0-1,1 2 1,-1 0-1,-36-1 1,-210-1 1002,-269 29 1,473-15-589,-1 3 0,-117 35 1,152-36-247,1 1 0,0 2 1,1 0-1,1 2 1,0 1-1,1 1 0,1 1 1,-28 26-1,35-25-124,1 2-1,1 0 1,1 0-1,0 2 1,2 0 0,0 0-1,-17 50 1,7-4 30,-23 118 0,40-152-12,1 0 0,-1 69 0,6-84 19,1 0 0,2-1 0,0 1 0,0 0 0,2-1 0,12 33 0,25 46 71,84 219-23,-116-290-68,0-1 0,2 1 0,1-2 1,1 0-1,1 0 0,1-1 0,1-1 0,1-1 0,1-1 0,1 0 1,1-1-1,1-1 0,1-2 0,0 0 0,1-1 0,47 23 0,-2-9-14,2-2-1,0-4 1,2-3-1,0-3 1,1-4-1,1-2 0,0-4 1,113-2-1,-99-6-22,-1-4-1,0-3 1,0-5-1,120-30 1,-145 24 66,-1-3 0,94-44 0,-133 53 47,0 0 1,-2-2-1,1-1 0,-2-1 0,0 0 0,0-1 0,-2-2 0,0 0 0,23-33 0,-8 3-24,-2-1 0,31-71 0,-51 95-74,-1 0-1,-2-1 0,0 0 1,-2 0-1,-1-1 0,-1 0 0,1-29 1,-6 24 20,-2-1 0,-1 1 0,-1 0 0,-2 0 0,-1 1 0,-2 0 0,-18-42 0,0 1 446,-4 1 1,-53-90-1,65 131-325,-1 0-1,-1 2 0,-2 0 1,-1 1-1,-1 2 1,-1 1-1,-35-25 0,-82-41-65,11 7-1628,121 75 393,2 0 0,-1 0 0,1-1 0,-9-12-1,-11-15-5098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09.804"/>
    </inkml:context>
    <inkml:brush xml:id="br0">
      <inkml:brushProperty name="width" value="0.025" units="cm"/>
      <inkml:brushProperty name="height" value="0.025" units="cm"/>
    </inkml:brush>
  </inkml:definitions>
  <inkml:trace contextRef="#ctx0" brushRef="#br0">127 181 8680,'0'0'844,"10"-4"-561,78-28 400,1 5 0,146-27 1,-87 23 58,-225 17 1590,54 11-2215,-219-13 429,214 16-551,0 2-1,0 0 1,1 2 0,-1 1-1,1 1 1,-42 15-1,68-21-10,0 1 1,-1-1-1,1 1 1,0-1-1,-1 1 1,1-1-1,0 1 1,0-1-1,0 1 1,0 0-1,-1 0 0,1 0 1,0 0-1,0 0 1,1 0-1,-1 0 1,0 0-1,0 0 1,0 0-1,1 0 0,-1 1 1,0-1-1,0 2 1,2-2 1,-1 0-1,0 0 1,1 0 0,-1 0 0,1 0 0,-1 0 0,1 0-1,-1 0 1,1 0 0,0 0 0,0 0 0,-1 0-1,1-1 1,0 1 0,0 0 0,0 0 0,0-1 0,0 1-1,0 0 1,2 0 0,5 3-18,1 0-1,0-1 1,-1 0 0,1 0 0,15 2-1,106 5 172,167-8-1,-286-3-110,-8 1 44,22-2-105,-24 2 74,0 0 0,-1 0 0,1 0 0,0 0 0,-1 0 0,1-1 0,0 1 0,-1 0 1,1 0-1,-1-1 0,1 1 0,0 0 0,-1-1 0,1 1 0,-1-1 0,1 1 0,-1-1 0,1 1 1,-1-1-1,0 1 0,1-1 0,-1 1 0,0-1 0,1 0 0,-1 1 0,0-1 0,0 0 0,1 1 1,-1-1-1,0-1 0,0 2-7,-1-1 0,0 0 0,1 0 0,-1 0 0,0 0 0,0 0 0,1 1 0,-1-1 0,0 0 0,0 1 0,0-1 0,0 1 0,0-1 0,0 1 0,0-1 0,0 1 0,0 0 0,0-1 0,0 1 0,0 0 0,0 0 0,-2 0 0,-32-5-95,30 4 108,-22-2-31,0 2 0,-1 1 0,1 0-1,-1 3 1,1 0 0,0 1 0,-32 11-1,21-4-263,1 3 0,1 1-1,1 2 1,-47 29 0,69-38-988,0 0 1,0-1 0,0-1 0,-24 8-1,7-10-6339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18.091"/>
    </inkml:context>
    <inkml:brush xml:id="br0">
      <inkml:brushProperty name="width" value="0.025" units="cm"/>
      <inkml:brushProperty name="height" value="0.025" units="cm"/>
    </inkml:brush>
  </inkml:definitions>
  <inkml:trace contextRef="#ctx0" brushRef="#br0">2344 391 2274,'-162'-69'5967,"37"14"-4284,80 36-923,-72-44-1,77 39-573,0 3 0,-51-20 0,9 16-179,-1 3 0,-2 5 0,0 2 0,0 5 0,-162 1 0,189 11 23,0 2-1,-108 24 0,-113 46 471,254-67-463,-40 13 54,-84 36 0,122-43-66,0 1 1,0 1 0,2 1 0,0 1 0,-33 30-1,52-41-24,-1 1-1,1-1 0,1 2 1,0-1-1,0 1 0,0-1 1,1 1-1,0 1 0,0-1 1,1 0-1,0 1 0,0 0 1,-1 10-1,3-5 6,-1 1-1,2 0 1,0 0 0,1 0-1,0 0 1,1-1 0,5 21-1,5 2 6,0-2-1,2 1 0,2-2 1,1 0-1,32 45 0,22 20 111,155 164-1,-170-207-108,1-3 0,4-2 0,1-3 0,2-2 1,2-4-1,136 65 0,-154-88 95,1-2-1,1-2 0,1-2 1,-1-3-1,71 6 1,261-8 599,-320-10-644,0-3-1,-1-3 1,0-3-1,-1-2 0,100-35 1,-111 29-6,-1-2 0,-1-2 0,-1-2 0,-1-2 0,-1-2 0,-2-2 0,41-39 0,-69 57-7,0-1 0,-1-1 0,-1 0-1,-1 0 1,0-1 0,-1-1 0,-1 0 0,15-36-1,-21 42 27,1 0 0,-1 0-1,-1 0 1,0-1 0,-1 1-1,0-1 1,-1 1 0,0-1-1,-1 1 1,0-1 0,-1 1-1,0-1 1,-1 1-1,0 0 1,-1 0 0,-5-12-1,-6-4-11,-1 0 0,-1 1 0,-1 1-1,-2 1 1,0 1 0,-2 0-1,-31-25 1,-182-125 124,146 114-196,-2 5 1,-100-43-1,141 75-937,-1 3 0,0 1 0,-2 3 1,0 3-1,-97-11 0,56 17-2209,0 2-2178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23.399"/>
    </inkml:context>
    <inkml:brush xml:id="br0">
      <inkml:brushProperty name="width" value="0.025" units="cm"/>
      <inkml:brushProperty name="height" value="0.025" units="cm"/>
    </inkml:brush>
  </inkml:definitions>
  <inkml:trace contextRef="#ctx0" brushRef="#br0">735 105 2530,'-2'-4'333,"0"1"0,0-1 1,-1 0-1,0 1 0,0-1 0,0 1 0,0 0 0,0 0 0,-1 0 0,0 1 0,1-1 0,-1 1 0,0 0 0,0 0 0,-6-2 0,-73-23 1202,48 17-807,24 6-662,0 1 0,0 0 1,0 0-1,0 1 1,-1 0-1,1 1 1,-1 1-1,1 0 0,-1 0 1,0 1-1,1 1 1,0-1-1,-1 2 1,1 0-1,0 0 1,0 1-1,-19 10 0,0 3 164,0 2-1,2 0 0,0 2 0,-48 48 0,59-51-32,1 0-1,0 1 0,1 0 1,2 1-1,0 1 1,1 1-1,-18 42 1,27-56-161,1-1 0,0 1 0,0 0 0,0 1 0,1-1 1,0 0-1,1 0 0,-1 1 0,2-1 0,-1 0 0,1 1 1,1-1-1,-1 0 0,1 0 0,1 0 0,0 0 0,0-1 0,0 1 1,1-1-1,0 1 0,0-1 0,1 0 0,0-1 0,0 1 1,8 6-1,11 8-8,1-1 0,0-1-1,1-2 1,1-1 0,36 16 0,-49-24-25,15 9-2,-1 2-1,-1 0 1,42 40-1,33 24 38,-88-74 20,0 0-1,0-1 1,1-1-1,0 0 1,0-1 0,20 5-1,-24-8 67,0-1 1,1 0-1,0 0 1,-1-1-1,1-1 1,0 0-1,0 0 0,-1-1 1,1-1-1,0 0 1,-1-1-1,0 0 1,1 0-1,-1-1 0,13-7 1,-12 3-56,1 0 1,-1 0-1,-1-2 1,1 1-1,-2-2 0,1 1 1,-2-1-1,1-1 1,-1 1-1,-1-2 1,12-23-1,-6 10-28,-2-1-1,-1-1 1,-1 1-1,-2-2 1,0 1-1,-2-1 0,-1 0 1,-2 0-1,-1-1 1,-1 1-1,-5-55 1,2 72-15,0 0 0,-1 0 0,-1 0 0,0 0 0,0 0 0,-2 1 0,1 0 0,-1 0 0,-1 0 0,0 1 0,0 0 0,-1 0 0,0 1 0,-1 0 0,-18-15 0,15 15-225,0 1 0,-1 0-1,0 1 1,0 0 0,-21-7-1,20 9-609,0 1-1,0 1 0,0 0 1,0 1-1,-25 0 1,12 2-2362,0-2-2307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24.716"/>
    </inkml:context>
    <inkml:brush xml:id="br0">
      <inkml:brushProperty name="width" value="0.025" units="cm"/>
      <inkml:brushProperty name="height" value="0.025" units="cm"/>
    </inkml:brush>
  </inkml:definitions>
  <inkml:trace contextRef="#ctx0" brushRef="#br0">255 318 5445,'-5'-76'3876,"5"74"-3854,1 0 0,-1 1 0,1-1 0,0 0 0,-1 0 0,1 1 1,0-1-1,0 1 0,0-1 0,0 0 0,1 1 0,-1 0 0,0-1 0,1 1 0,-1 0 1,3-2-1,32-21-54,-26 18 24,51-33-615,1 3 0,2 3-1,115-43 1,-187 80 1011,-1 0 0,1 1 0,0 0-1,1 0 1,-14 12 0,3-2-24,-121 92 1693,20-12-889,-180 107 0,265-185-1114,23-14-426,25-13-1354,59-39-751,-18 15 53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43.069"/>
    </inkml:context>
    <inkml:brush xml:id="br0">
      <inkml:brushProperty name="width" value="0.025" units="cm"/>
      <inkml:brushProperty name="height" value="0.025" units="cm"/>
    </inkml:brush>
  </inkml:definitions>
  <inkml:trace contextRef="#ctx0" brushRef="#br0">1 247 4260,'0'0'5504,"4"0"-5429,793-38 2325,-168 2-1784,-609 36-568,60-2 208,114-17 0,-173 9-1,-21 10-236,0 0 0,0-1 0,1 1-1,-1-1 1,0 1 0,0-1 0,0 1 0,0 0 0,0-1 0,0 1 0,0-1 0,0 1-1,0-1 1,0 1 0,0-1 0,0 1 0,0-1 0,0 1 0,-1 0 0,1-1 0,0 1-1,0-1 1,0 1 0,-1 0 0,1-1 0,0 1 0,-1-1 0,-1-2 50,-1 1 0,1 0 0,0 0 0,-1 0 0,0 0 0,1 1 0,-1-1 0,0 1 0,0-1 0,-4 0 0,-25-5-41,0 2-1,0 1 1,0 1 0,-1 2-1,-50 4 1,28-1-7,-182 14-145,-283 56 1,294-36 7,215-35 43,7 0 60,0-1 0,1 0 1,-1 1-1,0 0 1,1 0-1,-1 0 0,1 0 1,-6 3-1,44 5-563,103-2 467,212-15 1,138-42 161,-307 29-7,2 1 55,760-111 946,-916 123-1021,-17 4-3,-11 2 40,-55 3-1337,-1 3 0,-88 17 0,81-11 158,-78 12-1900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7.014"/>
    </inkml:context>
    <inkml:brush xml:id="br0">
      <inkml:brushProperty name="width" value="0.025" units="cm"/>
      <inkml:brushProperty name="height" value="0.025" units="cm"/>
    </inkml:brush>
  </inkml:definitions>
  <inkml:trace contextRef="#ctx0" brushRef="#br0">36 0 1666,'0'0'17616,"-7"11"-16980,3-5-508,1 1 0,-1-1 0,1 1 0,0 0 0,0 0 0,1 0 0,0 1 0,0-1 1,1 0-1,0 1 0,0-1 0,1 1 0,0-1 0,0 1 0,1-1 0,0 1 1,0-1-1,1 1 0,0-1 0,4 11 0,0-3 97,-1 0-65,1-1 0,1 0 0,0-1 0,0 1 0,11 12 0,-17-24-123,0 0 0,1-1 0,-1 1 0,1-1 1,0 1-1,-1-1 0,1 0 0,0 0 1,0 1-1,0-1 0,0 0 0,0-1 0,0 1 1,0 0-1,0-1 0,0 1 0,4 0 1,-3-2 16,-1 1 0,1-1 0,-1 1 0,1-1 0,-1 0 0,1 0 0,-1 0 0,1-1 1,-1 1-1,0 0 0,0-1 0,0 1 0,0-1 0,0 0 0,0 0 0,0 0 1,0 0-1,2-3 0,28-47 124,-26 40-160,1 1 0,1-1 1,9-11-1,-16 22-20,-1 1 0,0 0 0,1-1 0,-1 1 1,1 0-1,-1-1 0,1 1 0,-1 0 0,0 0 1,1-1-1,-1 1 0,1 0 0,-1 0 0,1 0 1,-1 0-1,1 0 0,-1 0 0,1 0 0,-1-1 1,1 1-1,0 1 0,-1-1 0,1 0 0,-1 0 1,1 0-1,-1 0 0,1 0 0,-1 0 0,1 1 1,-1-1-1,0 0 0,1 0 0,-1 1 0,1-1 1,-1 0-1,1 1 0,-1-1 0,0 0 0,1 1 1,-1-1-1,0 1 0,1-1 0,-1 0 0,0 1 1,0-1-1,1 1 0,-1-1 0,0 1 0,0-1 1,0 1-1,0-1 0,0 1 0,0-1 0,0 1 1,0-1-1,0 1 0,0-1 0,0 2 0,10 42 233,-9-34-195,1-3-3,-1-1 0,1 1 0,0-1-1,1 0 1,0 1 0,0-1 0,0 0 0,0-1 0,8 11 0,-9-15-167,-1 1 0,1-1-1,0 1 1,-1-1 0,1 0 0,0 0 0,0 1 0,0-1-1,0 0 1,0-1 0,0 1 0,0 0 0,0-1 0,0 1-1,0-1 1,1 0 0,-1 1 0,0-1 0,0 0 0,0 0-1,0 0 1,1-1 0,-1 1 0,0-1 0,0 1 0,0-1-1,0 0 1,0 1 0,0-1 0,0 0 0,0 0 0,0-1-1,-1 1 1,4-3 0,17-14-4329,1-5-2423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3:53.561"/>
    </inkml:context>
    <inkml:brush xml:id="br0">
      <inkml:brushProperty name="width" value="0.025" units="cm"/>
      <inkml:brushProperty name="height" value="0.025" units="cm"/>
    </inkml:brush>
  </inkml:definitions>
  <inkml:trace contextRef="#ctx0" brushRef="#br0">1157 40 6726,'0'0'289,"-9"-1"-44,-17 0 429,-1 1 0,0 0 0,-37 7 0,31-3-335,0-2-1,-1-2 0,-60-6 1,29 1-27,24 1-262,-47-11 0,48 7 61,-56-4 0,84 11-66,-1 1 0,1 1-1,-1 0 1,1 0 0,-1 1 0,1 1 0,0 0 0,-21 9 0,5 1 28,1 0 1,0 3 0,1 0-1,-46 38 1,59-42-71,0 0-1,1 1 1,0 1 0,1 0-1,1 0 1,0 1 0,1 0-1,0 1 1,-12 32 0,9-3-19,1 1 1,2 0 0,2 1-1,2 0 1,3 0 0,1 0-1,8 67 1,-3-85-4,1 0 0,1 0 0,2-1 0,1 0 0,18 40 0,-18-48 17,1-1 1,1 0-1,1-1 1,0 0-1,1-1 0,1-1 1,1 0-1,18 17 1,-19-22-3,1-1 0,0-1 1,0 0-1,0-1 0,1 0 1,1-1-1,-1-1 0,1-1 1,33 6-1,-23-7 23,0-2 1,0-1-1,0-1 1,0-1-1,48-8 1,-5-8 16,-1-2 0,-1-3 0,126-61 0,-147 61-29,-1-2 0,-1-2 0,-1-3 0,-1-1 0,-2-1 0,53-55 0,-75 67 20,-1-2 0,-1 0 0,-1 0 0,-1-2 0,-1 0 0,-1 0 0,-1-2 0,-1 1 0,-1-1 0,-1-1 0,-2 0 0,0 0 0,-2-1 0,3-32 0,-7 42 83,0 0 0,-1 0 0,-1-1-1,-1 2 1,0-1 0,-1 0 0,-1 0 0,-10-27 0,9 34-14,0-1 0,-1 2 0,0-1 0,-1 1 0,0-1 0,0 2 0,-1-1 0,0 1 0,0 0 0,-1 1 0,0 0 0,0 0 0,-1 1 0,-10-5 0,1 3-35,1 0 0,-2 1 0,1 1-1,-1 1 1,0 1 0,0 1 0,0 0 0,-1 2 0,1 0 0,-30 3 0,16 1-115,0 2 0,1 1 0,-1 1 0,2 2 1,-49 19-1,39-7-1193,1 1 0,1 3 0,-63 49 1,86-61 350,-31 20-3305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8:56.907"/>
    </inkml:context>
    <inkml:brush xml:id="br0">
      <inkml:brushProperty name="width" value="0.025" units="cm"/>
      <inkml:brushProperty name="height" value="0.025" units="cm"/>
    </inkml:brush>
  </inkml:definitions>
  <inkml:trace contextRef="#ctx0" brushRef="#br0">253 265 8712,'0'0'326,"-6"-12"138,-6-16-159,2-1-1,1 0 0,-6-35 0,13 56-245,1 1 0,-1-1 0,-1 0 0,0 1 0,0 0 0,0 0 0,0 0 0,-10-13 0,12 18-1,-1 0 0,0 0 0,1 1 0,-1-1 0,0 0 0,0 1 0,0-1 0,0 1 0,0 0 0,0 0 0,-1 0 0,1 0 1,0 0-1,-1 0 0,1 1 0,0-1 0,-1 1 0,1-1 0,-1 1 0,1 0 0,-1 0 0,1 0 0,-1 0 0,1 1 0,0-1 0,-1 1 0,1-1 0,0 1 0,-1 0 0,1 0 0,0 0 0,0 0 0,-4 3 0,-1 0-16,0 1 0,1 0 0,0 0 0,0 1-1,0 0 1,1 0 0,0 0 0,0 1 0,0 0 0,1 0 0,0 0 0,0 0-1,1 1 1,0-1 0,0 1 0,1 0 0,0 0 0,0 0 0,-1 15-1,2-5-8,0 0 0,1 1 0,1-1-1,0 0 1,2 0 0,0 0-1,1 0 1,7 18 0,6 18-9,-2 1 1,-3 1-1,10 101 1,-17-68-109,-12 152 1,3-196 237,2 1 0,6 66 0,-3-97-62,2 0 1,0-1 0,0 1 0,2-1-1,-1 0 1,2 0 0,0 0-1,1-1 1,0 0 0,1 0 0,13 17-1,-8-17-33,-1 0 0,1 0-1,1-2 1,0 1 0,1-2-1,0 0 1,1 0 0,-1-2-1,2 0 1,-1-1 0,1 0-1,0-2 1,24 6 0,-29-9-48,0 0 0,1 0 0,-1-1 0,0-1 1,1 0-1,-1 0 0,0-1 0,1-1 1,-1 0-1,0-1 0,0 0 0,0-1 1,-1 0-1,1-1 0,-1-1 0,0 1 0,0-2 1,-1 1-1,0-2 0,11-9 0,-4 0 11,-1-2-1,-1 0 0,-1 0 0,-1-1 1,-1-1-1,0-1 0,-2 1 0,0-2 1,13-45-1,-3-15 47,16-121-1,-33 183-62,8-65 164,-4-1 0,-5-119 0,-2 193-88,-1 0-1,-1 1 1,0-1 0,-1 0 0,0 1 0,-1 0 0,-1-1-1,0 2 1,0-1 0,-1 0 0,0 1 0,-1 0 0,-16-18-1,16 21-57,-2 0 0,1 1 0,-1-1 0,-1 2 1,1 0-1,-1 0 0,0 0 0,0 1 0,-1 1 0,1 0 0,-1 0 0,0 1 0,0 0 0,-1 1 0,-19-1 0,19 2-92,-1 1 0,0 0 1,1 1-1,0 1 0,-1 0 0,1 0 1,0 1-1,-12 5 0,-6 5-2058,-50 29-1,72-38 1637,-50 27-4420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2.833"/>
    </inkml:context>
    <inkml:brush xml:id="br0">
      <inkml:brushProperty name="width" value="0.025" units="cm"/>
      <inkml:brushProperty name="height" value="0.025" units="cm"/>
    </inkml:brush>
  </inkml:definitions>
  <inkml:trace contextRef="#ctx0" brushRef="#br0">38 0 5125,'0'0'7271,"-8"2"-7191,5-1-76,-20 9 155,23-9-151,-1 0-1,1 0 1,0 0 0,-1 0-1,1-1 1,0 1 0,-1 0-1,1 0 1,0 0 0,0 0-1,0 0 1,0 0 0,0-1-1,0 1 1,0 0 0,0 0-1,0 0 1,1 0 0,-1 0-1,0 0 1,0 0 0,1-1-1,-1 1 1,1 0 0,-1 0-1,1-1 1,-1 1 0,1 0 0,-1 0-1,1-1 1,0 1 0,0 0-1,10 11 191,0 0 1,0-1-1,1 0 0,1-1 0,0-1 0,0 0 1,1-1-1,0 0 0,0-1 0,1-1 0,-1 0 1,2-1-1,-1 0 0,31 4 0,16 0 568,1-4 0,90-2-1,-118-3-830,180-2 490,0-9 1,307-57-1,-484 60-310,-13 2 82,0 1-1,46-2 1,-70 7-192,4-17-8103,-5 0 1270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32.134"/>
    </inkml:context>
    <inkml:brush xml:id="br0">
      <inkml:brushProperty name="width" value="0.025" units="cm"/>
      <inkml:brushProperty name="height" value="0.025" units="cm"/>
    </inkml:brush>
  </inkml:definitions>
  <inkml:trace contextRef="#ctx0" brushRef="#br0">935 86 705,'0'0'2146,"-9"-3"-2637,-1 1 495,0-1 277,-1 1 0,1-1 0,0-1 0,-12-6 0,22 10-357,-1 0 1,1-1 0,0 1-1,-1 0 1,1-1-1,-1 1 1,1 0 0,0-1-1,-1 1 1,1 0-1,0-1 1,-1 1 0,1-1-1,0 1 1,0-1-1,0 1 1,-1-1-1,1 1 1,0-1 0,0 1-1,0-1 1,0 1-1,0-1 1,0 1 0,0-1-1,0 0 1,5-11 1764,-1 3 4902,-15 5 6100,-262 11-10262,272-7-2450,46 0-171,18-4 56,-39 1-16,-20 2 81,-9 1 13,-492 4 608,428 0-454,51-2-51,0-1 1,0 0-1,1-1 0,-1-1 1,-24-4-1,41 5-104,1-1-1,0 1 0,0 0 0,0 0 0,-1 0 0,1 0 0,0 0 1,0 0-1,0 0 0,-1 0 0,1-1 0,0 1 0,0 0 0,0 0 1,0 0-1,0 0 0,-1-1 0,1 1 0,0 0 0,0 0 0,0 0 1,0-1-1,0 1 0,0 0 0,0 0 0,0 0 0,0-1 1,0 1-1,0 0 0,0 0 0,0-1 0,0 1 0,0 0 0,0 0 1,0 0-1,0-1 0,0 1 0,0 0 0,0 0 0,0 0 0,0-1 1,0 1-1,0 0 0,1 0 0,-1 0 0,0-1 0,0 1 0,0 0 1,0 0-1,0 0 0,1 0 0,-1 0 0,0-1 0,0 1 1,0 0-1,0 0 0,1 0 0,-1 0 0,0 0 0,0 0 0,1 0 1,12-10-6090,-13 10 5684,9-7-4446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32.839"/>
    </inkml:context>
    <inkml:brush xml:id="br0">
      <inkml:brushProperty name="width" value="0.025" units="cm"/>
      <inkml:brushProperty name="height" value="0.025" units="cm"/>
    </inkml:brush>
  </inkml:definitions>
  <inkml:trace contextRef="#ctx0" brushRef="#br0">256 18 6790,'1'0'230,"-1"0"-1,1-1 0,-1 1 0,0 0 0,1 0 1,-1-1-1,0 1 0,1 0 0,-1-1 0,0 1 1,0-1-1,1 1 0,-1 0 0,0-1 0,0 1 1,0-1-1,0 1 0,0-1 0,1 1 0,-1 0 1,0-1-1,0 1 0,0-1 0,0 1 0,0-1 0,0 1 1,0-1-1,-1 1 0,1-1 0,0 1 0,0 0 1,0-1-1,0 1 0,0-1 0,-1 1 0,1 0 1,0-1-1,0 1 0,-1-1 0,1 1 0,0 0 1,-1-1-1,1 1 0,0 0 0,-1-1 0,-28 2 3043,-50 24-3613,68-21 1447,-7 1-680,6-1-209,0 0-1,0 1 1,0 0 0,-21 13 0,29-16-216,1 1-1,1-1 1,-1 1 0,0 0 0,1-1-1,-1 1 1,1 0 0,0 1 0,0-1-1,0 0 1,0 1 0,1-1 0,-1 1-1,1-1 1,0 1 0,0 0 0,0-1-1,0 1 1,1 0 0,0 0 0,0 4-1,0-5-5,1 0 0,-1 0 0,1 0 0,0 0 0,0 0 0,0 0 0,0 0 0,0 0 0,1 0 0,0-1 0,-1 1 0,1-1 0,0 1 0,0-1 0,0 0 0,1 1 0,-1-1 0,0 0-1,1-1 1,-1 1 0,1 0 0,0-1 0,0 1 0,-1-1 0,1 0 0,0 0 0,0 0 0,5 0 0,12 4 35,0 0 0,0-2 0,26 1 0,-30-3-9,89 6 14,47 4-11,-151-11-80,0 0 1,0 0 0,1 1-1,-1-1 1,0 1 0,0-1-1,0 1 1,1-1-1,-1 1 1,0 0 0,0-1-1,0 1 1,0 0 0,0 0-1,0 0 1,0 0 0,-1 0-1,1 0 1,1 2-1,-1-2-337,-1-1 0,0 1 0,0 0 0,1 0 0,-1 0 0,0 0 0,0 0 0,0 0 0,0-1 0,0 1 0,0 0 0,0 0 0,0 0 0,0 0 0,-1 0-1,1 0 1,0 0 0,0-1 0,-1 3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5.563"/>
    </inkml:context>
    <inkml:brush xml:id="br0">
      <inkml:brushProperty name="width" value="0.025" units="cm"/>
      <inkml:brushProperty name="height" value="0.025" units="cm"/>
    </inkml:brush>
  </inkml:definitions>
  <inkml:trace contextRef="#ctx0" brushRef="#br0">1 221 10250,'0'0'3825,"4"-3"-2248,28-16 1451,59-25 1,108-28-1916,-36 15-1396,-141 45-645,-16 5-2421,-16 2-4834,-12 3-359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5.895"/>
    </inkml:context>
    <inkml:brush xml:id="br0">
      <inkml:brushProperty name="width" value="0.025" units="cm"/>
      <inkml:brushProperty name="height" value="0.025" units="cm"/>
    </inkml:brush>
  </inkml:definitions>
  <inkml:trace contextRef="#ctx0" brushRef="#br0">236 4 11819,'0'0'4837,"-8"-1"-2969,3 1-1633,3-1-176,-1 1 1,0-1-1,1 1 0,-1 0 0,0 0 1,0 0-1,1 0 0,-1 0 0,0 0 1,1 1-1,-1 0 0,0-1 0,1 1 1,-1 0-1,1 0 0,-1 0 0,1 1 1,0-1-1,-4 3 0,-138 196 2589,142-198-2628,-1 1 1,1 0-1,0-1 0,0 1 0,0 0 1,0 0-1,1 1 0,-1-1 0,1 0 1,0 0-1,0 1 0,0-1 0,0 5 1,1-7-20,0-1 0,0 1 0,0 0 0,0 0 1,1-1-1,-1 1 0,0 0 0,1-1 1,-1 1-1,0 0 0,1-1 0,-1 1 1,1-1-1,-1 1 0,1-1 0,-1 1 1,1-1-1,0 1 0,-1-1 0,1 1 1,-1-1-1,1 0 0,0 1 0,32 4 161,28-8-147,1-3 0,72-17 0,-90 15-1181,20-7-2774,1-3-3496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6.769"/>
    </inkml:context>
    <inkml:brush xml:id="br0">
      <inkml:brushProperty name="width" value="0.025" units="cm"/>
      <inkml:brushProperty name="height" value="0.025" units="cm"/>
    </inkml:brush>
  </inkml:definitions>
  <inkml:trace contextRef="#ctx0" brushRef="#br0">211 12 13677,'0'0'5712,"-10"-3"-5183,7 1-506,-1 1 0,0 0 0,1-1 1,-1 2-1,0-1 0,1 0 0,-1 1 1,0 0-1,0 0 0,0 0 1,1 0-1,-1 1 0,0-1 0,0 1 1,1 0-1,-1 0 0,0 0 0,1 1 1,-1-1-1,1 1 0,0 0 1,-1 0-1,1 0 0,-5 4 0,-7 6 76,1 0 0,-21 21 0,30-28-95,1 0 0,0 0 0,0 1 0,0-1 0,0 1 0,1 0 1,0 0-1,0 1 0,1-1 0,-3 10 0,5-15-6,0 0-1,0 0 1,0 0-1,0 0 1,0 0 0,0 0-1,0 0 1,0 0-1,1 0 1,-1 0 0,0 0-1,1 0 1,-1 0-1,1-1 1,-1 1-1,1 0 1,-1 0 0,1 0-1,0-1 1,-1 1-1,1 0 1,0 0 0,0-1-1,-1 1 1,1-1-1,0 1 1,0-1 0,0 1-1,0-1 1,0 1-1,0-1 1,0 0-1,0 0 1,0 1 0,0-1-1,0 0 1,0 0-1,1 0 1,48 1 215,-39-2-172,8-1 8,0 0 0,30-9 0,-35 7-61,0 1 0,1 0 0,-1 1 0,1 1 0,29 0 0,-44 1 19,0 0 0,1 0 0,-1 0 0,0 1 0,0-1 0,1 0 0,-1 0 0,0 0 0,0 0 0,0 0 0,1 0 0,-1 1 0,0-1 0,0 0 0,0 0 0,1 0 0,-1 1 0,0-1 0,0 0 0,0 0 0,0 0 0,1 1 0,-1-1 0,0 0 0,0 0 0,0 1 0,0-1 0,0 0 0,0 1 0,0-1 0,0 0 0,0 0 0,0 1 0,0-1 0,0 0 0,0 0 0,0 1 0,0-1 0,0 0 0,0 0 0,0 1 0,0-1 0,-1 0 0,1 0 0,0 1 0,0-1 0,0 0 0,0 0 0,-1 0 0,1 1 0,0-1 0,0 0 0,0 0 0,-1 0 0,1 0 0,0 1 0,0-1 1,0 0-1,-1 0 0,1 0 0,-14 13 825,-12 3-369,-1-1 0,0-1 0,-1-1-1,0-1 1,-1-2 0,-36 8 0,76-20-2468,0 0 0,0-1 0,0 0 0,12-6 0,10-6-2592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7.150"/>
    </inkml:context>
    <inkml:brush xml:id="br0">
      <inkml:brushProperty name="width" value="0.025" units="cm"/>
      <inkml:brushProperty name="height" value="0.025" units="cm"/>
    </inkml:brush>
  </inkml:definitions>
  <inkml:trace contextRef="#ctx0" brushRef="#br0">110 1 11627,'0'0'6657,"-9"0"-5669,5-1-950,1 1 1,-1 0-1,0 1 1,1-1-1,-1 0 1,1 1-1,-1 0 1,1 0-1,-1 0 1,1 0-1,-1 1 1,1-1 0,0 1-1,0 0 1,0 0-1,0 0 1,0 0-1,0 1 1,1-1-1,-1 1 1,1 0-1,-1-1 1,1 1-1,0 0 1,0 0 0,0 1-1,1-1 1,-1 0-1,1 1 1,0-1-1,-1 4 1,0-2 32,0 0 0,0-1 0,1 1 0,0 0 0,0 0 1,0 0-1,0 0 0,1 0 0,0 0 0,0 0 0,0 0 0,3 9 1,-3-12-52,1 0-1,0-1 1,0 1 0,0-1 0,0 1 0,0-1 0,0 1 0,0-1 0,0 0 0,0 1 0,1-1 0,-1 0-1,1 0 1,-1 0 0,1 0 0,-1 0 0,1 0 0,0-1 0,-1 1 0,1-1 0,0 1 0,-1-1 0,1 1 0,0-1-1,0 0 1,-1 0 0,1 0 0,0 0 0,0 0 0,0 0 0,-1 0 0,1-1 0,0 1 0,0-1 0,-1 1-1,1-1 1,2-1 0,-1 1-317,-1 0 0,0 0 0,0 0 0,0-1 0,0 1 0,0-1 0,0 1 0,0-1-1,-1 0 1,1 1 0,-1-1 0,1 0 0,-1 0 0,0 0 0,1 0 0,-1-1 0,0 1-1,0 0 1,-1 0 0,1-1 0,0 1 0,-1 0 0,0-1 0,1 1 0,-1-4 0,0-15-7983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7.481"/>
    </inkml:context>
    <inkml:brush xml:id="br0">
      <inkml:brushProperty name="width" value="0.025" units="cm"/>
      <inkml:brushProperty name="height" value="0.025" units="cm"/>
    </inkml:brush>
  </inkml:definitions>
  <inkml:trace contextRef="#ctx0" brushRef="#br0">7 0 10570,'0'0'11734,"-2"12"-11334,0 5-148,0 0 0,1 0 0,1 0 1,1 0-1,1 0 0,0 0 0,1 0 0,7 23 0,29 59 96,-35-91-245,0 0 0,0 0 0,0-1-1,1 1 1,0-1 0,1 0 0,0-1-1,0 0 1,0 1 0,8 4 0,-13-11-119,-1 1 0,1 0 0,0-1 0,0 1 0,0-1 1,0 0-1,0 1 0,0-1 0,0 0 0,0 0 0,0 1 1,0-1-1,0 0 0,0 0 0,0 0 0,0 0 0,0 0 1,0 0-1,0-1 0,0 1 0,0 0 0,0-1 0,0 1 0,0 0 1,0-1-1,0 1 0,-1-1 0,1 1 0,0-1 0,0 1 1,0-1-1,-1 0 0,1 0 0,1-1 0,0-1-919,1 0-1,-1-1 0,0 1 1,-1-1-1,1 1 0,-1-1 1,3-7-1,-1-6-6297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7.824"/>
    </inkml:context>
    <inkml:brush xml:id="br0">
      <inkml:brushProperty name="width" value="0.025" units="cm"/>
      <inkml:brushProperty name="height" value="0.025" units="cm"/>
    </inkml:brush>
  </inkml:definitions>
  <inkml:trace contextRef="#ctx0" brushRef="#br0">148 201 13901,'0'0'2819,"-11"4"-214,0 0-2080,-61 24 2274,68-26-2678,1 0 0,-1-1 0,1 1 0,0 0 0,-1 1-1,1-1 1,0 0 0,0 1 0,1 0 0,-1 0 0,0-1 0,1 2 0,0-1 0,0 0 0,0 0 0,0 1-1,0-1 1,-1 5 0,3-7-119,0-1 0,0 1 0,0 0 0,0 0 1,0 0-1,0 0 0,0 0 0,0-1 0,1 1 0,-1 0 0,0 0 0,0 0 0,1-1 0,-1 1 0,0 0 0,1 0 0,-1-1 0,1 1 0,-1 0 0,1-1 0,-1 1 0,1 0 0,0-1 0,-1 1 0,1-1 0,0 1 1,-1-1-1,1 1 0,1 0 0,32 5 103,-24-6-76,1 0 1,-1-1 0,1 0 0,14-5-1,-12 1-110,-1 0 0,0-2 0,0 1 0,0-2 0,-1 0 0,11-9 0,30-19-142,-51 35 247,0 1-1,0 0 0,0-1 1,0 1-1,1 0 1,-1 0-1,0 0 1,0 0-1,0 0 0,1 0 1,-1 0-1,0 0 1,0 0-1,0 1 1,0-1-1,1 0 1,-1 1-1,0-1 0,0 1 1,0-1-1,0 1 1,0 0-1,0 0 1,0-1-1,0 1 0,0 0 1,0 0-1,1 1 1,-1 0 20,1 0 0,0-1-1,0 0 1,0 1 0,0-1 0,0 0 0,0 0 0,0 0 0,0 0 0,1 0 0,3 0 0,5 0-74,0-1 1,1-1-1,-1 0 1,0 0-1,0-1 1,0 0 0,0-1-1,0-1 1,17-7-1,4-5-1181,51-36 0,-40 24 805,-43 28 421,1 0 1,-1-1-1,0 1 1,1-1 0,-1 1-1,1 0 1,-1-1-1,0 1 1,1 0 0,-1-1-1,1 1 1,-1 0-1,1 0 1,-1 0 0,1-1-1,0 1 1,-1 0-1,1 0 1,-1 0 0,1 0-1,-1 0 1,1 0-1,-1 0 1,1 0 0,-1 0-1,1 0 1,0 1-1,-1-1 1,1 0 0,-1 0-1,1 0 1,-1 1-1,1-1 1,-1 0 0,1 1-1,1 19 1316,-2-18-1281,0 0 0,0 1 1,0-1-1,0 0 0,1 1 1,-1-1-1,0 0 0,1 0 1,0 1-1,-1-1 0,1 0 1,1 2-1,65 68-1262,-48-54 270,-1 1 0,0 0 0,19 30 0,-33-42 954,0 0 0,0 0 0,-1 0 0,0 0 0,0 0 0,-1 1 0,0-1 0,0 1 0,-1 0 0,0-1 0,0 1 0,-1 0 0,0 0 0,0-1 0,-3 14 0,3-19 120,-1 0 0,1 0 1,-1 0-1,0 0 1,1 0-1,-1 0 1,0 0-1,0 0 1,0-1-1,-1 1 1,1 0-1,0-1 1,-1 1-1,1-1 1,-1 1-1,1-1 1,-1 0-1,0 0 0,1 1 1,-1-1-1,0 0 1,-3 1-1,4-2-84,0 0 0,0 0-1,0 0 1,0 0-1,0 0 1,0 0 0,0 0-1,0-1 1,0 1-1,0 0 1,0-1 0,0 1-1,0 0 1,0-1-1,0 1 1,0-1 0,0 1-1,0-1 1,0 0-1,1 1 1,-1-1 0,0 0-1,1 0 1,-1 0-1,0 1 1,1-1 0,-1 0-1,1 0 1,-1 0-1,1 0 1,-1 0 0,1 0-1,0 0 1,0 0-1,-1 0 1,1 0 0,0 0-1,0 0 1,0 0-1,0 0 1,0 0 0,0 0-1,0 0 1,1-2-1,-1-11-129,0 1-1,1-1 1,1 1-1,0-1 1,1 1-1,0 0 0,1 0 1,1 0-1,0 1 1,0-1-1,2 1 1,-1 0-1,1 1 1,17-21-1,17-19 13,28-39 62,-64 83 22,-1-1-1,0 1 1,0-1 0,0 0-1,-1 0 1,0 0 0,-1-1-1,0 1 1,2-17 0,-4 24 14,1-1-1,-1 1 1,0-1 0,0 1 0,0 0 0,-1-1 0,1 1 0,0-1 0,0 1 0,-1-1 0,1 1 0,-1 0-1,1-1 1,-1 1 0,0 0 0,0-1 0,1 1 0,-1 0 0,0 0 0,0 0 0,0 0 0,0 0 0,0 0-1,0 0 1,-1 0 0,1 0 0,-2-1 0,0 1 1,0 1 0,-1-1 1,1 0-1,0 1 0,0 0 0,-1 0 0,1 0 1,0 0-1,0 0 0,-1 0 0,1 1 0,-4 1 0,-1 0 20,0 0 0,0 1 0,1 0 0,-1 0 0,1 1 0,-1 0 0,1 1-1,1-1 1,-14 12 0,19-15-40,-1 0-1,1 1 1,0-1-1,0 1 1,-1-1-1,1 1 1,0-1-1,0 1 1,1-1 0,-1 1-1,0 0 1,0-1-1,1 1 1,-1 0-1,1 0 1,-1 0-1,1 0 1,0-1-1,0 1 1,0 0-1,0 0 1,0 0-1,0 0 1,1 0-1,-1-1 1,1 4 0,1-3-3,0 0 0,0 0 0,0 0 1,0 0-1,0 0 0,1 0 0,-1-1 1,0 1-1,1-1 0,-1 1 0,1-1 1,0 0-1,-1 0 0,1-1 0,4 2 1,57 7-1941,-11-10-3937,-14-4-2344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7.812"/>
    </inkml:context>
    <inkml:brush xml:id="br0">
      <inkml:brushProperty name="width" value="0.025" units="cm"/>
      <inkml:brushProperty name="height" value="0.025" units="cm"/>
    </inkml:brush>
  </inkml:definitions>
  <inkml:trace contextRef="#ctx0" brushRef="#br0">82 1 17617,'0'0'5322,"-9"5"-5242,4-2-61,0 0-1,0 1 1,0-1-1,1 1 1,-1 0-1,1 0 1,0 1 0,0-1-1,1 1 1,-1 0-1,1 0 1,0 0-1,0 1 1,1-1-1,0 1 1,0-1 0,0 1-1,0 0 1,1 0-1,-1 6 1,1-5 46,0 0 0,1 0 0,-1 0 0,1-1 0,1 1 0,1 13 0,-2-18-15,1-1 1,-1 0 0,0 0 0,1 0 0,-1 1 0,1-1 0,-1 0 0,1 0-1,0 0 1,-1 0 0,1 0 0,0 0 0,0 0 0,0 0 0,0-1-1,0 1 1,0 0 0,0 0 0,0-1 0,0 1 0,0 0 0,0-1-1,0 1 1,0-1 0,0 0 0,1 1 0,-1-1 0,0 0 0,0 0 0,0 0-1,1 0 1,-1 0 0,0 0 0,0 0 0,1 0 0,-1 0 0,0 0-1,0-1 1,0 1 0,1-1 0,-1 1 0,0-1 0,0 1 0,0-1-1,0 1 1,2-2 0,0-1 42,1 1 0,-1-1 0,0 0 0,0 0 0,0 0 0,0 0 0,-1-1 0,1 1 0,-1-1 0,0 1 0,0-1 0,0 0 0,0 0 0,-1 0 0,1 0 0,-1 0 0,1-8 0,0 5-9,-1-1 1,0 0-1,0 0 1,-1 0-1,0 0 1,0 1-1,-1-1 1,-3-15-1,4 20-101,-1 2-1,0-1 0,0 0 0,0 0 1,0 0-1,0 0 0,0 0 0,0 1 1,0-1-1,-1 0 0,1 1 0,-1 0 1,1-1-1,-1 1 0,0 0 0,0-1 0,1 1 1,-1 0-1,0 0 0,0 1 0,0-1 1,0 0-1,0 1 0,0-1 0,0 1 1,-3-1-1,4 1-53,-1 0-1,1 0 1,-1 1 0,1-1 0,-1 0-1,1 1 1,0-1 0,-1 1 0,1-1-1,0 1 1,-1 0 0,1-1 0,0 1-1,0 0 1,0 0 0,0 0 0,-1 0-1,1 0 1,1 0 0,-1 0 0,0 0-1,0 1 1,0-1 0,1 0 0,-1 1-1,0-1 1,1 0 0,-1 1 0,1-1-1,0 0 1,-1 1 0,1-1 0,0 1-1,0-1 1,0 1 0,0-1 0,0 3-1,0-2-191,0 0 0,0 0 0,1 1 0,-1-1 0,0 0 0,1 0 0,-1 0 0,1 0 0,0 0 0,0 0 0,0 0 0,0 0 0,0 0-1,0 0 1,0 0 0,1-1 0,-1 1 0,1 0 0,-1-1 0,1 1 0,0-1 0,2 2 0,-1-1-520,1 0 0,-1-1 1,0 0-1,1 0 0,-1 0 1,0 0-1,1 0 0,5 0 0,11 0-4736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8.284"/>
    </inkml:context>
    <inkml:brush xml:id="br0">
      <inkml:brushProperty name="width" value="0.025" units="cm"/>
      <inkml:brushProperty name="height" value="0.025" units="cm"/>
    </inkml:brush>
  </inkml:definitions>
  <inkml:trace contextRef="#ctx0" brushRef="#br0">13 74 3267,'0'0'16955,"-2"10"-16304,-4 39-254,3 0-1,1 1 1,3-1-1,2 1 1,2-1-1,12 54 1,-11-80 190,-5-30 1331,-6-45 1370,3 38-3860,-4-55 540,2 1 0,8-109 0,-3 170-17,0 0 1,0 0-1,1 1 1,0-1 0,0 0-1,1 1 1,-1-1-1,1 1 1,1 0-1,-1 0 1,1 0-1,6-7 1,-7 10 11,0 1 1,-1-1-1,1 1 1,1 0-1,-1 0 1,0 0-1,1 0 1,-1 0 0,1 1-1,-1-1 1,1 1-1,0 0 1,-1 0-1,1 1 1,0-1-1,0 1 1,0-1-1,-1 1 1,1 1-1,0-1 1,0 0-1,0 1 1,7 2-1,-8-2 16,0 0-1,1 0 0,-1 1 0,0-1 0,0 1 0,0 0 1,0 0-1,0 0 0,0 0 0,0 0 0,-1 1 0,1-1 0,-1 1 1,0 0-1,0 0 0,0 0 0,0 0 0,0 0 0,-1 0 0,1 0 1,-1 0-1,0 1 0,0-1 0,0 1 0,0 3 0,0-3 28,-1 1-1,1-1 1,-1 1-1,0-1 1,0 1-1,-1-1 1,0 1-1,1-1 0,-1 1 1,-1-1-1,1 0 1,-1 1-1,0-1 1,0 0-1,0 0 1,0 0-1,-1 0 0,1-1 1,-5 5-1,-2 0 238,0 0-1,0-1 0,-1 0 1,0 0-1,-16 8 0,21-13-292,1 0-1,-1 0 1,0 0-1,0 0 1,0-1-1,0 0 1,0 0-1,0 0 1,0 0-1,0-1 1,-1 0-1,1 0 1,0 0-1,0-1 1,-7-1-1,12 2-74,-1-1-1,1 1 0,0 0 1,-1 0-1,1 0 0,0-1 1,-1 1-1,1 0 0,0 0 0,-1-1 1,1 1-1,0 0 0,0-1 1,0 1-1,-1 0 0,1-1 1,0 1-1,0-1 0,0 1 1,0 0-1,0-1 0,0 1 1,-1-1-1,1 1 0,0 0 0,0-1 1,0 1-1,0 0 0,0-1 1,1 1-1,-1-1 0,0 1 1,0 0-1,0-1 0,0 1 1,0-1-1,0 1 0,1 0 1,-1-1-1,0 1 0,0 0 0,1-1 1,12-15-7261,5 4-392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8.630"/>
    </inkml:context>
    <inkml:brush xml:id="br0">
      <inkml:brushProperty name="width" value="0.025" units="cm"/>
      <inkml:brushProperty name="height" value="0.025" units="cm"/>
    </inkml:brush>
  </inkml:definitions>
  <inkml:trace contextRef="#ctx0" brushRef="#br0">1 104 8008,'0'0'15166,"10"3"-14365,2 0-624,1 0 1,0 0-1,-1-2 1,1 1-1,0-2 1,18 0-1,-28 0-83,0 0 0,1-1 0,-1 1 1,0-1-1,0 0 0,0 0 0,0 0 0,0 0 0,0 0 0,0-1 0,0 1 0,0-1 0,0 0 0,-1 0 0,1 0 0,-1 0 0,0 0 0,1 0 0,-1-1 0,0 1 0,0-1 0,0 0 0,-1 0 0,1 1 1,-1-1-1,1 0 0,-1 0 0,0 0 0,0-1 0,-1 1 0,1 0 0,0 0 0,-1 0 0,0-1 0,0-5 0,0 7-82,0 1 1,-1-1-1,1 0 0,0 1 0,-1-1 1,1 0-1,-1 1 0,0-1 0,0 0 1,1 1-1,-1-1 0,0 1 0,0 0 1,0-1-1,-1 1 0,1 0 0,0-1 1,0 1-1,-1 0 0,1 0 0,-1 0 1,1 0-1,-1 0 0,1 1 0,-1-1 1,1 0-1,-1 1 0,0-1 0,0 1 1,1 0-1,-1-1 0,0 1 0,1 0 1,-1 0-1,0 0 0,0 0 0,1 0 1,-1 1-1,-3 0 0,-2 0-12,0-1 0,-1 2 0,1-1 1,0 1-1,0 0 0,1 1 0,-1 0 0,-11 6 0,11-4 52,1 0-1,0 1 0,0 0 1,0 0-1,1 0 1,-1 0-1,-6 14 0,10-19-45,1 1-1,0 0 1,0 0-1,0 0 1,0-1-1,1 1 1,-1 0-1,0 0 1,1 0-1,-1 1 1,1-1-1,0 0 1,0 0-1,-1 0 1,2 0-1,-1 0 1,0 0-1,0 0 1,1 0-1,-1 0 1,1 0-1,-1 0 1,1 0-1,0 0 0,0 0 1,0 0-1,0 0 1,0 0-1,0-1 1,1 1-1,-1 0 1,0-1-1,1 1 1,-1-1-1,4 3 1,3 0 6,0 0 0,1 0 0,-1 0 0,1-1 0,0 0 1,-1-1-1,1 0 0,19 2 0,77-3-1679,-77-1 459,31-4-2806,4-10-1805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4:59.194"/>
    </inkml:context>
    <inkml:brush xml:id="br0">
      <inkml:brushProperty name="width" value="0.025" units="cm"/>
      <inkml:brushProperty name="height" value="0.025" units="cm"/>
    </inkml:brush>
  </inkml:definitions>
  <inkml:trace contextRef="#ctx0" brushRef="#br0">184 64 5317,'0'0'9294,"3"-8"-5995,11-28-576,-14 36-2613,0-1 1,0 0 0,0 1-1,1-1 1,-1 1-1,0-1 1,0 0 0,0 1-1,0-1 1,0 1-1,0-1 1,0 0 0,0 1-1,-1-1 1,1 0-1,0 1 1,0-1 0,0 1-1,-1-1 1,1 1-1,0-1 1,-1 1 0,1-1-1,0 1 1,-1-1-1,1 1 1,-1-1 0,1 1-1,-1-1 1,1 1-1,-1 0 1,1-1 0,-1 1-1,1 0 1,-1-1-1,1 1 1,-1 0 0,0 0-1,1 0 1,-1 0-1,1-1 1,-1 1-1,0 0 1,1 0 0,-1 0-1,1 0 1,-1 0-1,0 0 1,1 1 0,-1-1-1,1 0 1,-1 0-1,-1 1 1,-32 6 499,22 0-422,-1 0-1,1 0 1,1 1-1,0 0 1,0 1-1,0 1 1,-9 10-1,16-16-124,0 1-1,0-1 1,0 1-1,0 0 0,1 0 1,-1 0-1,1 1 0,1-1 1,-1 1-1,1 0 0,0-1 1,0 1-1,0 0 0,1 0 1,0 0-1,1 1 1,-1-1-1,1 8 0,1-12-48,0 0-1,-1 0 1,1 0-1,0 0 0,1 0 1,-1 0-1,0 0 1,0 0-1,1-1 1,-1 1-1,1-1 0,0 1 1,-1-1-1,1 1 1,0-1-1,0 0 1,0 0-1,0 0 1,0 0-1,0 0 0,0 0 1,0-1-1,0 1 1,0-1-1,1 1 1,2-1-1,10 2 142,-1 0 1,30-2 0,-27-1-30,14 1-220,0-2 0,0-1 0,-1-2 0,36-9-1,-45 7-1574,0 0 0,0-1-1,35-20 1,-3-5-6664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0.075"/>
    </inkml:context>
    <inkml:brush xml:id="br0">
      <inkml:brushProperty name="width" value="0.025" units="cm"/>
      <inkml:brushProperty name="height" value="0.025" units="cm"/>
    </inkml:brush>
  </inkml:definitions>
  <inkml:trace contextRef="#ctx0" brushRef="#br0">0 306 9001,'0'0'7564,"11"0"-5829,5 0-1243,1-1 0,-1-1-1,0 0 1,0-1 0,30-10 0,92-40 1263,-71 26-1128,46-16-297,196-84-1850,-307 126 1200,-1 0 1,1 0 0,0 1 0,-1-1 0,1 0-1,-1 0 1,0 0 0,1-1 0,-1 1 0,0 0 0,1 0-1,-1-1 1,0 1 0,0-1 0,0 1 0,0-1 0,-1 1-1,2-3 1,-1-6-5617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0.438"/>
    </inkml:context>
    <inkml:brush xml:id="br0">
      <inkml:brushProperty name="width" value="0.025" units="cm"/>
      <inkml:brushProperty name="height" value="0.025" units="cm"/>
    </inkml:brush>
  </inkml:definitions>
  <inkml:trace contextRef="#ctx0" brushRef="#br0">449 84 10858,'0'0'1783,"-1"-8"379,1 5-1911,0 0-1,-1 0 0,1-1 0,0 1 1,0 0-1,1 0 0,-1-1 0,1 1 1,0 0-1,0 0 0,0 0 1,0 0-1,0 0 0,0 0 0,1 0 1,0 0-1,-1 0 0,1 1 0,0-1 1,1 1-1,-1-1 0,0 1 0,1 0 1,4-3-1,-17 32 321,-20 8-435,-2-1 0,0-2 0,-51 38 0,18-14-114,10-10-22,33-30-2,2 1 1,0 1-1,1 0 1,0 2-1,2 0 1,-30 43-1,46-61-3,0-1 0,0 0 0,1 0 0,-1 1 0,0-1-1,0 0 1,1 1 0,-1-1 0,1 1 0,-1-1 0,1 1-1,-1-1 1,1 1 0,0-1 0,0 1 0,0 0 0,0-1-1,0 1 1,0-1 0,0 1 0,1-1 0,-1 1 0,0-1-1,1 1 1,-1-1 0,1 1 0,0-1 0,0 1 0,-1-1-1,1 0 1,0 0 0,0 1 0,0-1 0,0 0 0,0 0-1,0 0 1,1 0 0,-1 0 0,0 0 0,1 0 0,-1 0-1,0-1 1,1 1 0,-1-1 0,1 1 0,-1-1 0,3 1-1,9 2 42,0-1-1,0-1 0,1 0 0,22-2 1,-15 1 35,46-4 10,0-3 0,94-22-1,-63 10-103,-70 14-948,0-1-1,30-11 0,-12-4-4329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1.551"/>
    </inkml:context>
    <inkml:brush xml:id="br0">
      <inkml:brushProperty name="width" value="0.025" units="cm"/>
      <inkml:brushProperty name="height" value="0.025" units="cm"/>
    </inkml:brush>
  </inkml:definitions>
  <inkml:trace contextRef="#ctx0" brushRef="#br0">150 73 3844,'0'0'6438,"7"-9"-3235,1 1-2230,-6 6-626,1-1 0,0 0 0,-1 0 0,1 0 0,-1 0-1,0 0 1,0-1 0,0 1 0,0 0 0,-1-1 0,0 0-1,2-4 1,-3 8-265,0-1-1,0 1 0,0 0 0,0-1 1,0 1-1,0 0 0,0 0 1,0-1-1,0 1 0,0 0 1,0-1-1,0 1 0,0 0 1,0 0-1,0-1 0,0 1 0,0 0 1,0-1-1,0 1 0,-1 0 1,1 0-1,0-1 0,0 1 1,0 0-1,-1 0 0,1 0 0,0-1 1,0 1-1,0 0 0,-1 0 1,1 0-1,0 0 0,0-1 1,-1 1-1,1 0 0,0 0 0,-1 0 1,1 0-1,0 0 0,0 0 1,-1 0-1,0 0 0,-18 2 511,-17 13-841,-20 23 300,54-36-67,-1 0 0,1 1 0,-1-1 0,1 0 0,0 1 0,0 0 1,0 0-1,0 0 0,0 0 0,1 0 0,-1 0 0,1 0 0,0 0 0,0 0 0,0 1 0,0-1 1,0 4-1,1-6 15,1 0 1,-1 0-1,1 0 0,-1-1 1,1 1-1,0 0 1,-1 0-1,1-1 0,0 1 1,-1 0-1,1-1 1,0 1-1,0-1 1,0 1-1,0-1 0,-1 1 1,1-1-1,0 0 1,0 1-1,0-1 0,0 0 1,2 0-1,28 7 96,-23-6-80,10 3-13,49 12 27,-64-16-35,-1 1 0,0 0 0,1 0 0,-1 0 0,0 0 0,0 0 0,0 0 0,0 1 0,0-1 0,0 1 0,0-1 0,0 1 0,0 0 0,-1 0 0,1 0 0,-1 0 0,1 0 0,-1 0 0,0 0 0,0 0 0,0 1 0,1 2 0,-2-3 39,0 0-1,0 0 1,-1 0-1,1 0 1,-1 0-1,1 0 1,-1 0-1,1 0 1,-1-1-1,0 1 1,0 0-1,0 0 1,0 0-1,-1-1 1,1 1-1,0-1 1,-1 1-1,1-1 1,-1 1-1,1-1 1,-1 0-1,-2 2 1,-47 25 1047,39-21-901,-9 4-53,10-4-227,0-1-1,-1 0 0,0-1 0,0 0 0,0 0 1,0-1-1,-1-1 0,-12 2 0,31-16-3960,14-10 69,6-8-1351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1.898"/>
    </inkml:context>
    <inkml:brush xml:id="br0">
      <inkml:brushProperty name="width" value="0.025" units="cm"/>
      <inkml:brushProperty name="height" value="0.025" units="cm"/>
    </inkml:brush>
  </inkml:definitions>
  <inkml:trace contextRef="#ctx0" brushRef="#br0">6 0 13261,'0'0'9518,"1"14"-9406,-8 241 192,7-252-325,0 0 0,0 0 0,1 0-1,-1 0 1,0 0 0,1 0 0,0 0-1,0 0 1,0 0 0,0 0 0,1 0-1,-1 0 1,1 0 0,-1-1 0,1 1-1,0-1 1,0 1 0,0-1 0,0 0-1,1 0 1,-1 0 0,4 3 0,-1-3-557,0 1 0,0-1 0,0-1 0,0 1 0,0-1 0,0 0 0,0 0 0,1 0 0,-1 0 0,0-1 0,0 0 0,10-1 0,13-4-5166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2.261"/>
    </inkml:context>
    <inkml:brush xml:id="br0">
      <inkml:brushProperty name="width" value="0.025" units="cm"/>
      <inkml:brushProperty name="height" value="0.025" units="cm"/>
    </inkml:brush>
  </inkml:definitions>
  <inkml:trace contextRef="#ctx0" brushRef="#br0">131 5 6438,'0'0'6561,"-11"3"-3892,-2 1-2017,0 1 0,1 0 0,-1 1 0,-12 8 0,21-12-466,0 1 1,0 0-1,0 0 0,1 0 1,-1 1-1,1-1 1,0 1-1,-4 5 1,6-7-156,0 0 1,0 0 0,0 0 0,0 0 0,1 0-1,-1 0 1,1 0 0,-1 0 0,1 0 0,0 0-1,-1 1 1,1-1 0,0 0 0,1 0 0,-1 0-1,0 0 1,1 0 0,-1 0 0,1 0 0,0 3-1,1-3 16,0 0 0,-1-1 0,1 1-1,0 0 1,0-1 0,0 1 0,0-1 0,0 1-1,0-1 1,0 0 0,0 0 0,1 0-1,-1 0 1,0-1 0,1 1 0,-1 0-1,1-1 1,-1 0 0,1 1 0,-1-1-1,5-1 1,2 2 198,-1-1 0,1-1 0,0 0-1,16-3 1,-22 3-150,0 0 1,1 0-1,-1 0 0,0-1 0,0 1 0,0-1 0,0 0 1,-1 0-1,1 0 0,0 0 0,-1 0 0,1-1 1,-1 1-1,0-1 0,0 0 0,0 1 0,0-1 0,0 0 1,-1 0-1,1 0 0,-1 0 0,0-1 0,0 1 1,0 0-1,0 0 0,-1-1 0,1 1 0,-1-1 0,0-3 1,0 4-81,0 1 0,-1-1 0,1 0 0,-1 1 0,0-1 0,0 1 0,0-1 0,0 1 1,0-1-1,0 1 0,0 0 0,-1-1 0,0 1 0,1 0 0,-4-3 0,3 3-217,-1 0 1,0 0-1,1 0 0,-1 1 0,0-1 0,0 1 0,0 0 0,0 0 0,0 0 0,0 0 0,0 0 0,0 1 1,0-1-1,-1 1 0,-4 0 0,7 1-350,0 0 1,1 0 0,-1 0-1,0 0 1,1 0 0,-1 1-1,1-1 1,-1 0 0,1 0-1,0 1 1,-1-1 0,1 0-1,0 0 1,0 1 0,0-1-1,0 0 1,0 1 0,0-1-1,0 0 1,1 1-1,-1-1 1,0 0 0,1 0-1,0 3 1,8 7-7104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2.632"/>
    </inkml:context>
    <inkml:brush xml:id="br0">
      <inkml:brushProperty name="width" value="0.025" units="cm"/>
      <inkml:brushProperty name="height" value="0.025" units="cm"/>
    </inkml:brush>
  </inkml:definitions>
  <inkml:trace contextRef="#ctx0" brushRef="#br0">71 26 14446,'0'0'3721,"-8"9"-2435,1-2-1036,1 1 0,0 0 0,0 1 0,1-1 0,0 1 0,0 0 0,1 0 0,0 1 0,1-1 0,0 1 0,-3 17 0,4 121 59,3-80 50,-1-67-12,0-6 13,0 1 1,0-1-1,1 0 1,-1 1-1,1-1 1,0 1-1,2-7 1,3-12 0,-1-23-117,16-54-1,-19 87-273,2 1 0,0 0 0,0 0 0,2 0 0,-1 1 0,1 0 0,1 0 0,0 0 0,13-15 0,-15 23-45,-1-1-1,1 1 1,1 0 0,-1 0-1,0 0 1,1 1-1,0 0 1,-1 0 0,1 0-1,0 1 1,0-1 0,0 2-1,0-1 1,0 1-1,0 0 1,7 0 0,-5 1 25,0-1 0,0 1 0,0 0 0,-1 1 1,1 0-1,-1 0 0,1 1 0,-1 0 0,0 0 1,0 1-1,13 8 0,-19-11 61,0-1-1,0 1 1,0-1 0,0 1-1,0 0 1,-1 0 0,1-1 0,0 1-1,0 0 1,-1 0 0,1 0-1,0 0 1,-1 0 0,1 0-1,-1 0 1,0 0 0,1 0-1,-1 0 1,0 0 0,1 1-1,-1-1 1,0 0 0,0 0 0,0 0-1,0 0 1,0 0 0,0 0-1,0 1 1,-1-1 0,0 2-1,0-1 78,-1 0 0,1 0 0,-1 0 0,0 0-1,0 0 1,0 0 0,0 0 0,0-1 0,-1 1-1,1-1 1,0 0 0,-4 2 0,-8 3 442,0 0 0,-1-2 0,-25 6 0,18-8-389,-1 0 0,-24-1 0,30-2-1200,17 1 1001,-1 1-59,1-1-1,0 0 1,0 0-1,0 0 1,-1 0-1,1 0 1,0 0-1,0 0 0,0 0 1,0 0-1,-1 0 1,1 0-1,0 0 1,0 0-1,0 0 1,-1 0-1,1 0 0,0 0 1,0 0-1,0 0 1,-1 0-1,1 0 1,0 0-1,0-1 1,0 1-1,0 0 0,-1 0 1,1 0-1,0 0 1,0 0-1,0 0 1,0-1-1,0 1 1,-1 0-1,1 0 0,0 0 1,0 0-1,0-1 1,0 1-1,0 0 1,0 0-1,0 0 1,0 0-1,0-1 0,0 1 1,0 0-1,0 0 1,0 0-1,0-1 1,0 1-1,0 0 1,0 0-1,0-1 0,0-7-8001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8.423"/>
    </inkml:context>
    <inkml:brush xml:id="br0">
      <inkml:brushProperty name="width" value="0.025" units="cm"/>
      <inkml:brushProperty name="height" value="0.025" units="cm"/>
    </inkml:brush>
  </inkml:definitions>
  <inkml:trace contextRef="#ctx0" brushRef="#br0">0 8 11403,'2'-8'11954,"0"34"-9721,5 30-1670,-3-40-316,-2-7-99,0 1 0,0 0 0,1 0 0,1-1 1,-1 0-1,1 1 0,1-1 0,9 14 0,-14-22-128,1-1 0,-1 1 0,0-1 0,1 0 0,-1 1 0,1-1 0,-1 1 0,1-1 0,-1 1 0,1-1 0,-1 0 0,1 1 0,-1-1 0,1 0 0,-1 0 0,1 1 0,-1-1 0,1 0 0,0 0 0,-1 0 0,1 0 0,-1 0 0,1 0 0,0 0 0,-1 0 0,1 0 0,-1 0 0,1 0 0,1 0 0,5-17 351,-5-32-155,-2 43-239,-7-64-1324,5 51-3408,4 21 4514,1 1 0,-1-1 0,1 0 0,-1 0-1,1 0 1,0 0 0,0-1 0,-1 1 0,1-1 0,0 0 0,0 0 0,1 0 0,-1 0 0,0 0 0,0-1 0,0 1 0,4-1-1,60 1-6450,-61-1 5787,31-3-3451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4.662"/>
    </inkml:context>
    <inkml:brush xml:id="br0">
      <inkml:brushProperty name="width" value="0.025" units="cm"/>
      <inkml:brushProperty name="height" value="0.025" units="cm"/>
    </inkml:brush>
  </inkml:definitions>
  <inkml:trace contextRef="#ctx0" brushRef="#br0">35 59 5445,'0'0'5114,"1"-9"-2049,1-5-1705,0-7 53,-1 6 5994,-19 212-4384,13-154-2576,4-42-434,1 1 0,0-1 1,-1 0-1,1 0 1,0 1-1,0-1 0,-1 0 1,1 1-1,0-1 0,0 0 1,1 1-1,-1-1 0,0 0 1,0 1-1,1-1 0,-1 0 1,1 1-1,-1-1 0,1 0 1,-1 0-1,1 0 0,0 0 1,-1 1-1,1-1 0,0 0 1,0 0-1,0 0 0,0-1 1,0 1-1,0 0 0,0 0 1,0 0-1,0-1 0,2 1 1,0 0 19,1-1 0,0-1 0,-1 1 0,1 0 0,-1-1 0,1 0 0,-1 0 0,1 0 0,-1 0 0,0 0 1,1-1-1,4-3 0,13-6 8,-14 6-94,1 1 0,-1 0 1,1 0-1,0 1 0,0 0 1,0 0-1,1 1 0,-1 0 1,13-1-1,-20 3 47,0 0-1,0 1 1,0-1 0,0 0 0,-1 1 0,1-1-1,0 1 1,0-1 0,0 1 0,-1 0-1,1-1 1,0 1 0,0 0 0,-1 0 0,1-1-1,-1 1 1,1 0 0,-1 0 0,1 0-1,-1 0 1,1 0 0,-1 0 0,0 0 0,1 0-1,-1-1 1,0 1 0,0 0 0,0 0-1,0 0 1,0 0 0,0 0 0,0 0 0,0 0-1,0 0 1,-1 0 0,1 0 0,-1 2 0,1 0 20,0 0 0,-1 0 1,0 0-1,1 0 1,-1 0-1,0 0 1,-1 0-1,1-1 1,0 1-1,-1 0 1,0-1-1,-3 5 1,-2-1 112,-1-1 0,0 0 0,0 0 0,0-1 0,-1 0 0,0 0 0,0-1 0,0 0 0,0-1 0,0 0 0,0 0 0,-1-1 0,1 0 0,-1-1 0,1 0 0,0 0 0,-1-1 0,-9-2 0,3-4-2081,27 3-3259,34 3-5864,-42 1 10108,21 0-7850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5.137"/>
    </inkml:context>
    <inkml:brush xml:id="br0">
      <inkml:brushProperty name="width" value="0.025" units="cm"/>
      <inkml:brushProperty name="height" value="0.025" units="cm"/>
    </inkml:brush>
  </inkml:definitions>
  <inkml:trace contextRef="#ctx0" brushRef="#br0">229 168 7944,'0'0'13570,"-10"-6"-12999,4 1-468,4 3-85,0-1 1,-1 1-1,1 0 1,-1 0-1,0 0 1,0 1-1,1-1 1,-1 1-1,0-1 1,0 1-1,-1 0 1,1 0-1,0 0 1,0 0-1,0 1 1,-1 0-1,1-1 1,0 1-1,0 0 1,-7 1-1,0 3 31,0 1 0,0 0 0,0 1 0,1 0 0,0 0 1,0 1-1,-14 14 0,18-17 61,-1 2 1,1-1 0,1 1-1,-1-1 1,1 1 0,0 1-1,0-1 1,0 0 0,1 1-1,0 0 1,1 0-1,-4 11 1,6-17-101,0 0-1,0 0 1,0 0 0,0 0 0,0 0-1,0 0 1,0 0 0,0 0-1,1 0 1,-1 0 0,0-1 0,0 1-1,1 0 1,-1 0 0,1 0-1,-1 0 1,1 0 0,-1-1 0,1 1-1,-1 0 1,1-1 0,0 1-1,-1 0 1,1-1 0,0 1-1,0-1 1,1 2 0,0-1 38,1 0 0,0 0 0,-1-1 0,1 1 0,0-1 0,-1 1 0,1-1 0,0 0 0,5-1 0,0 1 115,0-2 0,0 1 0,0-1 0,0 0 0,16-7 0,-16 4-53,1-1 1,-1 1-1,0-1 1,-1-1-1,1 1 0,-1-1 1,-1-1-1,1 1 1,-1-1-1,0-1 1,-1 1-1,0-1 1,0 1-1,-1-1 1,0-1-1,-1 1 1,0-1-1,0 1 1,-1-1-1,-1 0 0,1 0 1,-1 1-1,-1-1 1,0 0-1,-2-16 1,1 23-102,0-1 0,0 1 1,0 0-1,0-1 0,-1 1 1,1 0-1,-1 0 0,0 0 1,0 0-1,0 1 0,-1-1 1,1 0-1,0 1 0,-1-1 0,-4-2 1,5 3-32,0 1 0,0 0 0,0-1 0,0 1 0,0 0 0,0 0 0,-1 0 0,1 0 0,0 1 0,0-1 0,-1 1 0,1-1 0,0 1 0,-1 0 0,1 0 0,-1 0 0,1 0 0,0 0 0,-1 1 0,1-1 0,0 1 0,0-1 0,-1 1 0,-2 1 0,4-2 21,1 0-1,0 0 1,-1 1-1,1-1 1,-1 0-1,1 0 1,0 0-1,-1 0 1,1 0-1,0 1 1,0-1-1,-1 0 1,1 0-1,0 0 1,-1 1-1,1-1 1,0 0-1,0 1 1,-1-1-1,1 0 1,0 0-1,0 1 1,0-1-1,0 0 1,-1 1-1,1-1 1,0 0-1,0 1 1,0-1-1,0 1 1,0-1-1,0 0 1,0 1-1,0-1 1,0 0-1,0 1 1,0 0-1,14 5-7,22-3 102,66-2-319,-57 0-2587,2 0-4755,-26 0-691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5.660"/>
    </inkml:context>
    <inkml:brush xml:id="br0">
      <inkml:brushProperty name="width" value="0.025" units="cm"/>
      <inkml:brushProperty name="height" value="0.025" units="cm"/>
    </inkml:brush>
  </inkml:definitions>
  <inkml:trace contextRef="#ctx0" brushRef="#br0">1 61 1890,'0'0'14451,"1"-9"-11099,8-42 1912,-6 60-2189,8 44-3187,-7 12 175,7 83-2454,-11-142-234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5.991"/>
    </inkml:context>
    <inkml:brush xml:id="br0">
      <inkml:brushProperty name="width" value="0.025" units="cm"/>
      <inkml:brushProperty name="height" value="0.025" units="cm"/>
    </inkml:brush>
  </inkml:definitions>
  <inkml:trace contextRef="#ctx0" brushRef="#br0">0 66 9065,'0'0'13580,"69"-26"-12426,-32 18-354,8 0-543,0 2-161,0 3-289,-3 0-1568,-4 0-2051,-6 0-3010,-8-3-4805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6.366"/>
    </inkml:context>
    <inkml:brush xml:id="br0">
      <inkml:brushProperty name="width" value="0.025" units="cm"/>
      <inkml:brushProperty name="height" value="0.025" units="cm"/>
    </inkml:brush>
  </inkml:definitions>
  <inkml:trace contextRef="#ctx0" brushRef="#br0">181 0 15695,'0'0'9283,"-10"4"-8882,-10 4-135,1 1 1,1 1 0,-24 16 0,37-23-209,0 1 0,0-1 0,0 1-1,0 0 1,0 0 0,1 0 0,0 1 0,0 0 0,0 0 0,0 0 0,1 0 0,0 0 0,0 1-1,1-1 1,-1 1 0,1 0 0,0 0 0,-1 10 0,3-14-50,0 0 1,1 0-1,-1 0 1,1 0-1,0 0 1,0 0-1,0 0 0,0-1 1,0 1-1,0 0 1,0 0-1,0-1 0,1 1 1,-1-1-1,1 1 1,-1-1-1,1 1 0,0-1 1,-1 0-1,1 0 1,0 0-1,0 0 0,0 0 1,0 0-1,0-1 1,0 1-1,0 0 1,0-1-1,0 0 0,0 1 1,3-1-1,11 2-349,1 0 0,31-2 0,-35 0-362,-10 0 578,63-3-4952,-20-8-1920,-3-6-2505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6.900"/>
    </inkml:context>
    <inkml:brush xml:id="br0">
      <inkml:brushProperty name="width" value="0.025" units="cm"/>
      <inkml:brushProperty name="height" value="0.025" units="cm"/>
    </inkml:brush>
  </inkml:definitions>
  <inkml:trace contextRef="#ctx0" brushRef="#br0">51 64 6566,'0'0'5573,"-6"-8"-3725,2 0-998,-15-22 294,-3 12 6882,24 21-7860,1-1 0,-1 0 0,0 0 0,1 0 0,-1-1 0,1 1 0,0 0 0,-1-1-1,1 0 1,4 2 0,21 4 132,0-1 0,1-1-1,-1-1 1,1-1 0,-1-2-1,47-4 1,50 4-278,-124-2-29,1 1 0,-1 0 1,1 0-1,-1 0 0,1 0 0,-1 0 1,1 0-1,-1 0 0,1 1 0,-1-1 1,1 1-1,-1-1 0,1 1 0,-1-1 1,0 1-1,1 0 0,-1 0 0,0-1 1,1 1-1,-1 0 0,0 0 0,0 0 1,1 2-1,-2-2 11,0 1 0,-1-1 0,1 0 0,-1 0 0,1 0 0,-1 1 0,0-1 0,1 0 0,-1 0 0,0 0 0,0 0 0,0 0 0,0 0 0,0 0 0,0-1 0,0 1 0,0 0 0,0 0 0,-3 0 0,-11 8 90,0-1 0,-26 10 1,-72 17 562,-54 22 435,159-53-1312,10 0-389,19-1-1448,34-6-3083,-14-7-1670,3-4-6144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5:07.584"/>
    </inkml:context>
    <inkml:brush xml:id="br0">
      <inkml:brushProperty name="width" value="0.025" units="cm"/>
      <inkml:brushProperty name="height" value="0.025" units="cm"/>
    </inkml:brush>
  </inkml:definitions>
  <inkml:trace contextRef="#ctx0" brushRef="#br0">232 58 10250,'0'0'5904,"6"-9"-2915,19-24-496,-21 20 2071,-15 10-3637,-15 8-1149,7 3 302,0 0-1,1 2 0,0 0 0,0 1 0,1 0 1,1 2-1,0 0 0,1 0 0,0 2 0,1 0 1,-14 18-1,26-31-63,1 0 0,-1 1 0,1-1 0,-1 0 0,1 0 1,0 1-1,0-1 0,0 1 0,0-1 0,0 1 0,0-1 0,1 1 1,-1 0-1,1-1 0,0 1 0,0 5 0,0-7-4,1 1-1,0-1 1,-1 0-1,1 1 1,0-1-1,0 0 1,0 1-1,0-1 1,0 0-1,0 0 1,0 0-1,0 0 1,0 0-1,1 0 1,-1 0-1,0 0 1,0 0-1,1-1 1,-1 1-1,4 1 1,7 1 58,0-1-1,0 0 1,0 0-1,0-2 1,19 0 0,-28 0-54,59-1-327,-1-3-1,102-20 1,-125 13-2267,-18-2-2088,-4-5-3758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8:47.350"/>
    </inkml:context>
    <inkml:brush xml:id="br0">
      <inkml:brushProperty name="width" value="0.025" units="cm"/>
      <inkml:brushProperty name="height" value="0.025" units="cm"/>
    </inkml:brush>
  </inkml:definitions>
  <inkml:trace contextRef="#ctx0" brushRef="#br0">0 235 4869,'9'6'5487,"7"-3"-3781,22-4-2469,-23 1 1491,88-5 988,150-27 0,3 0-108,462-5 1318,-67 6-1400,-531 17-1125,170-42 0,-270 52-397,-12-1-1958,-8-9-5076,-8 1-385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9:51.319"/>
    </inkml:context>
    <inkml:brush xml:id="br0">
      <inkml:brushProperty name="width" value="0.025" units="cm"/>
      <inkml:brushProperty name="height" value="0.025" units="cm"/>
    </inkml:brush>
  </inkml:definitions>
  <inkml:trace contextRef="#ctx0" brushRef="#br0">22 73 4965,'0'0'14066,"-6"2"-13922,-10 5-15,23 2 154,44 11 389,-21-13-359,1 0 0,-1-2 0,1-1 0,0-2 0,1-1 0,33-3 0,189-29 891,-240 29-1113,305-43 596,2 14 0,435 13 0,-395 39-602,117 3-58,475-45 128,-606 23-90,-310 0-61,-18-3-456,-21-6-2519,-7-7-1154,3 1-2137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19:56.215"/>
    </inkml:context>
    <inkml:brush xml:id="br0">
      <inkml:brushProperty name="width" value="0.025" units="cm"/>
      <inkml:brushProperty name="height" value="0.025" units="cm"/>
    </inkml:brush>
  </inkml:definitions>
  <inkml:trace contextRef="#ctx0" brushRef="#br0">1171 227 3748,'0'0'1163,"4"-8"204,-1-1-743,0 1 0,0-1 0,-1 1-1,0-1 1,0 0 0,-1 0 0,0-16 0,-1 21-422,0 0 1,0 0-1,0 0 1,-1 0-1,0 0 0,0 1 1,0-1-1,0 0 1,0 1-1,-1-1 1,0 0-1,0 1 0,0 0 1,0-1-1,0 1 1,-1 0-1,1 0 1,-1 1-1,0-1 1,0 0-1,0 1 0,0-1 1,-6-2-1,-11-4-169,0 1-1,-1 1 1,1 1-1,-1 1 1,-1 1 0,-26-2-1,-132 1 186,163 5-167,-39 4 398,0 2 1,1 2 0,-101 29 0,136-30-318,0 1 0,1 0 0,0 2 0,1 0 0,0 1 0,0 1 0,1 0 0,-26 26 0,-7 13-74,-53 68 1,81-91 72,11-15-100,1 0 0,1 1-1,0 0 1,1 1 0,1 0 0,0 0 0,-9 30 0,14-36 12,0 1 0,0-1 0,1 1 0,0-1 0,1 1 0,0 0 0,0-1-1,1 1 1,0-1 0,1 1 0,0-1 0,1 1 0,0-1 0,7 17 0,3-4 15,0-1 0,2 0 0,0 0 0,1-2-1,36 34 1,108 78 340,-65-57-305,-76-58-73,0-1 0,2-1 0,0-1 0,0-1-1,36 15 1,-41-21 1,0-2 0,0 1-1,0-2 1,1 0 0,-1-2-1,1 1 1,-1-2 0,1 0-1,20-3 1,-7-3 114,-1 0 1,0-2-1,-1-1 1,0-1-1,-1-1 0,0-2 1,26-16-1,23-18 279,71-59 0,-105 74-250,-1-2-1,-2-2 1,-1-1 0,58-77-1,-82 95-42,-1-1-1,0 0 0,-2-1 1,-1 0-1,0 0 1,-2-1-1,0-1 0,-2 1 1,0-1-1,-2 0 1,0-1-1,-2 1 0,0-29 1,-2 42-55,-1 0 0,-1 0 0,1 0-1,-1 0 1,-1 0 0,0 1 0,-1-1 0,1 1 0,-2 0 0,1 0 0,-1 0-1,-12-14 1,8 12-19,-1 1 0,0 0 0,-1 0 0,0 1 0,-1 1 0,0 0 0,0 0 0,-16-6 0,-6-1-199,-2 3 0,0 0 0,0 2 1,-1 2-1,-73-6 0,97 12-379,-46-1-2165,25 8-2650,22 3-799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9.226"/>
    </inkml:context>
    <inkml:brush xml:id="br0">
      <inkml:brushProperty name="width" value="0.025" units="cm"/>
      <inkml:brushProperty name="height" value="0.025" units="cm"/>
    </inkml:brush>
  </inkml:definitions>
  <inkml:trace contextRef="#ctx0" brushRef="#br0">167 371 10794,'0'0'8333,"-11"-4"-7719,4 2-560,-1-1 10,0 0 1,1 1 0,-1 0-1,0 1 1,-10-1-1,15 2-18,-1 0 0,1 0 0,0 1 0,-1-1 0,1 1 0,-1 0 0,1 0 0,0 0 0,0 0-1,-1 0 1,1 1 0,0 0 0,0-1 0,0 1 0,1 0 0,-1 0 0,0 1 0,-3 3 0,3-2 90,-1 0 0,2 0 1,-1 1-1,0-1 1,1 0-1,0 1 0,0 0 1,0-1-1,1 1 0,-3 9 1,4-13-127,0 0-1,0 1 1,0-1 0,0 1 0,0-1 0,0 1-1,0-1 1,0 0 0,0 1 0,1-1-1,-1 0 1,1 1 0,-1-1 0,1 0 0,-1 1-1,1-1 1,0 0 0,0 0 0,0 0 0,-1 1-1,1-1 1,0 0 0,0 0 0,0-1-1,1 1 1,-1 0 0,0 0 0,0 0 0,0-1-1,1 1 1,-1 0 0,0-1 0,1 0-1,-1 1 1,0-1 0,1 0 0,-1 1 0,1-1-1,-1 0 1,0 0 0,3 0 0,4 0-36,0-1 0,0 1-1,1-1 1,-1-1 0,0 1 0,0-1 0,0-1 0,0 0 0,-1 0 0,1 0 0,-1-1 0,0 0 0,0 0 0,0-1 0,0 0 0,-1 0-1,0-1 1,0 0 0,0 0 0,-1 0 0,0 0 0,0-1 0,0 0 0,-1 0 0,5-13 0,-8 22-28,-1-1 0,0 0 0,0 0 0,1 0 0,-1 1 0,1-1 0,-1 0 0,1 0 0,0 0 0,-1 0 0,1 0 0,0 0 0,0 0 0,0 0 0,-1 0 0,1-1 0,0 1 0,0 0 0,0 0 0,0-1 0,1 1 0,-1-1 0,0 1 0,2 0 0,-1 0 150,1 1 1,-1-1-1,1 0 0,-1 0 1,1-1-1,-1 1 1,1 0-1,0-1 0,-1 1 1,1-1-1,0 0 0,0 0 1,-1 0-1,1 0 0,0-1 1,4 0-1,0-3 105,0 1 1,-1-1-1,1-1 1,-1 1-1,0-1 1,0 0-1,0 0 1,-1-1-1,1 0 1,-1 0-1,-1 0 1,1-1-1,-1 1 0,4-10 1,0 1-47,-1 0-1,-1-1 1,0 0 0,-1 0 0,5-28-1,-2-43 223,-7 80-383,-1 0 0,0 0 0,0 0-1,-1 0 1,0 0 0,0 0 0,-1 0 0,0 0 0,-5-12-1,7 19 2,0-1-1,0 1 0,0-1 1,0 1-1,0-1 0,-1 1 1,1-1-1,0 1 1,0 0-1,0-1 0,-1 1 1,1-1-1,0 1 0,0 0 1,-1-1-1,1 1 0,-1-1 1,1 1-1,0 0 0,-1 0 1,1-1-1,0 1 0,-1 0 1,1 0-1,-1-1 1,1 1-1,-1 0 0,1 0 1,-1 0-1,1 0 0,-1 0 1,1 0-1,-1 0 0,1 0 1,-1 0-1,1 0 0,-1 0 1,1 0-1,0 0 0,-1 0 1,1 0-1,-1 0 1,1 1-1,-1-1 0,1 0 1,-1 0-1,1 0 0,0 1 1,-1-1-1,1 0 0,-1 1 1,1-1-1,0 0 0,-1 1 1,1-1-1,0 1 0,0-1 1,-1 0-1,1 1 0,0-1 1,0 1-1,0-1 1,-1 1-1,1-1 0,0 1 1,0-1-1,0 0 0,0 1 1,0 0-1,-8 36-223,5-13 226,2-1-1,0 1 1,1 0 0,2 0-1,0-1 1,12 46 0,-11-58 16,0 0 1,1 0 0,0 0-1,1-1 1,0 1-1,1-1 1,0 0 0,1-1-1,0 0 1,0 0-1,1 0 1,0-1 0,1 0-1,-1 0 1,2-1-1,10 7 1,-18-13 30,0 1 0,0-1 0,0 0 0,1 1 0,-1-1-1,0 0 1,0 0 0,1-1 0,-1 1 0,0 0 0,1-1 0,-1 0 0,0 1 0,1-1 0,-1 0-1,1 0 1,-1 0 0,1-1 0,-1 1 0,0 0 0,1-1 0,2-1 0,-3 0 53,0 0 0,0 0 0,-1 0 0,1 0 0,-1 0 0,0-1 1,1 1-1,-1 0 0,0-1 0,-1 1 0,1-1 0,0 1 0,-1-1 0,1 0 1,-1 1-1,0-1 0,0 0 0,0 1 0,0-6 0,0-11 28,-1 0 0,-7-36 0,7 49-148,0 0-1,-1 0 1,0 0-1,0 0 1,-1 0-1,1 0 1,-1 1-1,0-1 1,-1 1-1,1 0 1,-1 0-1,-9-8 1,58 25-586,-20-5 628,0-2-1,0-1 1,25 2 0,-40-5-10,-1-1-1,0 0 1,0 0 0,1-1 0,-1 0 0,0-1 0,0 0 0,0 0 0,0-1 0,-1 0 0,14-7-1,-20 9 1,0 0 0,0 0 0,0 0 0,0-1 0,0 1 0,0-1 0,0 1 0,-1-1 0,1 0 0,0 0 0,-1 0 0,1 0 0,-1 0 0,0 0 0,0 0 0,0 0 0,0 0 0,0 0 0,0-1 0,-1 1 0,1 0 0,-1-1 0,1 1-1,-1-1 1,0 1 0,0 0 0,0-1 0,0 1 0,0-1 0,-1 1 0,0-4 0,-1 4-10,1-1 0,-1 0-1,0 1 1,0-1 0,0 1 0,0 0-1,0-1 1,0 1 0,-1 0-1,1 0 1,-1 1 0,1-1 0,-1 0-1,0 1 1,0 0 0,1 0 0,-1-1-1,0 2 1,0-1 0,0 0 0,0 1-1,-1-1 1,-3 1 0,2-1-14,0 1 1,0 1-1,0-1 1,0 1-1,0 0 1,0 0-1,0 0 1,1 0-1,-1 1 1,1 0-1,-1 0 1,1 0-1,-1 1 0,1-1 1,-7 7-1,8-6 7,1-1 0,0 0 0,-1 1-1,1-1 1,0 1 0,1 0-1,-1 0 1,0 0 0,1 0-1,0 0 1,0 0 0,0 0-1,0 0 1,0 1 0,0-1-1,1 0 1,0 0 0,0 1-1,0-1 1,0 0 0,0 1 0,0-1-1,1 0 1,0 0 0,1 4-1,-1-3 3,1-1-1,0-1 1,0 1-1,0 0 1,0 0-1,0-1 1,1 1-1,-1-1 1,1 0 0,0 0-1,0 0 1,-1 0-1,1 0 1,1 0-1,-1-1 1,0 0-1,0 1 1,0-1-1,7 1 1,6 2-227,1-1 0,27 3 1,-11-4-3107,54-4 0,-24-7-6164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1.114"/>
    </inkml:context>
    <inkml:brush xml:id="br0">
      <inkml:brushProperty name="width" value="0.025" units="cm"/>
      <inkml:brushProperty name="height" value="0.025" units="cm"/>
    </inkml:brush>
  </inkml:definitions>
  <inkml:trace contextRef="#ctx0" brushRef="#br0">1 1 12748,'0'0'10410,"75"8"-9417,-35-2-673,5-1-256,0 0 0,2-3 0,1 1-416,-8-3-577,-6 0-320,-14 0-737,-5 0-608,-21 0-5894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1.443"/>
    </inkml:context>
    <inkml:brush xml:id="br0">
      <inkml:brushProperty name="width" value="0.025" units="cm"/>
      <inkml:brushProperty name="height" value="0.025" units="cm"/>
    </inkml:brush>
  </inkml:definitions>
  <inkml:trace contextRef="#ctx0" brushRef="#br0">0 24 12268,'0'0'7367,"49"23"-5542,-15-23-640,6 0-672,3-4-417,2-2-384,-2-3-1538,-3-5-2947,0 0-7366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3.445"/>
    </inkml:context>
    <inkml:brush xml:id="br0">
      <inkml:brushProperty name="width" value="0.025" units="cm"/>
      <inkml:brushProperty name="height" value="0.025" units="cm"/>
    </inkml:brush>
  </inkml:definitions>
  <inkml:trace contextRef="#ctx0" brushRef="#br0">304 59 7079,'1'-1'525,"0"-1"0,-1 1 0,0-1 0,1 0 1,-1 1-1,0-1 0,0 0 0,0 0 0,0 1 0,0-1 0,0 0 1,-1 1-1,1-1 0,-1 0 0,1 1 0,-1-1 0,1 1 1,-1-1-1,0 1 0,0-1 0,0 1 0,0-1 0,0 1 1,-2-2-1,0 1-241,0 0 0,1 0 0,-1 0 0,0 1 0,-1-1 0,1 1 0,0 0 0,0 0 0,0 0 0,-1 1 0,1-1 0,-4 0 0,-2 1-256,0 0-1,0 0 1,-1 0 0,1 1 0,0 1 0,0-1-1,0 2 1,1-1 0,-12 5 0,9 0 63,0-1 1,1 1 0,0 1 0,1 0 0,-1 1 0,1-1 0,1 2 0,0-1 0,0 1 0,1 0 0,0 1 0,1 0-1,0 0 1,1 0 0,0 1 0,1-1 0,0 1 0,1 0 0,0 1 0,1-1 0,0 0 0,0 18 0,2-28-71,1 1 0,-1-1 0,0 1 0,1-1 0,-1 1 0,1 0 0,0-1 0,0 0 1,0 1-1,0-1 0,0 0 0,0 1 0,1-1 0,-1 0 0,1 0 0,0 0 1,0 0-1,-1 0 0,5 3 0,-2-3 24,1 1-1,-1-1 1,1 0 0,-1 0-1,1-1 1,-1 1 0,1-1-1,0 0 1,0 0 0,5 0-1,2-1 80,-1 0 0,1 0 0,-1-1 0,0 0 0,0-1 0,1-1-1,-1 0 1,19-8 0,-15 4-31,-2-1 0,1 0 0,-1-1-1,-1-1 1,1 0 0,-2 0 0,1-1-1,11-16 1,-18 21 0,0 0 0,0-1 0,-1 0 0,0 0 0,0 0 0,-1 0 0,0-1 0,0 1 0,0-1 0,-1 0 0,-1 0 0,1 0 0,-1 0 0,0 0 0,-1 0 0,0 0 0,-2-16 0,2 23-94,0 1 0,0-1 0,0 1 1,0-1-1,-1 0 0,1 1 0,0-1 0,0 1 0,0-1 0,-1 1 0,1-1 0,0 1 0,-1-1 1,1 1-1,0-1 0,-1 1 0,1-1 0,-1 1 0,1 0 0,-1-1 0,1 1 0,-1 0 0,1-1 1,-1 1-1,1 0 0,-1 0 0,1-1 0,-1 1 0,1 0 0,-1 0 0,1 0 0,-1 0 0,0 0 1,1 0-1,-1 0 0,1 0 0,-1 0 0,0 0 0,1 0 0,-1 0 0,1 0 0,-1 0 0,1 1 1,-1-1-1,0 0 0,1 0 0,-1 1 0,1-1 0,-1 0 0,1 1 0,-1-1 0,1 0 0,0 1 1,-1 0-1,-25 25-233,19-15 242,0 0 0,0 0 0,2 1 0,-1-1 0,1 1 0,1 1 0,0-1 0,1 1 0,0-1 0,1 1 0,-1 21 0,3-32-3,0 0 0,1-1-1,-1 1 1,1 0-1,-1 0 1,1-1 0,0 1-1,-1-1 1,1 1-1,0-1 1,0 1 0,0-1-1,1 1 1,-1-1-1,0 0 1,0 1 0,1-1-1,-1 0 1,1 0-1,1 1 1,1 0 8,1 0 1,-1 0 0,1 0-1,0-1 1,-1 0-1,1 0 1,7 1-1,4-1 39,-1-1-1,1 0 1,27-4-1,-27 0-20,0 0 0,0-1-1,0-1 1,-1-1 0,1 0 0,-1-1-1,-1 0 1,0-2 0,0 1-1,-1-2 1,0 1 0,-1-2-1,0 0 1,-1 0 0,11-16 0,-36 70 152,14-41-178,-1 0 0,1 0-1,0 0 1,-1 1 0,1-1-1,0 0 1,0 0 0,0 0 0,0 1-1,0-1 1,0 0 0,0 0-1,0 0 1,0 1 0,1-1-1,-1 0 1,1 0 0,-1 0 0,0 0-1,1 0 1,0 0 0,-1 0-1,1 0 1,0 0 0,-1 0-1,1 0 1,0 0 0,0 0 0,0 0-1,0 0 1,0-1 0,0 1-1,0 0 1,0-1 0,0 1 0,1 0-1,9-1 19,-1 1-1,0-1 1,1-1 0,-1 0-1,0 0 1,1-1 0,-1 0-1,0-1 1,0 0-1,12-6 1,-2 1 11,-19 8-46,0-1 0,0 1 0,-1-1-1,1 1 1,0 0 0,0-1 0,0 1 0,0 0 0,0 0-1,0 0 1,0-1 0,0 1 0,0 0 0,0 0 0,-1 0-1,1 0 1,0 1 0,0-1 0,0 0 0,0 0 0,0 0-1,0 1 1,0-1 0,0 1 0,0-1 0,-1 1 0,1-1-1,0 1 1,0-1 0,-1 1 0,1-1 0,0 1 0,-1 0-1,2 0 1,2 35 597,0 5-1441,-3-40 687,-1 1-1,1-1 1,-1 0-1,1 0 1,0 0 0,-1 1-1,1-1 1,0 0-1,0 0 1,0 0 0,0 0-1,0 0 1,0-1 0,0 1-1,0 0 1,1 0-1,-1-1 1,0 1 0,0 0-1,1-1 1,-1 0 0,0 1-1,1-1 1,-1 0-1,0 1 1,1-1 0,0 0-1,4 0-1130,-1 0 0,0 0-1,0 0 1,1 0 0,-1-1 0,8-2-1,16-10-6349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3.777"/>
    </inkml:context>
    <inkml:brush xml:id="br0">
      <inkml:brushProperty name="width" value="0.025" units="cm"/>
      <inkml:brushProperty name="height" value="0.025" units="cm"/>
    </inkml:brush>
  </inkml:definitions>
  <inkml:trace contextRef="#ctx0" brushRef="#br0">102 99 11371,'0'0'12166,"-10"9"-10730,6-5-1373,-11 9 733,2 0 0,-20 25 0,30-35-732,0 0-1,1 0 1,-1 1-1,1-1 1,0 1-1,0 0 1,0-1-1,1 1 1,-1 0-1,1 0 1,0 0 0,0 0-1,0 0 1,1 0-1,-1 1 1,1-1-1,0 0 1,0 0-1,1 0 1,-1 0-1,2 5 1,-1-7-60,0 0 0,1-1-1,-1 1 1,1 0 0,-1-1 0,1 1 0,0-1-1,-1 0 1,1 0 0,0 1 0,0-1-1,0 0 1,0-1 0,0 1 0,0 0 0,0 0-1,0-1 1,0 0 0,0 1 0,1-1 0,-1 0-1,0 0 1,0 0 0,0 0 0,0 0 0,0-1-1,4 0 1,0 0 19,-1 1-1,0-2 0,0 1 1,0 0-1,0-1 0,-1 0 1,1 0-1,0-1 1,-1 1-1,9-7 0,6-12-5,-1-2 0,-1 0-1,-1-1 1,-2 0 0,0-1-1,-1-1 1,16-47 0,-23 52 9,-18 35 30,-16 36 11,24-41-59,0 0-1,1 0 1,0 0 0,1 0-1,0 1 1,1-1 0,0 0-1,0 16 1,1-21-238,0 0 0,1 0 1,0 0-1,-1 0 0,1 0 0,1 0 1,-1 0-1,1-1 0,3 8 0,-3-9-261,-1 0 0,1 0 1,0 0-1,0 0 0,0 0 0,0 0 0,0 0 0,1-1 0,-1 1 0,0-1 0,1 1 0,-1-1 0,1 0 0,-1 0 0,6 1 0,30 3-9497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4.353"/>
    </inkml:context>
    <inkml:brush xml:id="br0">
      <inkml:brushProperty name="width" value="0.025" units="cm"/>
      <inkml:brushProperty name="height" value="0.025" units="cm"/>
    </inkml:brush>
  </inkml:definitions>
  <inkml:trace contextRef="#ctx0" brushRef="#br0">222 85 10922,'0'0'4885,"1"-10"-2050,-1 9-2792,1-2 73,-1 1 0,1-1 0,-1 1 0,0 0 0,0-1 1,0 1-1,0-1 0,0 1 0,0-1 0,-1 1 0,1-1 0,-1 1 0,0 0 1,0-1-1,0 1 0,0 0 0,0 0 0,0-1 0,0 1 0,-1 0 1,1 0-1,-1 1 0,0-1 0,1 0 0,-1 0 0,0 1 0,0-1 1,0 1-1,0 0 0,0-1 0,-1 1 0,1 0 0,0 0 0,0 0 0,-1 1 1,-4-2-1,2 1-67,-1 1 1,1-1-1,0 1 1,-1 0-1,1 1 0,-1-1 1,1 1-1,0 0 1,0 0-1,-1 1 1,1 0-1,0 0 1,0 0-1,0 0 0,1 1 1,-1-1-1,1 1 1,-1 1-1,1-1 1,0 1-1,0-1 1,0 1-1,1 0 0,-1 0 1,-2 6-1,-1 0 15,1 1 1,0-1-1,1 1 0,0 0 0,0 1 0,1-1 0,1 1 1,0-1-1,1 1 0,-2 18 0,4-29-49,0 1-1,0 0 1,0 0-1,0 0 1,0 0-1,0-1 1,1 1-1,-1 0 1,1 0-1,-1 0 1,1-1-1,-1 1 1,1 0 0,0-1-1,0 1 1,0 0-1,0-1 1,0 1-1,0-1 1,0 0-1,1 1 1,-1-1-1,0 0 1,3 2-1,0-2 40,-1 1 0,0-1 0,1 0 1,-1 0-1,1 0 0,0 0 0,-1-1 0,1 1 0,0-1 0,-1 0 0,7-1 0,1 0 122,-1-1-1,0 0 1,0 0 0,0-1 0,0 0 0,-1-1 0,1 0 0,11-7-1,-13 5-50,1 0 0,-1 0 0,0-1-1,-1 0 1,0-1 0,0 1-1,0-1 1,-1-1 0,0 1 0,7-15-1,-18 36-1045,1 1 0,1-1 0,0 1-1,-1 19 1,8 5-5187,6-22 247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4.744"/>
    </inkml:context>
    <inkml:brush xml:id="br0">
      <inkml:brushProperty name="width" value="0.025" units="cm"/>
      <inkml:brushProperty name="height" value="0.025" units="cm"/>
    </inkml:brush>
  </inkml:definitions>
  <inkml:trace contextRef="#ctx0" brushRef="#br0">98 184 14798,'0'0'2675,"-10"6"-871,2-2-1552,4-2-188,0 1 0,1-1 0,-1 0 0,0 1 0,1 0 0,-1 0 0,1 0 0,0 0 0,0 1 0,0-1 0,0 1 0,1-1 0,0 1 0,-1 0 0,-2 9 0,2-6 65,-2 5 132,1 0 0,0 1 0,1 0 0,0 0 0,-1 23 0,4-34-232,0 0 0,0 0-1,0 0 1,0 1 0,1-1 0,-1 0 0,1 0-1,0 0 1,0 0 0,-1 0 0,1 0 0,0 0-1,1 0 1,-1 0 0,0 0 0,0-1 0,3 3-1,-2-3-23,1 1-1,-1-1 0,1 1 0,-1-1 0,1 0 1,0 0-1,0 0 0,-1 0 0,1-1 0,0 1 0,0-1 1,0 0-1,0 1 0,0-1 0,0-1 0,4 1 1,0-2 10,0 0 1,0 0 0,0 0-1,0-1 1,-1 0 0,1 0 0,-1 0-1,0-1 1,0 0 0,0 0-1,-1-1 1,1 0 0,-1 0 0,0 0-1,0 0 1,5-9 0,5-7 177,0-1 1,-2 0-1,14-30 1,-16 29 184,-1 0 0,-1-1 1,-1 0-1,-1-1 0,-1 0 1,-1 0-1,1-27 0,-10 54 338,-7 14-531,-9 18-173,12-21-44,-14 25 89,-30 74-1,47-101-104,2 0-1,-1 0 0,1 0 0,1 1 0,0-1 0,1 1 0,0 0 0,1-1 0,0 1 0,1 0 0,0-1 0,3 14 0,-1-18-369,-1-1 0,1 0 0,1 1 0,-1-1-1,1 0 1,0-1 0,1 1 0,-1-1 0,1 0 0,6 6-1,33 24-9517,-24-21 1469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5.358"/>
    </inkml:context>
    <inkml:brush xml:id="br0">
      <inkml:brushProperty name="width" value="0.025" units="cm"/>
      <inkml:brushProperty name="height" value="0.025" units="cm"/>
    </inkml:brush>
  </inkml:definitions>
  <inkml:trace contextRef="#ctx0" brushRef="#br0">178 155 3619,'0'0'13138,"-7"3"-11691,-4 3-1069,1 1 1,-1 0-1,1 0 0,1 1 1,-1 0-1,1 1 0,1 0 1,0 0-1,0 1 1,-8 13-1,8-11-59,0 0-1,1 1 1,0 1 0,1-1 0,0 1-1,1 0 1,1 0 0,-5 27 0,9-40-313,-1 1 0,1 0 1,0-1-1,0 1 0,0 0 0,0 0 1,0-1-1,1 1 0,-1 0 1,0-1-1,1 1 0,-1 0 1,1-1-1,0 1 0,-1-1 1,1 1-1,0-1 0,0 1 1,0-1-1,0 1 0,0-1 1,0 0-1,1 0 0,1 2 1,0-1 15,-1-1 0,1 0 0,0 0 0,0 0 0,-1-1 0,1 1 0,0-1 0,0 1 1,0-1-1,0 0 0,0 0 0,0 0 0,3-1 0,6-1 52,-1-1-1,0 0 1,0 0-1,0-1 1,0-1-1,14-8 1,-2-1 6,-1-2 1,0-1 0,-2-1-1,0-1 1,0 0 0,27-38-1,-36 42 12,0 0 0,-1-1 0,-1 0 0,-1-1 0,0 0-1,-1 0 1,-1-1 0,-1 0 0,0 0 0,4-32 0,-9 48-98,0 0 0,0 0 1,1 0-1,-1 0 0,0-1 0,-1 1 1,1 0-1,0 0 0,-1 0 1,1 0-1,-1 0 0,0 0 1,1 0-1,-1 0 0,0 0 0,0 0 1,-1 0-1,-1-2 0,2 3 0,0 1 0,-1-1 0,1 1 0,0-1 0,-1 1 0,1 0 0,0 0 0,-1 0 0,1 0 0,-1 0 0,1 0 0,0 0 0,-1 0 0,1 1 0,-1-1 0,1 0 0,0 1 0,-1-1 0,1 1 0,0-1 0,0 1 0,0 0 0,-1 0 0,1 0 0,0-1 0,0 1 0,0 0 0,0 0 0,-1 2 0,-12 10 65,0 1 1,2 0-1,0 0 0,0 1 0,1 1 0,1 0 0,1 0 0,0 1 0,1 0 0,1 1 0,1-1 1,0 1-1,-3 20 0,8-34-59,0-1 0,1 1 0,0 0 0,-1-1 0,1 1 1,0 0-1,1-1 0,-1 1 0,1 0 0,0-1 0,-1 1 0,1-1 1,1 1-1,-1-1 0,1 1 0,-1-1 0,1 0 0,0 0 0,0 0 0,0 0 1,5 5-1,-3-5-35,1-1 1,0 1 0,0-1-1,0 0 1,0 0 0,0-1-1,1 1 1,-1-1-1,0 0 1,1-1 0,-1 1-1,0-1 1,1 0 0,7-1-1,-7 0-64,0 0 0,0 0 0,0-1 0,0 0 0,0 0-1,0 0 1,0-1 0,-1 0 0,1 0 0,-1 0 0,0 0-1,0-1 1,0 0 0,-1 0 0,1-1 0,-1 1 0,0-1 0,0 0-1,4-7 1,0 0 241,-1 0 0,0-1 0,-1 0-1,0-1 1,-1 1 0,-1-1 0,4-17 0,-24 79 2554,8-29-2558,1 0 1,1 1 0,1-1 0,-4 31-1,9-44-129,-1-1-1,1 1 1,1-1-1,-1 1 0,1 0 1,0-1-1,0 1 1,0-1-1,1 0 1,0 1-1,0-1 0,0 0 1,1 0-1,3 6 1,-3-8-34,0 0 0,0 0 1,0-1-1,0 1 0,1-1 0,-1 1 1,1-1-1,0 0 0,-1 0 0,1-1 1,0 1-1,0-1 0,0 0 0,0 0 1,0 0-1,0 0 0,1-1 1,-1 0-1,7 0 0,-9 0-101,1 0 0,-1 0 0,1-1-1,-1 1 1,0-1 0,1 0 0,-1 1 0,0-1 0,0 0 0,1 0 0,-1-1-1,0 1 1,0 0 0,0-1 0,-1 1 0,1-1 0,0 1 0,0-1-1,-1 0 1,1 0 0,1-3 0,12-32-6212,-14 8-2433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6.696"/>
    </inkml:context>
    <inkml:brush xml:id="br0">
      <inkml:brushProperty name="width" value="0.025" units="cm"/>
      <inkml:brushProperty name="height" value="0.025" units="cm"/>
    </inkml:brush>
  </inkml:definitions>
  <inkml:trace contextRef="#ctx0" brushRef="#br0">60 35 7015,'0'0'950,"6"-16"-3448,0-3 4804,-6 25 4383,1 9-136,-2 5-3458,1 10-2639,-8 53-1,-12 5 300,7-31-562,1 0 0,4 1 0,-3 62 0,12-120-190,-1 0-1,0 0 1,0 0 0,0-1 0,0 1-1,0 0 1,1 0 0,-1 0 0,0 0 0,0-1-1,0 1 1,1 0 0,-1 0 0,0 0-1,0 0 1,1 0 0,-1 0 0,0 0 0,0 0-1,1 0 1,-1-1 0,0 1 0,0 0-1,1 0 1,-1 0 0,0 0 0,0 1 0,0-1-1,1 0 1,-1 0 0,0 0 0,0 0-1,1 0 1,-1 0 0,0 0 0,0 0 0,1 0-1,-1 1 1,0-1 0,0 0 0,0 0 0,0 0-1,1 0 1,-1 1 0,0-1 0,0 0-1,0 0 1,0 0 0,0 1 0,1-1 0,-1 0-1,0 0 1,0 1 0,0-1 0,0 0-1,0 0 1,0 1 0,0-1 0,0 0 0,0 0-1,0 1 1,0-1 0,0 0 0,13-18 187,-6-1-133,0 0 0,-1 0 0,-1-1 0,-1 0 0,3-26 0,-2-94-271,-5 150 212,0 0 0,1-1 0,0 1 0,0 0 0,1 0 0,1-1 0,-1 1 0,1-1 0,6 12 0,-6-17 34,-1 0 0,1-1 0,-1 1-1,1-1 1,0 1 0,1-1 0,-1 0-1,1 0 1,-1 0 0,1-1-1,0 1 1,0-1 0,0 0 0,0 0-1,0 0 1,0-1 0,1 1 0,-1-1-1,1 0 1,-1 0 0,1-1 0,8 1-1,-7-1 43,-1 1 0,1-1 0,0 0 0,0 0 0,-1-1 0,1 0 0,0 0-1,-1 0 1,1-1 0,-1 0 0,1 0 0,-1 0 0,0 0 0,0-1 0,0 0 0,0 0 0,0-1 0,-1 1-1,1-1 1,-1 0 0,0 0 0,0 0 0,-1-1 0,1 0 0,-1 1 0,0-1 0,0 0 0,-1 0-1,1-1 1,-1 1 0,2-9 0,-4 14-75,0 0-1,0 0 1,0 0-1,0 0 1,0 0-1,0 0 1,-1 0-1,1 0 1,0 0-1,0 0 1,0 0-1,0 0 1,0 0-1,0 0 1,0 0-1,0 0 1,-1 0 0,1 0-1,0 0 1,0 0-1,0 0 1,0 0-1,0 0 1,0-1-1,0 1 1,0 0-1,0 0 1,0 0-1,-1 0 1,1 0-1,0 0 1,0 0-1,0 0 1,0 0-1,0 0 1,0-1-1,0 1 1,0 0-1,0 0 1,0 0-1,0 0 1,0 0 0,0 0-1,0 0 1,0-1-1,0 1 1,0 0-1,0 0 1,-12 17-3,-11 26 86,19-32-34,-15 48 83,18-56-119,1 1-1,-1-1 0,1 0 1,-1 1-1,1-1 1,0 0-1,0 1 1,0-1-1,1 0 1,-1 1-1,1-1 1,0 0-1,-1 0 1,2 1-1,0 2 1,-1-5-37,0 0 0,0 0 0,0 1 0,0-1 0,1-1 0,-1 1 0,0 0 0,0 0 0,1 0 0,-1-1 1,1 1-1,-1 0 0,0-1 0,1 0 0,-1 1 0,1-1 0,-1 0 0,1 1 0,-1-1 0,1 0 0,-1 0 1,1 0-1,-1-1 0,1 1 0,-1 0 0,1 0 0,2-2 0,0 1-406,-1 0 0,0 0 0,1-1 0,-1 1-1,0-1 1,0 0 0,0 0 0,0 0 0,0 0 0,4-5 0,10-16-5479,-2-9-4292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7.043"/>
    </inkml:context>
    <inkml:brush xml:id="br0">
      <inkml:brushProperty name="width" value="0.025" units="cm"/>
      <inkml:brushProperty name="height" value="0.025" units="cm"/>
    </inkml:brush>
  </inkml:definitions>
  <inkml:trace contextRef="#ctx0" brushRef="#br0">10 0 16688,'0'0'3299,"-9"48"-2947,18-33-288,7-2-640,0 1-1442,0-1-2595,0 0-3426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7.433"/>
    </inkml:context>
    <inkml:brush xml:id="br0">
      <inkml:brushProperty name="width" value="0.025" units="cm"/>
      <inkml:brushProperty name="height" value="0.025" units="cm"/>
    </inkml:brush>
  </inkml:definitions>
  <inkml:trace contextRef="#ctx0" brushRef="#br0">128 0 14542,'0'0'9753,"-11"4"-9102,3-1-519,0 1-1,0-1 0,1 2 0,-1-1 1,1 1-1,0 0 0,0 0 0,-8 9 1,11-10-19,0 1 1,0-1 0,1 1-1,-1 0 1,1 0 0,0 0-1,0 0 1,1 0 0,-1 1-1,1-1 1,1 1 0,-1-1-1,1 1 1,0 0 0,-1 11-1,2-16-107,0 1-1,0-1 1,0 0-1,1 0 0,-1 0 1,0 0-1,0 0 0,1 0 1,-1 0-1,1 0 1,-1 0-1,1 0 0,-1 0 1,1 0-1,0 0 0,-1 0 1,1 0-1,0-1 1,0 1-1,-1 0 0,1 0 1,0-1-1,0 1 0,0 0 1,0-1-1,0 1 1,0-1-1,2 1 0,1 0 19,1 0 0,-1 0 0,0-1 0,1 1-1,-1-1 1,1 0 0,8-1 0,-2-1 15,0 0 0,0 0 1,0-1-1,0 0 0,17-9 0,77-55-119,-104 67 89,-1 0 0,1 0 0,-1 0 0,0 0 0,1 0 0,-1 0 0,0 1 0,1-1 0,-1 0-1,1 0 1,-1 0 0,0 1 0,1-1 0,-1 0 0,0 0 0,0 1 0,1-1 0,-1 0 0,0 0 0,0 1 0,1-1 0,-1 0-1,0 1 1,0-1 0,0 1 0,0-1 0,1 0 0,-1 1 0,0-1 0,0 0 0,0 1 0,0-1 0,0 1 0,0-1 0,0 0-1,0 1 1,0-1 0,0 1 0,0-1 0,0 0 0,0 1 0,-1-1 0,1 1 0,0-1 0,0 0 0,0 1 0,-1-1 0,-2 33 675,2-23-473,1-9-244,0-1-1,0 1 1,0 0-1,0 0 1,0 0-1,1 0 1,-1-1-1,0 1 1,0 0-1,1 0 1,-1 0-1,1-1 1,-1 1-1,0 0 1,1-1-1,0 1 0,-1 0 1,1-1-1,-1 1 1,1-1-1,0 1 1,-1 0-1,1-1 1,0 0-1,-1 1 1,1-1-1,0 1 1,1-1-1,30 3-2719,34-19-5907,-30 4 2003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1:29.933"/>
    </inkml:context>
    <inkml:brush xml:id="br0">
      <inkml:brushProperty name="width" value="0.025" units="cm"/>
      <inkml:brushProperty name="height" value="0.025" units="cm"/>
    </inkml:brush>
  </inkml:definitions>
  <inkml:trace contextRef="#ctx0" brushRef="#br0">140 998 9705,'-30'18'1033,"11"-7"53,1 0 1,1 1-1,0 1 0,-21 21 1,88-40 2474,236-94-744,-61 19-2575,648-173-119,12 40 0,-98 25-76,-579 138 812,392-117 3797,-593 166-4569,-4 2-67,-1-1 0,1 0-1,-1 1 1,1-1 0,-1 0 0,1 0 0,-1-1-1,0 1 1,0 0 0,1-1 0,-1 1 0,0-1-1,0 0 1,1-2 0,-3 4-47,-11-1-4184,6-1-274,-2-7-3763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7.778"/>
    </inkml:context>
    <inkml:brush xml:id="br0">
      <inkml:brushProperty name="width" value="0.025" units="cm"/>
      <inkml:brushProperty name="height" value="0.025" units="cm"/>
    </inkml:brush>
  </inkml:definitions>
  <inkml:trace contextRef="#ctx0" brushRef="#br0">136 46 13421,'0'0'9678,"-10"-2"-8290,7 1-1317,-4-1 81,-1 1-1,1 0 1,0 0 0,0 0 0,-15 1-1,19 1-115,0-1 1,0 1-1,0 0 0,0 0 0,1 0 0,-1 0 0,0 0 0,0 1 1,1-1-1,-1 1 0,1-1 0,-1 1 0,1 0 0,0 0 1,-1 0-1,1 1 0,0-1 0,1 0 0,-1 1 0,-2 4 0,2-5-1,1 0-1,0 0 1,0 1-1,0-1 0,0 0 1,0 0-1,0 1 0,1-1 1,-1 1-1,1-1 0,-1 0 1,1 1-1,0-1 0,0 1 1,0-1-1,1 6 0,0-7-23,0 1 0,-1-1-1,1 0 1,0 1-1,0-1 1,0 0 0,0 0-1,0 0 1,0 1-1,0-1 1,0 0-1,0 0 1,1 0 0,-1-1-1,0 1 1,1 0-1,-1 0 1,1-1 0,-1 1-1,2 0 1,2 0-32,0 0 0,0-1 0,-1 1 0,1-1 0,0 0-1,0 0 1,0-1 0,-1 1 0,1-1 0,0 0 0,-1 0 0,1-1 0,-1 1 0,1-1 0,-1 0 0,5-3 0,3-3-99,0 0 0,-1 0 0,-1-1 0,1-1 1,-1 0-1,-1 0 0,0-1 0,0 0 0,-1 0 0,8-17 0,-16 28 121,0 0 1,0 0-1,0 0 0,-1 0 0,1 0 0,0 0 0,0 0 0,0 0 0,0 0 0,-1 0 1,1 0-1,0 0 0,0 0 0,0 0 0,0 0 0,-1 0 0,1 0 0,0 0 0,0 0 1,0 0-1,0 0 0,-1 0 0,1 0 0,0 0 0,0 0 0,0-1 0,0 1 0,0 0 1,-1 0-1,1 0 0,0 0 0,0 0 0,0 0 0,0-1 0,0 1 0,0 0 1,0 0-1,0 0 0,0 0 0,0 0 0,-1-1 0,1 1 0,0 0 0,0 0 0,0 0 1,0 0-1,0-1 0,0 1 0,0 0 0,0 0 0,0 0 0,1-1 0,-1 1 0,-13 9 110,7-3-5,1 0-1,0 0 0,0 1 1,0 0-1,1-1 0,0 2 1,1-1-1,-1 0 0,1 1 1,0-1-1,1 1 0,0 0 1,0 0-1,0 11 0,2-18-105,1 1 0,0-1 0,-1 0 0,1 0 0,0 0 0,-1 0 0,1 0-1,0 0 1,0 0 0,0 0 0,0 0 0,0 0 0,0 0 0,0-1 0,0 1 0,0 0-1,1-1 1,-1 1 0,0-1 0,0 1 0,1-1 0,-1 0 0,0 1 0,0-1 0,1 0-1,-1 0 1,0 0 0,1 0 0,-1 0 0,0 0 0,1 0 0,-1-1 0,2 1 0,5-1-166,-1 1 0,1-1 0,-1 0 1,1-1-1,7-2 0,-7 0-557,1 0 1,-1-1-1,0 0 1,0-1-1,10-9 0,33-36-8185,-25 17 398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18.448"/>
    </inkml:context>
    <inkml:brush xml:id="br0">
      <inkml:brushProperty name="width" value="0.025" units="cm"/>
      <inkml:brushProperty name="height" value="0.025" units="cm"/>
    </inkml:brush>
  </inkml:definitions>
  <inkml:trace contextRef="#ctx0" brushRef="#br0">75 1 13933,'0'0'4484,"-7"9"-2626,-2 4-1308,1 0 0,0 1 0,2 0 0,-1 0-1,1 1 1,1-1 0,1 1 0,-4 24 0,5-13-537,1-1 1,1 0-1,3 37 0,-2-61-15,1 0-1,-1 0 1,0-1-1,0 1 1,0 0-1,1 0 1,-1 0-1,0 0 1,1 0 0,-1-1-1,1 1 1,-1 0-1,1 0 1,0-1-1,-1 1 1,1 0-1,0-1 1,-1 1-1,1 0 1,0-1-1,0 1 1,-1-1-1,1 0 1,0 1 0,0-1-1,0 1 1,0-1-1,-1 0 1,1 0-1,0 0 1,0 1-1,0-1 1,0 0-1,0 0 1,0 0-1,0 0 1,0-1-1,0 1 1,0 0 0,0 0-1,-1 0 1,1-1-1,0 1 1,0 0-1,0-1 1,0 1-1,-1-1 1,3 0-1,3-2-8,-1 0 0,1-1 0,0 1 0,-1-1 0,9-7 0,6-12 68,0-1-1,-1 0 0,-2-1 1,-1-1-1,0-1 1,-2 0-1,-2-1 0,14-41 1,-46 108 2025,8-15-1705,0-1 0,-11 31 0,7 19 551,16-69-917,-1 1 1,1-1-1,-1 1 1,1-1-1,0 1 1,1-1-1,-1 1 1,1-1-1,0 1 1,0-1-1,1 0 1,-1 1-1,1-1 1,2 4-1,-3-6-5,0-1 0,0 0-1,0 0 1,1 0 0,-1 1 0,0-1 0,0 0 0,1-1 0,-1 1-1,1 0 1,-1 0 0,1-1 0,-1 1 0,1-1 0,0 1-1,-1-1 1,1 1 0,-1-1 0,1 0 0,0 0 0,-1 0-1,1 0 1,0 0 0,-1 0 0,1-1 0,0 1 0,-1 0-1,1-1 1,-1 1 0,1-1 0,-1 0 0,1 1 0,-1-1 0,1 0-1,-1 0 1,0 0 0,2-1 0,4-4-32,0 0-1,0 0 1,0 0 0,-1-1-1,6-8 1,26-49-181,-23 37 199,-12 23-21,-3 8-37,-4 14 179,2-12-57,0 1 0,0 0 0,1 0 0,0 0 0,0 10 0,1-16-51,0 0 0,0 0 0,0 1 0,1-1 0,-1 0 0,0 0 0,1 0 0,-1 0 0,0 0 0,1 0 0,0 0 0,-1 0 1,1 0-1,-1 0 0,1 0 0,0 0 0,0 0 0,0 0 0,0 0 0,-1-1 0,1 1 0,0 0 0,0-1 0,0 1 0,0-1 0,0 1 0,1-1 0,-1 1 0,0-1 1,0 0-1,0 0 0,0 1 0,0-1 0,1 0 0,-1 0 0,0 0 0,2-1 0,1 1-32,0 0 0,1-1 0,-1 1 0,0-1 0,0 0 0,0-1 0,0 1 0,-1-1 0,1 1 0,0-1 0,0 0 0,5-5 0,26-11-1021,-35 18 1029,1 0-1,-1 0 0,1 0 0,-1 0 1,1 0-1,-1 0 0,1 0 1,-1 1-1,1-1 0,-1 0 0,1 0 1,-1 1-1,1-1 0,-1 0 1,1 0-1,-1 1 0,0-1 0,1 0 1,-1 1-1,1-1 0,-1 1 1,0-1-1,1 1 0,-1-1 0,0 0 1,0 1-1,1-1 0,-1 1 0,0-1 1,0 1-1,0-1 0,0 1 1,0-1-1,0 1 0,0 0 0,0-1 1,0 1-1,0-1 0,0 1 1,0-1-1,0 2 0,0 33 170,-1-25-155,5 63 811,19 110 0,-12-111-592,4 112-1,-15-175-224,0 4 102,0 0 0,-1 0 1,0 0-1,-5 17 0,6-28-36,0 0 0,-1 0 1,1 0-1,-1 0 0,0 0 0,0 0 0,1 0 0,-1-1 0,0 1 0,-1 0 0,1 0 1,0-1-1,0 1 0,-1-1 0,1 1 0,-1-1 0,1 0 0,-1 1 0,0-1 0,0 0 1,1 0-1,-1 0 0,0-1 0,0 1 0,0 0 0,0-1 0,0 1 0,0-1 0,0 1 1,0-1-1,0 0 0,0 0 0,0 0 0,0 0 0,-3-1 0,3 1-50,0-1-1,0 0 1,0 0-1,0 0 0,0-1 1,0 1-1,0 0 1,0-1-1,0 1 0,1-1 1,-1 0-1,1 1 1,-1-1-1,1 0 1,-1 0-1,1 0 0,0 0 1,0 0-1,0 0 1,-1-4-1,-15-50-20,15 46 14,-4-12-5,2 0 0,0-1 0,2 1 0,0 0 0,1-1 0,1 0 0,2 1 0,4-25 0,-4 36-20,1 0 0,0 0-1,0 1 1,2-1 0,-1 1-1,1 0 1,0 0 0,1 1-1,0 0 1,1 0 0,0 0-1,0 1 1,1 0 0,0 0-1,1 1 1,-1 0 0,1 0-1,14-7 1,61-24-3903,-34 16-1162,1-2-4170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0.254"/>
    </inkml:context>
    <inkml:brush xml:id="br0">
      <inkml:brushProperty name="width" value="0.025" units="cm"/>
      <inkml:brushProperty name="height" value="0.025" units="cm"/>
    </inkml:brush>
  </inkml:definitions>
  <inkml:trace contextRef="#ctx0" brushRef="#br0">1 0 11307,'0'0'4393,"1"9"-2578,21 154 2284,5 30-3826,-20-168 21,-4-34-1823,-11-43-5665,-5 20 815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0.678"/>
    </inkml:context>
    <inkml:brush xml:id="br0">
      <inkml:brushProperty name="width" value="0.025" units="cm"/>
      <inkml:brushProperty name="height" value="0.025" units="cm"/>
    </inkml:brush>
  </inkml:definitions>
  <inkml:trace contextRef="#ctx0" brushRef="#br0">1 237 10762,'0'0'5109,"9"4"-2862,5 1-1898,0 0-1,0-1 1,0-1-1,1-1 1,-1 1-1,1-2 0,0 0 1,0-1-1,-1-1 1,1 0-1,0-1 1,-1 0-1,25-8 0,-31 7-273,0 1 0,0-2-1,0 1 1,-1-1-1,1 0 1,-1-1 0,0 0-1,0 0 1,-1-1-1,1 1 1,-1-1 0,0-1-1,-1 1 1,0-1-1,0 0 1,0 0-1,-1-1 1,0 1 0,0-1-1,-1 0 1,0 0-1,0 0 1,-1 0 0,0-1-1,-1 1 1,1-9-1,-1 12 24,-1 1-1,0-1 0,0 1 0,-1-1 1,1 1-1,-1 0 0,0-1 0,0 1 0,0 0 1,0-1-1,-1 1 0,-3-5 0,5 8-87,-1 0 0,1 0 1,-1 0-1,0 1 0,1-1 0,-1 0 0,0 1 0,0-1 0,0 0 0,1 1 0,-1-1 0,0 1 0,0-1 0,0 1 0,0 0 0,0-1 0,0 1 0,0 0 0,0 0 0,0 0 0,0 0 1,-2 0-1,1 0-9,0 1 1,-1-1-1,1 1 1,0 0-1,0 0 1,-1 0-1,1 0 0,0 1 1,0-1-1,0 0 1,0 1-1,0 0 1,-2 2-1,-10 11 49,0 1 0,1 0-1,1 1 1,-17 30 0,23-36 129,0 0-1,1 1 1,0 0 0,1 0 0,1 0 0,-1 1 0,2-1-1,-2 24 1,4-34-169,-1-1-1,2 1 0,-1 0 1,0-1-1,0 1 0,0-1 1,1 1-1,-1 0 0,1-1 1,-1 1-1,1-1 0,0 1 1,-1-1-1,1 0 1,0 1-1,0-1 0,0 0 1,0 0-1,0 1 0,1-1 1,-1 0-1,0 0 0,0 0 1,1 0-1,2 1 0,0-1 11,0 1-1,0-1 0,0 0 1,0-1-1,0 1 1,0-1-1,1 0 0,-1 0 1,0 0-1,4-1 0,9-2-112,-1 0 0,0-1-1,-1 0 1,21-10 0,-19 6-184,-11 5 226,0 0-1,0 0 0,1 1 0,-1 0 1,1 0-1,0 0 0,-1 1 0,9-1 0,-14 3 46,0 0 0,1 0-1,-1 0 1,0 0-1,0 0 1,0 0-1,0 0 1,0 0-1,0 0 1,0 1-1,-1-1 1,1 0 0,0 1-1,-1-1 1,1 0-1,-1 1 1,1-1-1,-1 1 1,0-1-1,0 1 1,1-1-1,-1 1 1,0-1 0,0 1-1,-1-1 1,1 3-1,-1 54 350,1-51-314,-7 49-1022,14-70-15882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1.023"/>
    </inkml:context>
    <inkml:brush xml:id="br0">
      <inkml:brushProperty name="width" value="0.025" units="cm"/>
      <inkml:brushProperty name="height" value="0.025" units="cm"/>
    </inkml:brush>
  </inkml:definitions>
  <inkml:trace contextRef="#ctx0" brushRef="#br0">86 118 10794,'0'0'10597,"11"-1"-7666,0-1-2329,-1 0 1,1-1-1,-1 0 1,1 0-1,16-9 1,-25 11-514,1 0 0,-1 0 0,1 0 0,-1 0 0,0 0 0,1-1 0,-1 1 0,0-1 0,0 0 0,0 0 0,0 0 0,-1 0 0,1 0 0,0 0 0,-1 0 0,1 0 1,-1-1-1,0 1 0,0 0 0,0-1 0,0 1 0,0-1 0,0 0 0,-1 1 0,1-1 0,-1 1 0,0-1 0,0 0 0,0 1 0,0-1 0,0 0 0,-1 1 0,1-1 0,-2-5 0,1 7-81,-1 0 1,1 0-1,0 0 0,-1 0 0,1 0 0,-1 0 0,1 0 0,-1 0 0,0 0 0,1 1 0,-1-1 0,0 1 0,1-1 0,-1 1 1,0 0-1,0 0 0,1-1 0,-1 1 0,0 0 0,-2 1 0,-39 3-71,35-1 51,-1 0-1,1 1 1,0 0-1,0 1 0,1 0 1,-1 0-1,1 1 1,0 0-1,0 0 1,1 0-1,0 1 1,0 0-1,0 0 1,1 1-1,0 0 1,1 0-1,-1 0 1,2 0-1,-1 0 0,1 1 1,0 0-1,-2 12 1,5-19 0,0 0 0,0 0 0,0 0 0,1-1 0,-1 1 0,0 0-1,1 0 1,0 0 0,-1 0 0,1-1 0,0 1 0,0 0 0,0 0 0,0-1 0,0 1 0,0-1 0,0 1 0,0-1 0,1 1 0,1 0 0,1 1-105,-1-1-1,1 1 1,0-1 0,0 0 0,0 0 0,1-1 0,-1 1-1,7 0 1,9 1-1041,-1 0 0,1-2 0,22-1 0,-32 0 195,42 0-4300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1.622"/>
    </inkml:context>
    <inkml:brush xml:id="br0">
      <inkml:brushProperty name="width" value="0.025" units="cm"/>
      <inkml:brushProperty name="height" value="0.025" units="cm"/>
    </inkml:brush>
  </inkml:definitions>
  <inkml:trace contextRef="#ctx0" brushRef="#br0">2 1 14638,'0'0'7079,"29"66"-6727,-29-36-224,4 0-64,-4 1-32,0-4 0,0-1-256,0-3-705,0-5-897,-9-6-1665,0-5-1570,-7-6-4452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2.078"/>
    </inkml:context>
    <inkml:brush xml:id="br0">
      <inkml:brushProperty name="width" value="0.025" units="cm"/>
      <inkml:brushProperty name="height" value="0.025" units="cm"/>
    </inkml:brush>
  </inkml:definitions>
  <inkml:trace contextRef="#ctx0" brushRef="#br0">0 109 13196,'6'-9'2461,"-1"1"-1907,1 0-1,1 1 1,-1 0-1,1 0 1,0 0-1,1 1 0,0 0 1,0 1-1,0-1 1,0 1-1,1 1 0,0 0 1,0 0-1,18-4 1,-17 5-220,1 1 0,-1 1 0,1 0 0,0 1 0,-1 0 0,21 2 1,-28-1-324,0-1 0,0 1 0,0 0 0,0-1 0,-1 1 0,1 1 0,0-1 0,-1 0 0,1 1 0,-1-1 0,0 1 0,1 0 0,-1 0 0,0 0 0,0 0 0,0 0 0,0 0 0,0 0 0,-1 1 0,1-1 0,-1 1 0,1-1 0,-1 1 0,0 0 0,0-1 0,0 1 0,-1 0 0,1 0 0,0 5 0,0-3 3,-1-1 0,0 1 1,0 0-1,0-1 0,0 1 0,-1 0 0,0-1 1,0 1-1,0 0 0,0-1 0,-1 1 0,0-1 1,0 0-1,0 0 0,0 0 0,-1 0 1,-3 5-1,-3 0 44,-1 0 0,1-1 0,-1 0 0,-21 13 0,18-12-38,68-7-698,-42-1 508,0 0 1,-1 1 0,1 0-1,-1 1 1,1 1 0,-1 0-1,0 0 1,13 8 0,-22-11 184,1 1 1,-1-1 0,0 1-1,0 0 1,0 0-1,0 0 1,-1 0 0,1 1-1,0-1 1,-1 1 0,0-1-1,1 1 1,-1 0 0,0 0-1,-1 0 1,1 0-1,0 0 1,-1 1 0,0-1-1,1 0 1,-1 1 0,-1-1-1,1 1 1,0-1 0,-1 1-1,0-1 1,0 1-1,0-1 1,0 1 0,-1-1-1,1 1 1,-1-1 0,0 1-1,-1 4 1,-1-3 196,0 0 0,0 0 0,0-1 0,0 0 0,-1 1 0,1-1 0,-1 0 0,0 0-1,0-1 1,-1 0 0,1 1 0,-1-1 0,0-1 0,0 1 0,0-1 0,0 1 0,0-2 0,0 1 0,-6 1 0,-6 1 212,0-1 0,1 0-1,-1-1 1,-33-1 0,1-12-390,48 10-162,0 1 1,-1 0-1,1 0 0,0 0 0,0-1 1,0 1-1,-1-1 0,1 1 0,0-1 1,0 1-1,0-1 0,0 0 0,0 0 1,0 1-1,0-1 0,0 0 0,1 0 1,-1 0-1,0 0 0,0 0 0,1 0 1,-1 0-1,0 0 0,1 0 0,-1 0 1,1-1-1,0 1 0,-1 0 0,1 0 1,0 0-1,0-1 0,0 1 0,-1 0 1,1 0-1,1-1 0,-1-1 0,2 1-438,0 0 0,0 0 0,1 0 0,-1 0 0,0 0 0,1 1 0,-1-1-1,1 1 1,0 0 0,0-1 0,-1 1 0,6-1 0,6-4-2463,9-6-3153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2.578"/>
    </inkml:context>
    <inkml:brush xml:id="br0">
      <inkml:brushProperty name="width" value="0.025" units="cm"/>
      <inkml:brushProperty name="height" value="0.025" units="cm"/>
    </inkml:brush>
  </inkml:definitions>
  <inkml:trace contextRef="#ctx0" brushRef="#br0">108 20 10122,'0'0'11792,"-9"-5"-10911,6 3-839,2 1-10,-1 0 0,1-1-1,-1 1 1,0 0-1,1 0 1,-1 0-1,0 0 1,1 1-1,-1-1 1,0 0 0,0 1-1,0-1 1,0 1-1,0 0 1,0 0-1,1 0 1,-1 0-1,0 0 1,0 0-1,0 0 1,0 0 0,0 1-1,0-1 1,0 1-1,1-1 1,-1 1-1,0 0 1,0 0-1,1 0 1,-1 0-1,0 0 1,1 0 0,-1 0-1,1 1 1,-1-1-1,1 0 1,0 1-1,0-1 1,0 1-1,0 0 1,0-1-1,0 1 1,-1 2 0,-2 3 153,1 0 0,0 0 0,0 0 0,0 0 0,1 1 0,0-1 0,1 1 0,-1 0 0,2-1 0,-1 1 0,1 8 0,0-15-165,0 1 0,0-1-1,1 0 1,-1 1 0,0-1-1,0 0 1,1 0-1,-1 0 1,1 1 0,-1-1-1,1 0 1,0 0 0,-1 0-1,1 0 1,0 0 0,0 0-1,0 0 1,0 0-1,0 0 1,0 0 0,0 0-1,0-1 1,0 1 0,1 0-1,2 1 41,1 0 0,-1-1-1,0 1 1,0-1 0,1 0-1,-1-1 1,7 1 0,3 0 41,-1-2 0,1 1 0,0-2 0,13-2 0,-11-1-72,0-1 0,-1 0 0,0-1 0,24-14 0,2-1 29,-41 26-10,0 0 0,0 1 0,-1-1 0,0 0 0,1 1 0,-1-1 0,-1 0 0,-1 6 0,2-9-6,1 0 0,-1 0 0,1 0 0,-1 0-1,1 0 1,-1 0 0,1 0 0,0 0 0,-1 0 0,1 0 0,0 0 0,0 1 0,0-1-1,0 0 1,0 0 0,0 0 0,0 0 0,0 0 0,1 0 0,-1 1 0,0-1-1,1 0 1,-1 0 0,1 0 0,-1 0 0,1 1 0,1-2-15,-1 1 0,0-1 0,1 0 0,-1 1 0,0-1 0,1 0 0,-1 0 0,0 0 0,1 0 0,-1 0-1,0 0 1,0-1 0,1 1 0,-1 0 0,0 0 0,1-1 0,-1 1 0,2-2 0,65-35-153,-60 32 18,-4 3 41,1-2-41,0 1 0,1-1 0,-1 1-1,1 0 1,-1 1 0,1 0-1,0 0 1,0 0 0,1 0-1,-1 1 1,12-1 0,-17 7 110,0 0 0,0 1 1,0-1-1,0 0 1,-1 1-1,0-1 0,0 0 1,-2 10-1,2-11 302,-2 18-1811,2-21 1343,0-1 0,0 0 0,0 1 0,0-1 0,0 0 0,0 1 1,0-1-1,0 0 0,0 0 0,0 1 0,0-1 0,1 0 0,-1 1 0,0-1 0,0 0 0,0 0 0,0 1 1,1-1-1,-1 0 0,0 0 0,0 0 0,1 1 0,-1-1 0,0 0 0,0 0 0,1 0 0,-1 0 0,0 1 1,1-1-1,-1 0 0,0 0 0,0 0 0,1 0 0,-1 0 0,0 0 0,1 0 0,-1 0 0,0 0 0,1 0 1,-1 0-1,0 0 0,0 0 0,1 0 0,-1 0 0,0 0 0,1-1 0,-1 1 0,0 0 0,0 0 1,1 0-1,-1 0 0,0-1 0,1 1 0,-1 0 0,0 0 0,0 0 0,0-1 0,1 1 0,-1 0 0,0 0 1,0-1-1,10-11-10300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3.001"/>
    </inkml:context>
    <inkml:brush xml:id="br0">
      <inkml:brushProperty name="width" value="0.025" units="cm"/>
      <inkml:brushProperty name="height" value="0.025" units="cm"/>
    </inkml:brush>
  </inkml:definitions>
  <inkml:trace contextRef="#ctx0" brushRef="#br0">37 0 6887,'0'0'16500,"0"11"-14599,-3 44 241,-11 60 1,5-53-1608,-1 73-1,10-133-532,0-1-1,0 1 0,0 0 1,0 0-1,0 0 0,0 0 0,1-1 1,-1 1-1,1 0 0,-1 0 1,1-1-1,-1 1 0,1 0 1,0-1-1,0 1 0,0 0 1,0-1-1,0 1 0,2 1 0,-2-2 9,1-1-1,-1 1 0,0-1 0,0 0 0,1 1 0,-1-1 0,0 0 0,0 0 0,1 1 0,-1-1 0,0 0 0,1 0 0,-1-1 0,0 1 0,0 0 1,1 0-1,-1-1 0,0 1 0,0 0 0,3-2 0,2-1 20,1-1 1,-1 0-1,0 0 0,0 0 0,0-1 1,-1 0-1,1 0 0,5-7 1,87-121 147,-61 74-5863,-36 55 988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3.347"/>
    </inkml:context>
    <inkml:brush xml:id="br0">
      <inkml:brushProperty name="width" value="0.025" units="cm"/>
      <inkml:brushProperty name="height" value="0.025" units="cm"/>
    </inkml:brush>
  </inkml:definitions>
  <inkml:trace contextRef="#ctx0" brushRef="#br0">1 1 15086,'0'0'6438,"5"47"-4324,10-35-224,5-3-865,-1-1-801,1-3-224,5-3-1954,-5-2-3747,2 0-12428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2:01.148"/>
    </inkml:context>
    <inkml:brush xml:id="br0">
      <inkml:brushProperty name="width" value="0.025" units="cm"/>
      <inkml:brushProperty name="height" value="0.025" units="cm"/>
    </inkml:brush>
  </inkml:definitions>
  <inkml:trace contextRef="#ctx0" brushRef="#br0">4539 202 3267,'0'-2'145,"1"-18"1078,-2-1 1,0 0-1,-2 1 0,-4-21 0,6 37-1158,0 0 1,0 1-1,0-1 1,0 0 0,0 1-1,-1-1 1,0 1-1,0-1 1,0 1 0,0 0-1,0 0 1,-1 0-1,1 0 1,-1 0-1,0 0 1,0 1 0,0-1-1,0 1 1,0 0-1,0 0 1,-1 0-1,1 1 1,-1-1 0,1 1-1,-1-1 1,0 1-1,0 0 1,-7 0-1,-14 2-56,0 2-1,1 0 0,-1 2 0,1 1 0,0 0 0,1 2 0,-44 21 1,-11 1 134,-575 167 2261,357-114-2096,-658 124 65,667-153-442,1 14-1,-382 143 1,629-197 72,-411 166 33,381-147-32,2 2 0,2 4 0,1 2 0,-78 66 0,133-100-6,1 1 0,-1 0 1,1 1-1,1 0 0,0 0 1,0 1-1,1-1 1,0 1-1,1 1 0,-7 16 1,10-20-3,0 0 0,1 0 0,0 0 0,0 0 0,1 0 1,0 0-1,0 1 0,1-1 0,0 0 0,0 0 1,0 0-1,1 0 0,0 0 0,1-1 0,-1 1 0,1 0 1,1-1-1,4 9 0,16 19 1,0-1 0,2-1 1,2-1-1,0-1 0,2-2 0,1-1 0,2-1 1,0-2-1,2-1 0,0-2 0,1-1 0,57 22 0,-23-16 12,0-3 1,2-4-1,0-2 0,1-4 0,1-3 0,82 1 0,86-10 81,1-11 0,-2-11 0,280-59 0,699-225-39,-536 77-116,-585 187 82,-1-5 0,-3-4 1,-2-5-1,145-110 0,-209 141 53,0-2 1,-2-1-1,-1 0 0,-1-2 0,-2-2 0,0 0 1,28-53-1,-44 71 24,-1-1 0,0 1 0,-1-1 0,0 0 0,-1-1 0,-1 1 0,0-1-1,-1 1 1,-1-1 0,0 0 0,-1 0 0,0 1 0,-2-1 0,1 0 0,-2 1 0,0-1 0,-1 1 0,0 0 0,-1 0 0,0 0 0,-1 0 0,-11-17 0,2 11-36,0 0 1,-2 0-1,0 2 0,-1 0 1,-1 1-1,0 1 1,-1 0-1,-1 2 0,0 1 1,-1 0-1,-1 1 1,0 2-1,0 0 0,-46-11 1,18 8-225,-2 2-1,1 3 1,-1 2-1,0 3 1,0 2 0,-57 6-1,38 4-764,0 4-1,-92 28 0,23-5-1937,16-12-2373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3.993"/>
    </inkml:context>
    <inkml:brush xml:id="br0">
      <inkml:brushProperty name="width" value="0.025" units="cm"/>
      <inkml:brushProperty name="height" value="0.025" units="cm"/>
    </inkml:brush>
  </inkml:definitions>
  <inkml:trace contextRef="#ctx0" brushRef="#br0">39 254 7911,'0'0'19363,"-7"5"-19059,-21 17-21,27-21-273,1 0 0,-1-1 0,1 1 1,0 0-1,-1 0 0,1-1 0,0 1 0,0 0 0,0 0 1,-1 0-1,1-1 0,0 1 0,0 0 0,0 0 0,0 0 0,0 0 1,1-1-1,-1 1 0,0 0 0,0 0 0,0-1 0,1 1 0,-1 0 1,0 0-1,1-1 0,-1 1 0,1 0 0,-1 0 0,1-1 0,-1 1 1,1-1-1,-1 1 0,1-1 0,0 1 0,-1-1 0,1 1 1,0-1-1,0 1 0,-1-1 0,1 0 0,0 1 0,0-1 0,-1 0 1,1 0-1,1 1 0,36 11 233,-33-12-212,1 0 0,0 0 1,0-1-1,0 1 0,-1-1 0,1 0 1,-1-1-1,1 1 0,0-1 0,-1 0 0,0-1 1,0 1-1,0-1 0,0 0 0,0 0 0,0-1 1,-1 1-1,1-1 0,-1 0 0,0 0 1,0-1-1,-1 1 0,1-1 0,4-8 0,-6 8-235,1-1 0,-1 1 0,0-1 0,0 0 0,-1 1 0,1-1 0,-1 0 0,-1 0 0,1-8 0,-1 13-63,19 23 139,-14-20 159,1 0 0,-1-1 0,1 0 0,-1 0 0,1-1 0,-1 0 1,1 0-1,0 0 0,-1 0 0,1-1 0,0 0 0,-1 0 0,1-1 0,-1 0 0,0 1 0,0-2 0,1 1 0,-1-1 0,-1 1 0,1-2 0,0 1 0,-1 0 0,1-1 0,4-5 0,-1 2 9,-2 0-1,1 0 0,-1 0 0,0-1 0,0 0 0,-1 0 0,0 0 0,-1 0 0,0-1 1,0 0-1,-1 0 0,0 0 0,3-15 0,-6-12 110,-7 26-232,-9 20-111,9-2 192,1 1 0,0 0 0,1 0 0,0 0 0,0 1 1,-6 20-1,-16 66 123,26-90-106,-4 11 30,1 0 0,1 0 0,1 1 0,0-1 0,1 1 0,1 0 0,0-1 0,2 1 0,0 0 0,1-1 0,1 0 0,0 0 0,1 0 0,1 0 0,14 27 0,-8-25-212,-8-13 97,0 0-1,0 0 1,-1 0-1,1 1 1,-2-1 0,1 1-1,-1 0 1,3 8 0,-31-43 1394,-7-28-414,21 39-920,1 0 1,1-1-1,1 0 0,0 0 0,2-1 0,0-1 0,1 1 1,-4-23-1,10 39-4,0 1 1,0-1 0,0 1 0,1-1-1,-1 1 1,1-1 0,0 1 0,0 0-1,0-1 1,0 1 0,0 0 0,0 0-1,0-1 1,1 1 0,-1 0-1,1 0 1,0 0 0,-1 1 0,1-1-1,0 0 1,0 1 0,0-1 0,1 1-1,-1 0 1,0-1 0,0 1 0,1 0-1,2 0 1,11-5-746,0 0 1,1 2-1,22-4 0,-2 0-2884,11-5-2523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4.448"/>
    </inkml:context>
    <inkml:brush xml:id="br0">
      <inkml:brushProperty name="width" value="0.025" units="cm"/>
      <inkml:brushProperty name="height" value="0.025" units="cm"/>
    </inkml:brush>
  </inkml:definitions>
  <inkml:trace contextRef="#ctx0" brushRef="#br0">1 1 15535,'0'0'9844,"6"12"-9567,0 0-198,-1 0-1,0 0 0,-1 0 0,0 1 1,-1 0-1,-1-1 0,0 1 1,0 25-1,-2 42 570,0-48-2011,0-28-1349,0-11-1965,0-53-3069,-3 18 2584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4.796"/>
    </inkml:context>
    <inkml:brush xml:id="br0">
      <inkml:brushProperty name="width" value="0.025" units="cm"/>
      <inkml:brushProperty name="height" value="0.025" units="cm"/>
    </inkml:brush>
  </inkml:definitions>
  <inkml:trace contextRef="#ctx0" brushRef="#br0">1 22 9801,'0'-13'3267,"0"7"641,9 3-1249,1 3-642,10 0-479,0 0-289,3 0-448,6 0-193,-2 0-415,2 5-129,0-1-64,-2 3-641,-9 0-640,0 1-257,-13 3-319,-5-2-738,-1 0-1409,-21-4-3491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5.188"/>
    </inkml:context>
    <inkml:brush xml:id="br0">
      <inkml:brushProperty name="width" value="0.025" units="cm"/>
      <inkml:brushProperty name="height" value="0.025" units="cm"/>
    </inkml:brush>
  </inkml:definitions>
  <inkml:trace contextRef="#ctx0" brushRef="#br0">0 22 14189,'0'0'6022,"69"3"-3139,-33-6-737,3-3-961,5-2-833,-7 4-256,-2 0-96,-5 4-384,-12 0-961,-7 0-1025,-11 5-1634,0 0-3908</inkml:trace>
  <inkml:trace contextRef="#ctx0" brushRef="#br0" timeOffset="1">13 169 8808,'0'0'14574,"50"13"-13453,-25-13-929,4 0-128,7 0-64,-5 0-896,1-2-1315,-3-2-1440,0-1-3268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6.350"/>
    </inkml:context>
    <inkml:brush xml:id="br0">
      <inkml:brushProperty name="width" value="0.025" units="cm"/>
      <inkml:brushProperty name="height" value="0.025" units="cm"/>
    </inkml:brush>
  </inkml:definitions>
  <inkml:trace contextRef="#ctx0" brushRef="#br0">11 175 11082,'0'0'11708,"-2"10"-10796,0 0-703,0-1 44,0 0 1,1 1-1,0-1 1,0 1-1,1 9 1,1-17-211,-1 1 1,0-1-1,0 0 1,1 0-1,-1 0 0,1 0 1,0 0-1,-1 0 1,1 0-1,0 0 0,0 0 1,1 0-1,-1 0 1,0-1-1,0 1 0,1 0 1,-1-1-1,1 1 1,0-1-1,-1 0 0,1 1 1,0-1-1,0 0 1,0 0-1,0 0 0,0 0 1,0 0-1,0-1 1,0 1-1,4 0 0,-1 0 44,1-1-1,0 1 0,0-1 1,0 0-1,0-1 0,0 1 1,-1-1-1,1 0 0,0-1 1,-1 1-1,1-1 0,-1 0 1,9-5-1,0-2 38,1-1 1,-2 0-1,17-15 0,-4 2 172,-26 23-296,1-1 0,-1 1-1,0 0 1,0 0 0,0 0 0,1-1-1,-1 1 1,0 0 0,0 0 0,1 0-1,-1 0 1,0 0 0,1-1 0,-1 1-1,0 0 1,0 0 0,1 0-1,-1 0 1,0 0 0,1 0 0,-1 0-1,0 0 1,1 0 0,-1 0 0,0 0-1,1 0 1,-1 0 0,0 0 0,0 1-1,1-1 1,-1 0 0,0 0 0,1 0-1,-1 0 1,0 0 0,0 1-1,1-1 1,-1 0 0,0 0 0,0 0-1,0 1 1,1-1 0,-1 0 0,0 0-1,0 1 1,0-1 0,0 0 0,0 1-1,1-1 1,-1 0 0,0 0 0,0 1-1,0-1 1,0 0 0,0 1-1,0-1 1,0 0 0,0 1 0,0-1-1,0 0 1,0 1 0,2 33 78,-3-30-81,1-1-1,0 0 1,0 0 0,0 0-1,0 1 1,0-1-1,1 0 1,0 0 0,-1 0-1,1 0 1,3 6 0,-2-8-181,0 0 1,0-1 0,0 1 0,0 0 0,1-1 0,-1 0 0,0 1 0,0-1 0,0 0-1,1 0 1,-1 0 0,0-1 0,0 1 0,1 0 0,-1-1 0,0 1 0,0-1 0,0 0 0,0 0-1,0 0 1,0 0 0,0 0 0,0 0 0,0-1 0,-1 1 0,1 0 0,0-1 0,-1 0-1,1 1 1,-1-1 0,2-2 0,7-7-1717,-1-1-1,0-1 1,8-15-1,-14 23 981,4-7-1164,1-3 4428,-10 26 1101,-16 30-1095,13-33-1883,2 0-1,-1 0 0,1 0 0,0 0 1,1 1-1,0-1 0,-2 15 0,5-9-427,0 1-1,1-1 0,1 0 1,0 0-1,0 0 1,2 0-1,0 0 0,9 18 1,-7-19-239,-1 2 1,-1-1 0,0 1-1,-1-1 1,-1 1 0,0 0-1,1 20 1,-4-31 205,0 11 34,0 0-1,-1 0 1,-1-1-1,-4 16 1,6-28-2,0 1 0,-1-1 0,1 0 0,-1 0 0,1 0 0,-1 0 0,0 1 0,0-1 0,0 0 0,0 0 0,-1-1 0,1 1 1,0 0-1,-1 0 0,1-1 0,-1 1 0,0-1 0,0 1 0,1-1 0,-1 0 0,0 1 0,0-1 0,0 0 0,0 0 0,0 0 0,0-1 1,-1 1-1,1-1 0,0 1 0,0-1 0,-1 0 0,1 1 0,0-1 0,0 0 0,-1 0 0,-1-1 0,2 0 34,0 0 0,0 0 0,0 0 0,1 0-1,-1 0 1,0 0 0,1 0 0,-1-1 0,1 1-1,0 0 1,-1-1 0,1 0 0,0 1 0,0-1 0,0 0-1,0 1 1,0-1 0,0 0 0,1 0 0,-1 0 0,0-2-1,-11-48 550,11 47-585,-2-16-30,1 0 0,0 0-1,2 0 1,1 0 0,0 0 0,2 0 0,0 0 0,2 0-1,0 1 1,15-39 0,7 1-68,2 1 0,46-67 0,-33 58 56,-39 60-8,0 3 14,0-1-1,-1 1 1,0-1-1,1 1 1,-2-1-1,1 0 1,0 0-1,-1 0 1,0 0-1,0 0 1,0-1-1,0 1 1,0 0-1,-1-6 1,-1 9-9,1 1 0,-1-1 1,1 1-1,-1-1 1,0 1-1,1-1 1,-1 1-1,0 0 1,1-1-1,-1 1 0,0 0 1,0 0-1,1-1 1,-1 1-1,0 0 1,0 0-1,1 0 1,-1 0-1,0 0 0,0 0 1,1 0-1,-1 0 1,0 1-1,0-1 1,0 0-1,1 0 1,-1 0-1,0 1 0,1-1 1,-1 1-1,0-1 1,1 0-1,-1 1 1,0-1-1,1 1 1,-1 0-1,-26 18-102,14-7 93,0 1 0,0 0-1,1 2 1,1-1-1,-10 17 1,17-24 29,1-1 0,-1 1 0,1 0-1,0 0 1,1 0 0,0 0 0,0 0 0,0 1 0,1-1 0,0 0 0,0 1 0,1-1 0,0 1 0,0-1 0,3 10 0,-2-13-74,0 0 1,1 0 0,0 0-1,0-1 1,0 1 0,0 0 0,1-1-1,-1 0 1,1 1 0,0-1-1,0 0 1,0-1 0,0 1 0,1 0-1,-1-1 1,1 0 0,-1 0-1,1 0 1,0 0 0,0 0 0,0-1-1,7 2 1,43 8-3844,-4-9-4005,-20-2-1063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6.824"/>
    </inkml:context>
    <inkml:brush xml:id="br0">
      <inkml:brushProperty name="width" value="0.025" units="cm"/>
      <inkml:brushProperty name="height" value="0.025" units="cm"/>
    </inkml:brush>
  </inkml:definitions>
  <inkml:trace contextRef="#ctx0" brushRef="#br0">103 13 9993,'0'0'10474,"-8"-3"-8546,4 1-1874,2 1 51,-1 0 0,1 0-1,0 0 1,0 0 0,-1 0-1,1 1 1,0-1 0,-1 1-1,1 0 1,0-1 0,-1 1 0,1 0-1,-1 0 1,1 1 0,-1-1-1,1 0 1,0 1 0,-1-1-1,1 1 1,0 0 0,0 0-1,-1 0 1,1 0 0,0 0-1,0 1 1,0-1 0,0 0-1,0 1 1,1 0 0,-1-1 0,0 1-1,1 0 1,-3 3 0,2-2-63,1-1 0,-1 0 0,1 0 1,-1 1-1,1-1 0,0 1 0,0-1 1,0 1-1,1-1 0,-1 1 1,1 0-1,-1-1 0,1 1 0,0 0 1,0-1-1,0 1 0,0 0 0,1 4 1,0-5-40,0 0 0,0-1 0,0 1 0,0-1 0,0 1 1,1-1-1,-1 0 0,0 1 0,1-1 0,-1 0 0,1 0 1,-1 0-1,1 0 0,-1 0 0,1 0 0,0 0 0,-1-1 1,1 1-1,0-1 0,0 1 0,0-1 0,-1 0 0,1 0 0,0 1 1,0-1-1,0 0 0,2-1 0,4 0-147,1 0 0,-1 0 0,0-1 0,0 0 1,-1-1-1,1 1 0,0-1 0,-1-1 0,0 0 0,1 0 0,-2 0 0,1-1 0,8-7 0,15-9-259,-30 21 418,0-1-1,1 1 1,-1 0 0,0-1 0,0 1 0,1 0-1,-1-1 1,0 1 0,0 0 0,1 0 0,-1-1-1,0 1 1,1 0 0,-1 0 0,0-1 0,1 1-1,-1 0 1,0 0 0,1 0 0,-1 0-1,1 0 1,-1 0 0,0 0 0,1 0 0,-1-1-1,1 1 1,-1 0 0,0 1 0,1-1 0,-1 0-1,0 0 1,1 0 0,-1 0 0,1 0 0,-1 0-1,0 0 1,1 1 0,-1-1 0,0 0 0,1 0-1,-1 0 1,0 1 0,1-1 0,-1 0 0,0 0-1,0 1 1,1-1 0,-1 0 0,0 1-1,0-1 1,1 0 0,-1 1 0,0-1 0,0 1-1,0-1 1,0 0 0,0 1 0,0-1 0,0 0-1,1 1 1,-1 0 0,-5 31 1313,1-15-461,6-16-826,0-1 0,0 1 0,0 0 0,1-1 0,-1 0 0,0 1 0,0-1 0,0 0 0,0 0 0,0 0 1,0 0-1,1-1 0,-1 1 0,0-1 0,3 0 0,6-4-75,0-1 0,0 0 0,14-11 0,-19 12-50,1 0 0,0 1 0,0-1-1,0 1 1,1 0 0,-1 1-1,1 0 1,0 0 0,0 1 0,15-3-1,-22 8 83,0 0 0,0 0 0,0 0 0,-1 0 0,1 1 0,-1-1-1,0 0 1,0 0 0,0 1 0,-1-1 0,1 0 0,-1 0 0,0 4 0,-1 4 5,2-10-111,0 0-1,1-1 1,-1 1 0,0 0 0,0-1 0,0 1 0,1-1 0,-1 1-1,0 0 1,1-1 0,-1 1 0,0-1 0,1 1 0,-1-1 0,1 1-1,-1-1 1,1 1 0,-1-1 0,1 0 0,-1 1 0,1-1 0,-1 1-1,1-1 1,0 0 0,-1 0 0,1 1 0,-1-1 0,1 0 0,0 0-1,-1 0 1,1 0 0,0 0 0,-1 0 0,2 0 0,25-2-6848,-6-3-368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7.217"/>
    </inkml:context>
    <inkml:brush xml:id="br0">
      <inkml:brushProperty name="width" value="0.025" units="cm"/>
      <inkml:brushProperty name="height" value="0.025" units="cm"/>
    </inkml:brush>
  </inkml:definitions>
  <inkml:trace contextRef="#ctx0" brushRef="#br0">128 149 13933,'0'0'7655,"-10"-1"-5802,4 1-1544,-1-1 0,1 1 0,-1 1 1,1-1-1,0 1 0,-1 0 0,1 0 1,0 1-1,0 0 0,-8 3 0,12-3-204,-1-1-1,0 1 1,1 0-1,-1 0 1,1 0 0,-1 0-1,1 0 1,0 0-1,0 1 1,0-1-1,0 1 1,0-1 0,1 1-1,-1 0 1,1 0-1,-1 0 1,1 0-1,0 0 1,0 0-1,1 0 1,-1 0 0,1 0-1,-1 0 1,1 0-1,0 1 1,1 5-1,-1-8-100,0 0 0,0 1 0,0-1 0,1 0 0,-1 0 0,0 0 0,1 1 0,-1-1-1,1 0 1,-1 0 0,1 0 0,0 0 0,-1 0 0,1 0 0,0 0 0,0 0 0,0 0-1,-1 0 1,1-1 0,0 1 0,0 0 0,0-1 0,0 1 0,2 0 0,0 1 4,1-1 1,-1-1 0,0 1-1,1 0 1,-1-1-1,0 0 1,1 0 0,-1 0-1,4 0 1,0-1-19,1 0 1,-1 0-1,0-1 0,0 0 1,0 0-1,0-1 1,13-6-1,-2-5-119,0 0 0,-1-2-1,0 0 1,19-24 0,-29 32 133,-1 0 0,-1 1 0,0-2 0,0 1 0,0-1 1,-1 1-1,0-1 0,-1 0 0,0-1 0,0 1 0,-1 0 0,2-18 1,-4 26 3,0 1 0,0-1 0,0 1 1,0-1-1,0 1 0,0-1 0,0 1 1,0-1-1,0 1 0,0-1 0,0 1 0,0-1 1,0 1-1,0-1 0,-1 1 0,1-1 1,0 1-1,0 0 0,0-1 0,-1 1 1,1-1-1,0 1 0,-1 0 0,1-1 1,0 1-1,-1 0 0,1-1 0,-1 1 1,1 0-1,0 0 0,-1-1 0,1 1 1,-1 0-1,1 0 0,-1 0 0,1-1 0,-1 1 1,0 0-1,-22 9 133,-17 27 75,35-30-145,1 0 1,0 1-1,0 0 1,0 0-1,1 0 1,0 1-1,1-1 1,-1 1-1,1 0 1,1-1-1,-1 1 1,2 0-1,-1 0 1,1 0-1,0 9 1,1-13-221,0 0 1,0 1-1,0-1 1,0 0 0,1 0-1,0 0 1,-1 0-1,1 0 1,1 0 0,-1 0-1,1-1 1,-1 1 0,1-1-1,0 0 1,0 0-1,1 0 1,-1 0 0,1 0-1,-1-1 1,1 1-1,0-1 1,0 0 0,0 0-1,0 0 1,0-1-1,0 0 1,8 2 0,19 1-5292,4-3-4628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29.687"/>
    </inkml:context>
    <inkml:brush xml:id="br0">
      <inkml:brushProperty name="width" value="0.025" units="cm"/>
      <inkml:brushProperty name="height" value="0.025" units="cm"/>
    </inkml:brush>
  </inkml:definitions>
  <inkml:trace contextRef="#ctx0" brushRef="#br0">153 76 9065,'1'-2'653,"-1"-1"0,0 0 0,-1 0 0,1 1 0,0-1 0,-1 0 0,0 0 0,1 1 0,-1-1 1,0 1-1,-1-1 0,1 1 0,0-1 0,-1 1 0,-3-5 0,4 6-432,-1 0-1,1-1 0,-1 1 1,0 0-1,1 0 1,-1 0-1,0 0 0,0 0 1,0 1-1,0-1 1,0 1-1,0-1 0,0 1 1,0 0-1,0-1 1,0 1-1,-2 0 0,-1 1-104,0 0 1,0 0-1,1 0 0,-1 0 0,0 1 0,1-1 0,-1 1 0,1 0 0,0 1 0,0-1 0,0 1 0,0 0 0,0 0 1,0 0-1,1 1 0,-1-1 0,-2 5 0,3-4-53,0-1 0,1 1 0,-1 0 0,1 1 1,0-1-1,0 0 0,0 1 0,1-1 0,0 1 0,-2 6 0,3-10-56,0 0 0,1 1 0,-1-1-1,0 0 1,0 0 0,0 1 0,1-1-1,-1 0 1,1 0 0,-1 1 0,1-1-1,-1 0 1,1 0 0,0 0 0,-1 0 0,1 0-1,0 0 1,0 0 0,0 0 0,0 0-1,0 0 1,0-1 0,0 1 0,0 0-1,0 0 1,0-1 0,1 1 0,-1-1-1,0 1 1,0-1 0,0 0 0,1 1-1,-1-1 1,0 0 0,1 0 0,-1 0-1,0 0 1,1 0 0,-1 0 0,3-1-1,5 1 13,1 0 0,-1-1-1,1-1 1,-1 0-1,0 0 1,1 0-1,-1-1 1,0-1-1,-1 1 1,1-2-1,-1 1 1,15-11-1,-5 1 184,-1-1 0,0 0-1,-1-2 1,18-23 0,-39 76-37,0-17-118,3-13 12,0 0 0,0 0-1,1 0 1,0 0 0,0 0 0,0 0 0,1 1 0,0-1-1,0 0 1,1 8 0,1-13-23,-1 1-1,0-1 0,0 0 1,1 0-1,-1 0 1,1 0-1,-1 0 1,1 0-1,-1-1 0,1 1 1,-1 0-1,1-1 1,0 1-1,-1-1 1,1 0-1,0 0 0,0 1 1,-1-1-1,1 0 1,0 0-1,0 0 1,-1-1-1,1 1 0,1-1 1,45-6 423,-6-9-376,-34 13-85,-1-1 1,0 1-1,1 1 0,0 0 1,0 0-1,-1 0 0,13 0 1,-19 2-2,0 0 0,0 0 0,-1 1 0,1-1 0,0 1 0,0-1 0,0 1 0,0-1 0,-1 1 0,1-1 0,0 1 0,0 0 0,-1-1 0,1 1 0,0 0 0,-1 0 0,1-1 1,-1 1-1,1 0 0,-1 0 0,1 0 0,-1 0 0,0 0 0,1 0 0,-1 0 0,0-1 0,0 1 0,0 0 0,0 0 0,0 0 0,0 0 0,0 0 0,0 0 0,0 0 0,0 0 0,0 0 0,-1 1 0,0 0 11,1-1-1,0 0 1,0 0-1,-1 0 1,1 1-1,0-1 1,0 0-1,0 0 1,0 0-1,1 1 1,-1-1-1,0 0 1,0 0-1,1 0 1,-1 0-1,1 0 1,-1 1-1,1-1 0,-1 0 1,1 0-1,0 0 1,-1 0-1,1 0 1,0-1-1,0 1 1,0 0-1,0 0 1,-1 0-1,1-1 1,0 1-1,0 0 1,1-1-1,-1 1 1,0-1-1,0 0 1,0 1-1,0-1 1,0 0-1,3 1 1,2-2 50,1 0 0,0-1 0,-1 1 1,1-1-1,-1-1 0,0 1 1,1-1-1,-1 0 0,-1-1 0,1 1 1,0-1-1,5-5 0,-6 5-87,1-1 1,0 1-1,0 0 0,0 1 1,0 0-1,0 0 0,1 0 0,0 1 1,-1 0-1,1 0 0,0 0 1,8 0-1,-6 11-154,-8-8 184,-1 0 1,0 0 0,1 0-1,-1 0 1,1 0 0,0-1 0,-1 1-1,1 0 1,-1 0 0,1-1-1,0 1 1,0 0 0,-1-1 0,1 1-1,0 0 1,0-1 0,0 1-1,0-1 1,0 0 0,0 1 0,0-1-1,0 0 1,0 1 0,0-1-1,1 0 1,35-2 1073,-19 1-2853,1 0-8810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0.601"/>
    </inkml:context>
    <inkml:brush xml:id="br0">
      <inkml:brushProperty name="width" value="0.025" units="cm"/>
      <inkml:brushProperty name="height" value="0.025" units="cm"/>
    </inkml:brush>
  </inkml:definitions>
  <inkml:trace contextRef="#ctx0" brushRef="#br0">105 253 7687,'16'-13'3188,"21"-20"4110,-35 31-6862,0 0 1,-1 0-1,0 0 1,1 0-1,-1 0 1,0-1-1,0 1 1,0 0-1,0-1 1,-1 1-1,1-1 1,-1 1-1,1-1 1,-1 1-1,0-1 1,0 1-1,0-3 1,-1 4-384,1 0 1,-1 0-1,0 0 0,1 1 0,-1-1 1,0 0-1,0 1 0,0-1 1,0 0-1,1 1 0,-1-1 1,0 1-1,0 0 0,0-1 0,0 1 1,0 0-1,0-1 0,0 1 1,0 0-1,0 0 0,0 0 1,0 0-1,0 0 0,-1 0 0,1 0 1,-1 0-1,-31 4 104,25 0-163,1 0 0,-1 0-1,1 1 1,0 0 0,1 0-1,-1 1 1,1-1 0,0 2-1,0-1 1,1 1 0,0-1-1,0 1 1,1 1 0,-1-1 0,2 1-1,-1 0 1,1 0 0,0 0-1,1 0 1,0 0 0,-3 17-1,6-24 6,-1-1-1,0 1 1,0-1-1,0 1 1,0 0-1,0-1 1,1 1-1,-1-1 0,0 1 1,1 0-1,-1-1 1,0 1-1,1-1 1,-1 1-1,1-1 1,-1 1-1,0-1 1,1 0-1,-1 1 0,1-1 1,0 0-1,-1 1 1,1-1-1,-1 0 1,1 1-1,-1-1 1,1 0-1,1 0 1,25 1 24,23-14 110,-29 2-107,0 0-1,0-1 1,-2-1-1,0-1 1,0-1-1,30-32 1,-35 33 30,-1-1 0,-1 0 0,0-1 0,-1-1 0,-1 0 0,-1 0 0,0-1 1,10-29-1,-18 30 5,-12 25 33,-12 24 28,14-14-126,1-1-1,0 1 0,1 1 1,1-1-1,1 1 0,1 0 1,-2 23-1,6-40-66,-1-1-1,1 1 1,0 0 0,0 0 0,1-1-1,-1 1 1,0 0 0,1 0 0,-1-1-1,1 1 1,-1 0 0,1-1 0,0 1-1,0 0 1,-1-1 0,1 1 0,0-1-1,1 0 1,-1 1 0,0-1-1,0 0 1,0 1 0,1-1 0,-1 0-1,1 0 1,-1 0 0,1 0 0,-1-1-1,1 1 1,3 1 0,0-1-588,0 0 0,0 0-1,0 0 1,0-1 0,0 0 0,0 0 0,0 0 0,0 0 0,0-1 0,6-1-1,21-9-6968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0.995"/>
    </inkml:context>
    <inkml:brush xml:id="br0">
      <inkml:brushProperty name="width" value="0.025" units="cm"/>
      <inkml:brushProperty name="height" value="0.025" units="cm"/>
    </inkml:brush>
  </inkml:definitions>
  <inkml:trace contextRef="#ctx0" brushRef="#br0">202 1 15567,'0'0'7564,"-11"0"-6945,5 0-601,-1 0 0,1 0 0,0 0 0,0 1 0,0 0 0,0 0 0,0 0 0,0 1 0,0 0-1,0 0 1,0 1 0,1-1 0,-1 1 0,1 1 0,0-1 0,-7 6 0,-1 4-23,0 0 0,-17 23 0,26-31 3,1 0 0,0 0 0,0 0 1,0 0-1,1 1 0,0-1 0,0 1 0,0-1 0,1 1 0,-1 0 0,0 11 0,3-16 0,-1 0 1,0 0-1,1 0 0,-1 0 0,1 0 0,-1 0 0,1 0 0,0 0 0,-1 0 0,1 0 0,0 0 1,0 0-1,0 0 0,-1-1 0,1 1 0,0 0 0,0-1 0,0 1 0,0 0 0,0-1 0,0 1 1,0-1-1,1 0 0,-1 1 0,0-1 0,0 0 0,0 0 0,0 0 0,3 0 0,42 3 13,-34-3-18,39 1-216,-37-2 146,1 0 0,-1 1 0,1 1 0,-1 0 0,1 1 0,-1 1 0,0 0 0,0 1 0,20 8 0,-33-11 106,0-1 0,1 1-1,-1 0 1,0 0 0,1 0-1,-1 0 1,0 0 0,0 0 0,0 0-1,0 0 1,0 0 0,0 0 0,0 1-1,-1-1 1,1 0 0,0 1 0,-1-1-1,1 0 1,-1 1 0,1-1-1,-1 1 1,0-1 0,1 1 0,-1 1-1,0 0 111,-1-1-1,0 1 1,1 0-1,-1-1 0,0 1 1,0-1-1,0 0 1,0 1-1,-1-1 0,1 0 1,-1 0-1,-2 4 1,-3 1 250,0 0 0,-1 0 0,0 0 1,0-1-1,0-1 0,-11 7 0,9-8-317,0 1 0,-1-1 1,0 0-1,1-1 0,-1-1 0,0 1 0,-1-2 0,1 1 0,-14-2 0,25 1-144,0-1-1,0 0 0,0 0 1,-1 0-1,1 0 1,0 0-1,0 0 1,0 0-1,-1 0 1,1 0-1,0 0 1,0 0-1,0 0 1,0 0-1,-1 0 1,1 0-1,0 0 1,0 0-1,0-1 1,-1 1-1,1 0 0,0 0 1,0 0-1,0 0 1,0 0-1,0 0 1,-1 0-1,1-1 1,0 1-1,0 0 1,0 0-1,0 0 1,0 0-1,0-1 1,0 1-1,-1 0 1,1 0-1,0 0 0,0 0 1,0-1-1,0 1 1,0 0-1,0 0 1,0 0-1,0-1 1,0 1-1,0 0 1,0 0-1,8-12-3000,13-7-3203,0 3-947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6T07:42:04.623"/>
    </inkml:context>
    <inkml:brush xml:id="br0">
      <inkml:brushProperty name="width" value="0.025" units="cm"/>
      <inkml:brushProperty name="height" value="0.025" units="cm"/>
    </inkml:brush>
  </inkml:definitions>
  <inkml:trace contextRef="#ctx0" brushRef="#br0">8748 763 4452,'0'0'240,"-7"-9"1447,-11-15-1414,1-1-1,-21-40 0,32 53-239,-1 0-1,0 0 1,-1 1 0,0 0-1,-1 0 1,0 1 0,-1 0-1,0 1 1,-12-9 0,7 7 149,-2 2 0,0-1 0,0 2 0,0 0 0,-1 1 1,-19-4-1,-65-19 856,-547-144 2029,300 110-3061,-40-9-7,235 43-85,-182-13 0,-159 22-244,110 8 625,-225 1 808,462 17-878,-1 6-1,-157 32 1,204-20-257,2 5 0,0 5 0,-101 47 0,187-74 58,0 0 1,0 1 0,0 0-1,1 1 1,0 0 0,0 1-1,1 1 1,0 0 0,-18 21-1,19-18 125,-1 0-1,0 0 1,0-1-1,-2-1 1,1 0-1,-1-1 0,-1-1 1,0 0-1,0-1 1,-1 0-1,0-1 0,0-1 1,-1-1-1,1 0 1,-1-1-1,-20 2 1,13-3-202,-20 4 385,32-6-249,13-2-224,0 1 141,-1 0-1,0 0 0,0 0 1,1 0-1,-1 0 1,0 0-1,1 0 1,-1 0-1,0 0 0,1 0 1,-1-1-1,0 1 1,0 0-1,1 0 0,-1 0 1,0 0-1,1-1 1,-1 1-1,0 0 1,0 0-1,0 0 0,1-1 1,-1 1-1,0 0 1,0 0-1,0-1 1,0 1-1,1 0 0,-1-1 1,0 1-1,0 0 1,0-1-1,0 1 1,0 0-1,0-1 0,0 1 1,0 0-1,0-1 1,-9-10 50,-20-5-5,-3 10-40,-1 1 0,1 2 0,-1 1-1,-58 4 1,17 0 23,-205 6 55,-180-6 81,-98-90-166,107 10 0,274 59-96,-251 5 0,390 17 52,0 1 0,0 2 0,1 2 0,0 1 1,-41 16-1,23-4-16,2 3 0,-82 48 0,116-61 51,1 1-1,0 1 1,1 0 0,1 1 0,-23 25 0,31-30 5,0 1 0,0 0 0,1 0 0,0 0 0,1 1 1,0 0-1,1 0 0,0 1 0,1-1 0,0 1 0,-1 13 0,0 8-25,2 0 0,1 0 0,1 0-1,2 0 1,2-1 0,0 1 0,2 0 0,20 57-1,-15-62 5,1 0-1,1-1 1,2-1-1,0-1 1,2 0-1,1-1 1,1 0-1,1-2 1,44 40-1,-18-27 30,0-1-1,3-3 0,0-2 0,2-2 0,106 40 0,286 62-75,-256-90 78,221 18 0,196-15 27,-125-11-19,1510 62-768,-1138-66 547,-247 16 219,200 5 8,-547-47-17,384-7-60,-572-1 61,0-2 0,-1-3-1,0-4 1,-1-2-1,-1-3 1,-1-3-1,-1-3 1,-1-2-1,-2-4 1,-1-2 0,92-70-1,-126 84 3,0-1-1,-1 0 1,-2-2-1,0-1 1,-2-1-1,0 0 1,16-31-1,-30 46-1,-1-1-1,0-1 0,-1 1 1,0-1-1,-1 0 1,0 0-1,-1-1 0,-1 1 1,0 0-1,-1-1 1,0 0-1,-1 1 0,0-1 1,-2 1-1,1-1 1,-2 1-1,1-1 0,-2 1 1,-9-24-1,1 12 76,-1 1 1,-1 0-1,-1 1 0,0 1 0,-2 0 0,-1 1 0,-1 1 1,0 0-1,-2 2 0,0 0 0,-39-24 0,25 22-224,-1 1-1,0 1 1,-2 2-1,0 2 1,0 1 0,-2 2-1,-50-8 1,60 15-922,1-2 1,0-1 0,-36-13-1,-10-18-3588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1.717"/>
    </inkml:context>
    <inkml:brush xml:id="br0">
      <inkml:brushProperty name="width" value="0.025" units="cm"/>
      <inkml:brushProperty name="height" value="0.025" units="cm"/>
    </inkml:brush>
  </inkml:definitions>
  <inkml:trace contextRef="#ctx0" brushRef="#br0">49 17 16752,'0'0'8050,"-6"12"-7607,-25 59 20,29-64-425,-1 1 0,2-1 0,-1 0 0,1 1 0,0 0 0,0-1 0,1 1 0,0-1 0,0 1 0,3 12 0,-2-19-31,-1 1-1,1-1 1,-1 1-1,1-1 1,0 1 0,0-1-1,0 1 1,0-1-1,0 0 1,0 1-1,0-1 1,0 0 0,0 0-1,1 0 1,-1 0-1,0 0 1,1 0 0,-1 0-1,1 0 1,-1-1-1,1 1 1,-1 0 0,1-1-1,-1 0 1,1 1-1,0-1 1,-1 0-1,1 0 1,0 0 0,-1 0-1,1 0 1,0 0-1,-1 0 1,1 0 0,0-1-1,-1 1 1,1-1-1,-1 1 1,1-1-1,-1 0 1,1 1 0,1-3-1,5 0 28,0-1-1,0 0 1,0-1-1,-1 0 1,0 0-1,11-10 1,-8 5-6,-1-1 1,0 0-1,-1 0 1,0-1-1,0 0 1,-2 0-1,1-1 1,7-21-1,-56 118 372,40-80-307,1 1 0,-1 0 0,1-1-1,0 1 1,1 0 0,-1 0 0,1 0-1,0 0 1,0-1 0,1 1 0,-1 0-1,1 0 1,3 9 0,-3-12-52,0 0 1,1 0-1,-1-1 0,1 1 1,-1 0-1,1 0 1,0-1-1,0 1 0,0-1 1,0 0-1,0 1 0,0-1 1,0 0-1,0 0 1,1 0-1,-1-1 0,0 1 1,1 0-1,-1-1 0,0 0 1,1 1-1,-1-1 1,1 0-1,-1 0 0,0 0 1,1-1-1,-1 1 1,5-2-1,-2 1-21,-1 0 1,1-1-1,-1 0 1,1 0-1,-1 0 1,0 0-1,0-1 0,0 1 1,0-1-1,-1 0 1,1 0-1,-1-1 1,0 1-1,0-1 0,0 1 1,0-1-1,0 0 1,3-7-1,-3 6-10,-1 0 1,1 0-1,-1 0 0,0 0 0,-1 0 0,1-1 0,-1 1 0,0 0 0,0-1 1,-1 1-1,0-1 0,0 1 0,0-1 0,0 1 0,-1-1 0,-1-5 0,2 10-14,-1 1 0,1-1 0,-1 1 0,1-1 0,0 1 0,-1-1-1,1 1 1,-1-1 0,1 1 0,-1-1 0,1 1 0,-1-1 0,0 1 0,1 0-1,-1 0 1,1-1 0,-1 1 0,0 0 0,1 0 0,-1-1 0,0 1 0,1 0-1,-1 0 1,0 0 0,0 0 0,1 0 0,-1 0 0,0 0 0,1 0-1,-1 1 1,0-1 0,1 0 0,-1 0 0,0 0 0,1 1 0,-1-1 0,1 0-1,-1 1 1,0-1 0,1 0 0,-1 1 0,1-1 0,-1 1 0,1-1 0,-1 1-1,1-1 1,0 1 0,-1 0 0,1-1 0,0 1 0,-1 0 0,0 0 4,1 0 0,-1 0 1,1-1-1,0 1 1,-1 0-1,1 0 1,0 0-1,-1 0 0,1 0 1,0 0-1,0-1 1,0 1-1,0 0 1,0 0-1,0 0 1,0 0-1,0 0 0,0 0 1,0 0-1,0 0 1,1 0-1,-1-1 1,0 1-1,1 0 0,-1 0 1,0 0-1,1 0 1,-1-1-1,1 1 1,0 0-1,-1 0 1,1-1-1,0 1 0,-1-1 1,1 1-1,0 0 1,-1-1-1,1 1 1,0-1-1,0 0 0,0 1 1,0-1-1,-1 0 1,1 1-1,0-1 1,0 0-1,0 0 0,0 0 1,0 0-1,0 0 1,1 0-1,9 2 14,1-1 0,-1 0-1,1-1 1,-1 0 0,0-1 0,1 0-1,-1-1 1,0-1 0,0 1-1,0-2 1,0 1 0,0-1 0,-1-1-1,1 0 1,-1-1 0,-1 0 0,1 0-1,-1-1 1,0 0 0,13-15-1,-20 21-11,-1 0-1,0 0 0,0 0 0,0 0 1,0 0-1,-1 0 0,1 0 0,0 0 0,0 0 1,-1-1-1,1 1 0,0 0 0,-1-1 1,0 1-1,1 0 0,-1-1 0,0 1 0,1 0 1,-1-3-1,-1 3-3,1 1 0,-1-1 0,1 1 1,-1-1-1,1 1 0,-1-1 0,1 1 1,-1 0-1,0-1 0,1 1 0,-1 0 0,0-1 1,1 1-1,-1 0 0,0 0 0,1-1 0,-1 1 1,0 0-1,1 0 0,-1 0 0,0 0 0,0 0 1,1 0-1,-1 0 0,-1 1 0,-4-1-9,1 1 0,-1 0 0,0 1-1,1-1 1,-1 1 0,1 0 0,-11 6-1,6-1 47,0 1 0,0 0-1,1 1 1,0 0 0,-16 21-1,22-26-20,0 1-1,0-1 1,0 1-1,1 0 1,-1 0-1,1 0 1,1 0-1,-1 1 1,1-1-1,0 0 1,0 1 0,0-1-1,1 1 1,0-1-1,0 1 1,1 7-1,0-11-41,-1 0 0,1 0 0,0 0-1,0 0 1,0-1 0,0 1 0,1 0-1,-1-1 1,0 1 0,1-1 0,-1 1 0,1-1-1,-1 1 1,1-1 0,0 0 0,0 0 0,0 0-1,-1 0 1,1 0 0,0 0 0,0-1 0,0 1-1,0-1 1,0 1 0,0-1 0,4 0 0,60 2-2871,-58-3 2224,0 1-299,-1-1 0,1 0 0,-1-1 1,0 0-1,0 0 0,0 0 0,0-1 0,10-5 0,22-14-7066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2.219"/>
    </inkml:context>
    <inkml:brush xml:id="br0">
      <inkml:brushProperty name="width" value="0.025" units="cm"/>
      <inkml:brushProperty name="height" value="0.025" units="cm"/>
    </inkml:brush>
  </inkml:definitions>
  <inkml:trace contextRef="#ctx0" brushRef="#br0">162 163 15631,'0'0'3310,"-10"1"-1383,3-1-1672,0 1 1,1 0 0,-1 0 0,1 0-1,-1 1 1,1 0 0,0 0 0,0 1-1,0 0 1,0 0 0,0 0 0,0 0-1,1 1 1,0 0 0,0 1-1,0-1 1,0 1 0,0 0 0,1 0-1,-6 8 1,7-7-110,0-1 0,0 1 0,0 0-1,0-1 1,1 1 0,0 0 0,0 1 0,1-1-1,0 0 1,-1 8 0,2-12-136,0 0 0,0-1-1,0 1 1,0 0 0,0 0 0,0-1 0,1 1 0,-1 0 0,1-1-1,-1 1 1,1-1 0,-1 1 0,1 0 0,0-1 0,0 1-1,0-1 1,0 0 0,0 1 0,0-1 0,0 0 0,1 0-1,-1 1 1,0-1 0,1 0 0,-1 0 0,1 0 0,-1-1-1,1 1 1,-1 0 0,1-1 0,-1 1 0,1-1 0,0 1-1,-1-1 1,1 0 0,0 1 0,0-1 0,-1 0 0,1 0 0,2-1-1,2 1 12,1-1 0,0 0 0,-1-1 0,1 1 0,-1-1 0,0-1 0,1 1 0,-1-1 0,0 0 0,0 0 0,-1-1 0,1 0 0,-1 0 0,0 0 0,0-1 0,9-9 0,4-8-16,0-1-1,23-40 0,-33 50 11,16-25-6,-6 12 0,-2-1 1,19-43-1,-33 57-41,-15 24 60,-16 25 24,14-14 193,1 0 0,1 1-1,-17 42 1,26-54-173,0 1-1,0-1 1,1 1 0,1 0-1,0-1 1,1 1 0,0 0-1,1 0 1,0 0 0,3 18-1,-3-27-73,1-1-1,0 0 0,-1 1 0,1-1 1,1 0-1,-1 0 0,0 0 1,0 0-1,1 0 0,-1 0 1,1 0-1,-1-1 0,1 1 1,0 0-1,0-1 0,0 1 1,0-1-1,0 0 0,0 0 1,0 0-1,0 0 0,1 0 1,-1 0-1,0 0 0,0-1 1,1 1-1,-1-1 0,1 0 1,-1 0-1,0 1 0,5-2 1,-1 1-73,0 0 0,0-1 0,0 0 1,0 0-1,0-1 0,0 1 1,-1-1-1,1 0 0,-1-1 0,1 1 1,7-6-1,3-6-81,-2-1 1,1 0-1,-2-1 1,0 0-1,-1-1 1,18-33-1,-26 44 172,-5 7 243,-7 11-182,1 0 0,1 0 0,-1 0 0,2 1 0,0 0 0,0 0 0,-3 22 0,7-28-420,1 12-1345,9-14-4998,4-5-254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2.562"/>
    </inkml:context>
    <inkml:brush xml:id="br0">
      <inkml:brushProperty name="width" value="0.025" units="cm"/>
      <inkml:brushProperty name="height" value="0.025" units="cm"/>
    </inkml:brush>
  </inkml:definitions>
  <inkml:trace contextRef="#ctx0" brushRef="#br0">6 0 19635,'0'0'9673,"-5"20"-31742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3.614"/>
    </inkml:context>
    <inkml:brush xml:id="br0">
      <inkml:brushProperty name="width" value="0.025" units="cm"/>
      <inkml:brushProperty name="height" value="0.025" units="cm"/>
    </inkml:brush>
  </inkml:definitions>
  <inkml:trace contextRef="#ctx0" brushRef="#br0">122 63 9801,'0'0'758,"8"-8"-630,36-39 2430,-44 47-2400,0-1 0,0 1 1,1 0-1,-1 0 1,0 0-1,0 0 1,0 0-1,0 0 0,0 0 1,0 0-1,1 0 1,-1-1-1,0 1 1,0 0-1,0 0 1,0 0-1,0 0 0,0 0 1,0-1-1,0 1 1,0 0-1,0 0 1,0 0-1,0 0 0,0-1 1,0 1-1,0 0 1,0 0-1,0 0 1,0 0-1,0 0 1,0-1-1,0 1 0,0 0 1,0 0-1,0 0 1,0 0-1,0-1 1,0 1-1,0 0 1,0 0-1,0 0 0,0 0 1,0 0-1,-1 0 1,1-1-1,0 1 1,0 0-1,0 0 0,0 0 1,0 0-1,0 0 1,-1 0-1,1 0 1,0 0-1,-14 1 1731,-15 9-2006,2 3 619,19-11-418,0 1 1,1 1-1,0-1 0,0 1 1,0 1-1,0-1 0,0 1 1,1 1-1,-7 6 1,13-11-84,0-1 0,-1 1 0,1 0 0,0 0 0,0-1 0,0 1 0,0 0 0,0-1 0,0 1 0,1 0 0,-1 0 0,0-1 0,0 1 0,0 0 0,1-1 1,-1 1-1,0 0 0,1-1 0,-1 1 0,1 0 0,-1-1 0,0 1 0,1-1 0,-1 1 0,1-1 0,0 1 0,-1-1 0,1 1 0,-1-1 0,1 0 0,0 1 0,-1-1 1,1 0-1,0 1 0,-1-1 0,1 0 0,0 0 0,1 0 0,40 16-16,-27-11-1,-7-2 11,0 0 1,0 1-1,0 0 0,-1 1 0,1 0 1,11 11-1,-17-15 19,-1 0 1,0 1-1,1-1 0,-1 0 1,0 1-1,0 0 0,0-1 1,0 1-1,0 0 0,0-1 1,0 1-1,-1 0 1,1 0-1,-1 0 0,1 0 1,-1 0-1,0-1 0,1 1 1,-1 0-1,0 0 1,0 0-1,-1 0 0,1 0 1,0 0-1,-1 0 0,1 0 1,-1 0-1,1-1 0,-1 1 1,0 0-1,0 0 1,0-1-1,0 1 0,0 0 1,0-1-1,0 1 0,-2 1 1,-5 3 9,1 1 1,-1-1 0,0-1-1,-1 0 1,0 0 0,1 0 0,-1-1-1,-1-1 1,1 1 0,0-2-1,-1 1 1,0-1 0,0 0-1,1-1 1,-16 0 0,25-1-90,-1 0 1,1 0 0,0 0-1,-1 0 1,1 0 0,0 0-1,-1 0 1,1 0 0,0-1-1,-1 1 1,1 0 0,0 0-1,-1 0 1,1 0 0,0 0-1,-1-1 1,1 1 0,0 0-1,0 0 1,-1-1 0,1 1-1,0 0 1,0 0 0,-1-1-1,1 1 1,0 0 0,0-1-1,0 1 1,0 0 0,-1-1-1,1 1 1,0 0 0,0-1-1,0 1 1,0 0 0,0-1-1,0 1 1,0 0 0,0-1-1,0 1 1,0-1 0,7-20-2593,17-18-2784,5 5-335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3.945"/>
    </inkml:context>
    <inkml:brush xml:id="br0">
      <inkml:brushProperty name="width" value="0.025" units="cm"/>
      <inkml:brushProperty name="height" value="0.025" units="cm"/>
    </inkml:brush>
  </inkml:definitions>
  <inkml:trace contextRef="#ctx0" brushRef="#br0">88 0 11723,'0'0'8504,"-5"8"-7415,-48 83 1634,48-82-2544,1-1-1,0 1 1,0 1-1,1-1 1,1 1-1,-1-1 1,2 1 0,-1-1-1,1 1 1,1 10-1,0-18-172,0-1 1,1 0-1,-1 1 0,1-1 0,0 0 1,-1 0-1,1 1 0,0-1 0,0 0 0,0 0 1,0 0-1,0 0 0,0 0 0,0 0 0,0 0 1,0 0-1,0-1 0,0 1 0,1 0 0,-1-1 1,0 1-1,1 0 0,-1-1 0,0 0 0,1 1 1,-1-1-1,0 0 0,1 0 0,1 0 1,49 1 196,-40-1-182,25-6 3,-31 5-26,-1-1 0,1 1 0,0 0 0,-1 0 0,1 1-1,0 0 1,-1 0 0,1 0 0,0 1 0,8 1-1,-13-1 24,0 0 0,0 0 0,-1 0 0,1 0 0,0 0 0,0 0-1,0 1 1,-1-1 0,1 0 0,-1 0 0,1 0 0,-1 1 0,1-1 0,-1 0-1,0 1 1,0-1 0,1 0 0,-1 1 0,0-1 0,-1 2 0,1 36 1190,-1-27-795,-4 33-79,18-56-6973,-5-5-587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4.459"/>
    </inkml:context>
    <inkml:brush xml:id="br0">
      <inkml:brushProperty name="width" value="0.025" units="cm"/>
      <inkml:brushProperty name="height" value="0.025" units="cm"/>
    </inkml:brush>
  </inkml:definitions>
  <inkml:trace contextRef="#ctx0" brushRef="#br0">37 0 16624,'0'0'3491,"0"75"-1954,0-38-640,0-1-448,0-1-385,0-2-32,0-6-32,0-2-256,0-4-353,-2-4-384,-3-6-640,-1-4-1410,-4-7-2114,-3 0-256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4.944"/>
    </inkml:context>
    <inkml:brush xml:id="br0">
      <inkml:brushProperty name="width" value="0.025" units="cm"/>
      <inkml:brushProperty name="height" value="0.025" units="cm"/>
    </inkml:brush>
  </inkml:definitions>
  <inkml:trace contextRef="#ctx0" brushRef="#br0">4 200 7719,'-1'-13'1906,"0"-3"-1534,0 3 781,0 0 1,1-1-1,3-23 1,-2 32-807,0 1 1,0 0-1,0 0 1,0 0 0,1 1-1,-1-1 1,1 0-1,0 0 1,0 1-1,1-1 1,-1 1 0,1 0-1,-1 0 1,1 0-1,0 0 1,0 0 0,0 0-1,6-3 1,-2 3-55,0-1 0,0 1 0,0 0 0,1 1 0,-1-1 1,1 2-1,-1-1 0,1 1 0,0 0 0,0 0 0,0 1 1,0 0-1,-1 1 0,1 0 0,0 0 0,8 3 0,-12-3-281,1 0-1,-1 1 1,0-1-1,0 1 1,0 0-1,0 1 1,0-1-1,-1 1 1,1 0-1,-1 0 1,1 0-1,-1 0 1,0 0-1,0 1 1,0-1-1,-1 1 1,0 0-1,1 0 1,-1 0-1,0 0 1,-1 0-1,1 0 1,-1 1-1,0-1 1,0 0-1,0 1 1,0-1-1,-1 8 1,0-5-14,0 0 0,-1 0 0,0 0 0,0 0 0,0-1 0,-1 1 0,0 0 0,-1-1 0,1 0 0,-6 10 1,-42 53 86,5-9 75,44-59-154,0 0-1,1 0 1,-1 0-1,0 0 1,0 0-1,1 0 1,-1 0 0,1 0-1,-1 0 1,1 0-1,-1 0 1,1 0 0,-1 1-1,1-1 1,0 0-1,0 0 1,0 0-1,0 1 1,0-1 0,0 0-1,0 0 1,0 0-1,0 1 1,0-1-1,1 0 1,-1 0 0,0 0-1,1 0 1,-1 0-1,1 1 1,-1-1 0,1 0-1,0 0 1,0 0-1,-1 0 1,1-1-1,0 1 1,0 0 0,0 0-1,0 0 1,0-1-1,0 1 1,0 0 0,0-1-1,0 1 1,0-1-1,0 1 1,0-1-1,1 0 1,-1 1 0,2-1-1,9 2 26,0 0 1,0-2-1,0 1 0,17-2 0,-11 0 19,-4 0-49,-1 0-1,0-1 1,0 0-1,0-1 0,0 0 1,-1-1-1,1-1 1,-1 0-1,12-7 0,-16 8-1,-1 0 0,0-1 0,0 0-1,0 0 1,0 0 0,-1-1 0,0 0-1,0 0 1,-1-1 0,0 0 0,0 0-1,0 0 1,-1 0 0,0-1 0,4-9-1,-38 54 157,24-25 102,-1 0 0,2 0 0,0 0-1,0 1 1,1-1 0,1 1 0,0 0-1,1 0 1,-1 20 0,3-32-244,0 0 0,0-1-1,1 1 1,-1 0 0,0-1 0,0 1 0,1 0-1,-1-1 1,0 1 0,1 0 0,-1-1 0,1 1-1,-1-1 1,1 1 0,-1-1 0,1 1 0,-1-1-1,1 1 1,-1-1 0,1 0 0,0 1 0,-1-1-1,1 0 1,0 0 0,-1 1 0,1-1 0,0 0-1,-1 0 1,1 0 0,0 0 0,0 0 0,-1 0-1,1 0 1,0 0 0,-1 0 0,1 0 0,0 0-1,0 0 1,-1 0 0,1-1 0,0 1 0,-1 0-1,2-1 1,1 0-16,0 0 0,0 0 0,0 0 0,0 0 1,0 0-1,0-1 0,0 0 0,-1 1 0,5-4 0,-2-1-757,0-1 0,0 0 0,-1 0 0,8-14 0,4-35-9902,-13 19-2454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5.317"/>
    </inkml:context>
    <inkml:brush xml:id="br0">
      <inkml:brushProperty name="width" value="0.025" units="cm"/>
      <inkml:brushProperty name="height" value="0.025" units="cm"/>
    </inkml:brush>
  </inkml:definitions>
  <inkml:trace contextRef="#ctx0" brushRef="#br0">0 0 15663,'0'0'10314,"65"38"-11403,-43-30-1442,-6-3-1857,-2-1-3908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5.662"/>
    </inkml:context>
    <inkml:brush xml:id="br0">
      <inkml:brushProperty name="width" value="0.025" units="cm"/>
      <inkml:brushProperty name="height" value="0.025" units="cm"/>
    </inkml:brush>
  </inkml:definitions>
  <inkml:trace contextRef="#ctx0" brushRef="#br0">96 0 14510,'0'0'1559,"-3"10"437,-70 284 7107,65-241-7897,-3 101 0,11-153-1203,0-1 1,0 1-1,0-1 1,0 1-1,0-1 1,0 1-1,0-1 1,0 1-1,0-1 1,0 1-1,0-1 1,1 1-1,-1-1 1,0 1-1,0-1 1,1 1-1,-1-1 0,0 1 1,0-1-1,1 1 1,-1-1-1,1 0 1,-1 1-1,0-1 1,1 0-1,-1 1 1,1-1-1,-1 0 1,1 1-1,-1-1 1,1 0-1,-1 0 1,1 0-1,0 1 0,23-7 308,20-22 229,9-29 46,58-80 1,-31 36-3608,-77 98 2368,3-6-1805,-4 1-2636</inkml:trace>
  <inkml:trace contextRef="#ctx0" brushRef="#br0" timeOffset="1">172 372 15375,'0'0'6181,"-13"52"-4387,17-38-353,5-3-544,7 0-801,2-2-320,4-3-1505,-4-4-1346,5-2-1025,-3 0-3652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5.995"/>
    </inkml:context>
    <inkml:brush xml:id="br0">
      <inkml:brushProperty name="width" value="0.025" units="cm"/>
      <inkml:brushProperty name="height" value="0.025" units="cm"/>
    </inkml:brush>
  </inkml:definitions>
  <inkml:trace contextRef="#ctx0" brushRef="#br0">162 18 5926,'0'0'14696,"-10"-4"-13714,2 1-832,-1 1 0,0-1 0,0 1 0,1 1 0,-1 0 0,-16 0-1,22 1-95,0 0-1,0 0 1,-1 0-1,1 1 1,0-1-1,0 1 1,0 0-1,0 0 1,-1 0-1,1 0 1,1 1-1,-1-1 1,0 1-1,0 0 1,0 0-1,1 0 1,-1 0-1,1 0 1,0 1-1,0-1 1,0 0-1,0 1 1,0 0-1,0 0 1,0-1-1,-1 5 0,3-6-35,0 1 0,-1-1 0,1 0-1,0 1 1,0-1 0,0 0-1,0 1 1,0-1 0,0 0 0,0 1-1,0-1 1,0 0 0,1 1-1,-1-1 1,0 0 0,1 1-1,0-1 1,-1 0 0,1 0 0,0 0-1,-1 1 1,1-1 0,0 0-1,0 0 1,0 0 0,0 0-1,0 0 1,0-1 0,0 1 0,0 0-1,0 0 1,1-1 0,-1 1-1,0-1 1,0 1 0,1-1 0,-1 1-1,3 0 1,9 3 26,1-1 0,0 0 0,16 2 0,-1-1-56,-27-3-10,1-1 1,0 1-1,-1 0 1,1 0-1,-1 0 1,1 0-1,-1 1 1,0-1-1,1 1 1,2 2-1,-4-3 49,0 0 0,-1-1 1,1 1-1,-1 0 0,1 0 0,-1 0 0,1-1 0,-1 1 1,1 0-1,-1 0 0,0 0 0,0 0 0,1 0 0,-1 0 1,0 0-1,0 0 0,0 0 0,0 0 0,0 0 1,0 0-1,-1 1 0,0 1 107,0 0 0,-1 0 1,0 0-1,0 1 0,0-2 1,0 1-1,0 0 0,0 0 0,-1-1 1,1 1-1,-1-1 0,0 0 1,0 0-1,-6 4 0,4-2-205,-1-1 0,0 1 1,0-1-1,0 0 0,0 0 0,0-1 0,0 0 0,-1 0 0,1-1 1,-12 2-1,17-3-124,1 0 0,-1 0 0,1 0 0,0 0 0,-1 0 0,1-1 0,-1 1 0,1 0 0,0 0 0,-1-1 0,1 1-1,-1 0 1,1 0 0,0-1 0,-1 1 0,1 0 0,0-1 0,0 1 0,-1 0 0,1-1 0,0 1 0,0-1 0,0 1 0,-1 0 0,1-1 0,0 1 0,0-1 0,0 1 0,0-1 0,0 1 0,0-1 0,0 1 0,0 0 0,0-1 0,0 1 0,0-1 0,0 0 113,-1-16-8534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1:42:07.152"/>
    </inkml:context>
    <inkml:brush xml:id="br0">
      <inkml:brushProperty name="width" value="0.025" units="cm"/>
      <inkml:brushProperty name="height" value="0.025" units="cm"/>
      <inkml:brushProperty name="color" value="#E71224"/>
    </inkml:brush>
  </inkml:definitions>
  <inkml:trace contextRef="#ctx0" brushRef="#br0">69 0 11243,'0'0'395,"-9"3"-620,-31 11 241,39-14-14,0 1 0,0-1 0,0 1 0,0-1-1,0 1 1,0-1 0,0 1 0,0-1-1,0 1 1,0 0 0,0 0 0,0 0 0,1-1-1,-1 1 1,0 0 0,1 0 0,-1 0 0,1 0-1,-1 0 1,1 0 0,-1 0 0,1 0-1,-1 0 1,1 0 0,0 1 0,0-1 0,0 0-1,0 0 1,0 0 0,0 0 0,0 0-1,0 0 1,0 1 0,0-1 0,0 0 0,1 0-1,-1 0 1,0 0 0,1 0 0,-1 0-1,1 0 1,0 0 0,-1 0 0,1 0 0,0 0-1,-1 0 1,1-1 0,0 1 0,0 0-1,0 0 1,-1-1 0,1 1 0,0 0 0,0-1-1,0 1 1,0-1 0,0 1 0,1-1-1,-1 0 1,0 0 0,0 1 0,1-1 0,32 4 547,0-1 1,0-2 0,0-2-1,63-8 1,-76 7-522,107-8 42,137 8 0,128 26 48,82 1-56,328-64 771,-362 8-353,647 24 1151,-276 10-812,-574-8-695,1657-1 89,-1091 40-136,450 13 198,0-66 77,-1168 14-344,889-43 52,1 71 107,-976-23-167,830 63 830,-1-33 214,-693-29-1095,382-4-595,-179-22-3611,-169 2-1065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6.650"/>
    </inkml:context>
    <inkml:brush xml:id="br0">
      <inkml:brushProperty name="width" value="0.025" units="cm"/>
      <inkml:brushProperty name="height" value="0.025" units="cm"/>
    </inkml:brush>
  </inkml:definitions>
  <inkml:trace contextRef="#ctx0" brushRef="#br0">63 0 6182,'-2'9'7511,"-13"38"-4856,1 2 1,3 0-1,3 0 0,-5 71 1,13-118-2641,0 1 0,0-1 0,1 0 0,-1 1 0,1-1 0,-1 1 0,1-1 0,0 0 0,0 1 0,0-1 0,0 0 0,0 0 0,1 0 0,-1 0 0,1 0 1,-1 0-1,1 0 0,-1 0 0,1-1 0,0 1 0,0-1 0,0 1 0,0-1 0,0 0 0,1 0 0,-1 0 0,0 0 0,0 0 0,1 0 0,-1 0 0,0-1 1,5 1-1,9 1 56,0 0 0,0-1 1,0-1-1,18-3 1,1 2-30,-29 0-59,1 1 0,-1 0 0,0 1 0,1 0-1,-1 0 1,0 0 0,0 0 0,8 4 0,-12-4 12,0 1 0,0-1 1,0 0-1,-1 1 1,1 0-1,0-1 1,-1 1-1,0 0 1,1 0-1,-1 0 1,0 0-1,0 0 0,0 0 1,0 0-1,0 0 1,0 0-1,-1 0 1,1 1-1,-1-1 1,0 0-1,1 0 1,-1 1-1,0-1 0,0 0 1,-1 1-1,1 1 1,-1 2 81,0-1 0,-1 0 1,1 0-1,-1 0 0,0-1 1,-1 1-1,1 0 0,-1-1 0,0 1 1,0-1-1,0 0 0,0 0 1,-1 0-1,1 0 0,-1-1 1,0 1-1,-1-1 0,1 0 0,0 0 1,-10 3-1,4 0 145,0-1 0,0-1-1,0 0 1,-1 0 0,0-1 0,0 0 0,0-1-1,-21 1 1,29-3-279,0 0-1,0-1 1,-1 0 0,1 1-1,0-1 1,0-1 0,0 1-1,0 0 1,0-1 0,0 1-1,1-1 1,-1 0 0,0 0-1,1 0 1,0 0-1,-1-1 1,1 1 0,0-1-1,0 1 1,0-1 0,0 0-1,1 1 1,-1-1 0,1 0-1,0 0 1,0 0-1,0-1 1,0 1 0,0 0-1,0-6 1,0 5-292,0 0 0,1 0 0,0 0 0,-1 0 0,1 0 0,1 0 0,-1 0 0,0 0 0,1 0 0,0 0 0,0 0 0,0 0 0,1 0 0,-1 1 0,1-1 0,0 0 0,0 1 0,0 0-1,0-1 1,1 1 0,-1 0 0,1 0 0,0 0 0,0 0 0,4-2 0,4 0-1105,0 0 0,1 1 0,0 0 0,0 1 0,14-2 0,-21 3 868,29-4-2932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7.150"/>
    </inkml:context>
    <inkml:brush xml:id="br0">
      <inkml:brushProperty name="width" value="0.025" units="cm"/>
      <inkml:brushProperty name="height" value="0.025" units="cm"/>
    </inkml:brush>
  </inkml:definitions>
  <inkml:trace contextRef="#ctx0" brushRef="#br0">104 0 12748,'0'0'8937,"-8"3"-8073,2 1-753,1-1 0,-1 1 0,1-1 0,0 2 0,0-1 0,0 0 0,0 1 0,1 0 0,0 0 0,0 1 0,0-1 0,0 1 0,1-1 0,0 1 0,0 0 0,1 1 0,0-1 0,-3 11 0,-8 28 1069,13-42-1046,-1 0 0,0 0 0,1 0-1,0-1 1,0 1 0,0 0 0,0 0 0,0 0-1,0 0 1,1 0 0,-1 0 0,1 0 0,1 3 0,0-4-80,-1-1 0,1 0 0,-1 0 0,0-1 1,1 1-1,0 0 0,-1 0 0,1-1 1,0 1-1,-1-1 0,1 1 0,0-1 0,-1 0 1,1 0-1,0 0 0,0 0 0,-1 0 0,1 0 1,0 0-1,-1 0 0,1-1 0,0 1 1,1-1-1,42-13 614,-26 2-626,0 0 0,0-1-1,32-29 1,-19 14-257,-31 27 98,-2 15-139,-18 25 205,16-35 111,1 0 0,-1 0 0,1 1 0,0-1 0,0 0 0,1 1-1,-1-1 1,1 1 0,0 0 0,-1 6 0,4-11-6,1-1 0,-1 1 0,1 0 0,-1-1-1,1 0 1,-1 1 0,1-1 0,-1 0 0,0 0 0,0 0-1,3-2 1,41-31 73,-32 23-186,-1 1 0,1 0-1,1 1 1,0 1 0,0 0-1,20-7 1,-34 15 52,-1 0 0,0 0 0,0 0 0,1 0 0,-1 0 0,0 0 0,1 0 0,-1 0 0,0 0 0,0 0 0,1 1 0,-1-1 0,0 0 0,0 0 0,1 0 0,-1 0 0,0 0 0,0 0 0,1 1 0,-1-1 0,0 0 0,0 0 0,1 0 0,-1 1 0,0-1 0,0 0 0,0 0 0,0 1 0,0-1 0,1 0 0,-1 0 0,0 1 0,0-1 0,0 0 0,0 1 0,0-1 0,0 0 0,0 1 0,1 19-6,-6 17 123,2 3-54,3-39-77,0-1 0,0 0 1,0 1-1,1-1 0,-1 1 0,0-1 0,0 0 0,0 1 0,0-1 0,0 0 0,0 1 0,0-1 0,1 0 0,-1 1 0,0-1 1,0 0-1,0 1 0,1-1 0,-1 0 0,0 0 0,1 1 0,-1-1 0,0 0 0,0 0 0,1 0 0,-1 1 0,0-1 0,1 0 1,-1 0-1,0 0 0,1 0 0,17-13-1897,-3-5-2011,-1-1 0,-1 0 0,16-32 0,-9 10-2781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7.496"/>
    </inkml:context>
    <inkml:brush xml:id="br0">
      <inkml:brushProperty name="width" value="0.025" units="cm"/>
      <inkml:brushProperty name="height" value="0.025" units="cm"/>
    </inkml:brush>
  </inkml:definitions>
  <inkml:trace contextRef="#ctx0" brushRef="#br0">61 0 11531,'0'0'13778,"1"10"-12827,-3 24-264,-1 0 1,-2 0-1,-14 54 1,9-50-580,2 1-1,2 0 1,-1 43 0,7-82-101,-1 1 0,1 0-1,0 0 1,0 0 0,0 0-1,0-1 1,0 1 0,0 0-1,0 0 1,0 0 0,0 0 0,0-1-1,1 1 1,-1 0 0,0 0-1,0 0 1,1-1 0,-1 1-1,1 0 1,-1 0 0,0-1 0,1 1-1,-1 0 1,1-1 0,0 1-1,-1-1 1,1 1 0,0 0-1,-1-1 1,1 0 0,0 1 0,-1-1-1,1 1 1,0-1 0,0 0-1,0 1 1,-1-1 0,1 0-1,0 0 1,0 0 0,0 0 0,0 0-1,-1 0 1,1 0 0,0 0-1,0 0 1,0 0 0,0 0-1,-1 0 1,1-1 0,0 1 0,0 0-1,0-1 1,-1 1 0,1 0-1,0-1 1,-1 1 0,1-1-1,0 1 1,-1-1 0,1 1 0,0-2-1,7-3 153,-1-1 0,0 1 0,0-1 0,9-11 0,102-138 864,-6 7-1031,-110 143-4030,-8 9 1014,-15 11-3784,17-12 3846,-14 9-9541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7.825"/>
    </inkml:context>
    <inkml:brush xml:id="br0">
      <inkml:brushProperty name="width" value="0.025" units="cm"/>
      <inkml:brushProperty name="height" value="0.025" units="cm"/>
    </inkml:brush>
  </inkml:definitions>
  <inkml:trace contextRef="#ctx0" brushRef="#br0">1 1 17424,'0'0'8072,"25"55"-6406,-9-42-769,6-3-801,-4 1-609,0-2-1665,-4-3-2755,-3-3-6597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39.160"/>
    </inkml:context>
    <inkml:brush xml:id="br0">
      <inkml:brushProperty name="width" value="0.025" units="cm"/>
      <inkml:brushProperty name="height" value="0.025" units="cm"/>
    </inkml:brush>
  </inkml:definitions>
  <inkml:trace contextRef="#ctx0" brushRef="#br0">120 59 14446,'0'0'2594,"-1"-8"171,1 4-2453,-1 0-1,0 1 1,0-1-1,0 0 0,-1 1 1,1-1-1,-1 1 1,-3-5-1,4 7-262,0 0-1,0 0 1,0 0-1,0 0 1,0 0-1,0 0 1,0 0-1,0 0 1,0 1-1,0-1 1,-1 0-1,1 1 1,0-1-1,-1 1 1,1 0-1,0-1 1,-1 1-1,1 0 1,0 0-1,-1 0 1,1 0-1,-1 0 1,1 0-1,0 0 1,-1 0-1,1 1 1,-1-1-1,1 0 1,0 1-1,0-1 1,-1 1-1,1 0 1,0-1-1,-2 3 1,-2 0-22,1 1 1,0-1-1,0 1 1,0 0 0,0 1-1,1-1 1,0 0 0,-1 1-1,2 0 1,-1 0-1,1 0 1,-1 0 0,1 0-1,1 1 1,-3 10-1,2-7 150,0 1-1,0 0 0,1 0 1,0 0-1,1 0 0,0 0 1,1 0-1,2 12 0,-2-19-141,0 0 1,0 0-1,0 1 0,1-1 0,-1 0 1,1 0-1,0 0 0,0-1 0,0 1 1,0 0-1,1-1 0,-1 1 0,1-1 1,-1 0-1,1 0 0,0 0 0,0 0 1,0 0-1,0-1 0,0 1 0,0-1 1,0 0-1,1 0 0,-1 0 0,0 0 1,1-1-1,-1 1 0,1-1 0,-1 0 1,1 0-1,-1 0 0,6-1 0,-1 0 3,1 0 0,0 0 0,-1-1 0,1-1 0,-1 1 0,1-1-1,-1-1 1,0 1 0,-1-1 0,1-1 0,12-8 0,-13 6-22,0 0 1,-1 0 0,0 0-1,0-1 1,0 0-1,-1 0 1,0-1 0,-1 0-1,0 1 1,0-1-1,-1-1 1,0 1 0,0 0-1,-1-1 1,-1 0 0,0 1-1,1-20 1,-2 28-21,0 0 0,0 1-1,0-1 1,1 0 0,-1 0 0,0 1 0,0-1 0,0 0 0,0 0 0,0 0 0,0 1 0,-1-1 0,1 0-1,0 0 1,0 1 0,0-1 0,-1 0 0,1 1 0,0-1 0,-1 0 0,1 1 0,-1-1 0,1 0-1,-1 1 1,1-1 0,-1 1 0,1-1 0,-1 1 0,0-1 0,1 1 0,-1-1 0,1 1 0,-1 0 0,0-1-1,0 1 1,1 0 0,-1-1 0,0 1 0,0 0 0,1 0 0,-1 0 0,0 0 0,0 0 0,1 0 0,-1 0-1,0 0 1,0 0 0,1 0 0,-1 0 0,0 0 0,0 1 0,1-1 0,-1 0 0,0 1 0,0-1 0,-2 2-25,0-1 1,1 1 0,0-1 0,-1 1-1,1 0 1,0 0 0,0 0 0,0 0-1,0 0 1,0 0 0,0 0 0,1 1-1,-4 4 1,4-4-89,0-1-1,0 1 1,0-1-1,0 1 1,1-1-1,-1 1 1,1 0-1,-1-1 1,1 1-1,0 0 0,0-1 1,0 1-1,1 0 1,-1-1-1,1 1 1,-1 0-1,1-1 1,0 1-1,0-1 1,0 1-1,0-1 1,0 0-1,0 1 1,1-1-1,0 0 1,-1 0-1,1 0 1,0 0-1,0 0 1,0 0-1,0 0 1,4 2-1,0-1-828,-1-1 0,1 0-1,0 0 1,0 0 0,0-1 0,0 0-1,0 0 1,1 0 0,-1-1 0,0 0-1,0 0 1,1 0 0,7-2 0,11-6-7217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0.542"/>
    </inkml:context>
    <inkml:brush xml:id="br0">
      <inkml:brushProperty name="width" value="0.025" units="cm"/>
      <inkml:brushProperty name="height" value="0.025" units="cm"/>
    </inkml:brush>
  </inkml:definitions>
  <inkml:trace contextRef="#ctx0" brushRef="#br0">0 31 6502,'5'-13'1275,"-2"-4"14038,-3 35-13894,-2 35-621,1-30-635,0 0 1,2 0-1,0 0 0,2 0 0,5 25 0,-8-47-152,1 1 0,-1-1 0,0 0 0,1 0-1,-1 0 1,1 0 0,0 0 0,-1 0 0,1 0-1,0 0 1,-1 0 0,1 0 0,0 0 0,0 0 0,0-1-1,0 1 1,0 0 0,0 0 0,0-1 0,0 1 0,0-1-1,0 1 1,0-1 0,1 0 0,-1 1 0,0-1-1,0 0 1,0 0 0,1 0 0,-1 1 0,0-1 0,0-1-1,0 1 1,1 0 0,-1 0 0,0 0 0,0-1 0,0 1-1,0 0 1,1-1 0,-1 1 0,0-1 0,0 0-1,0 1 1,1-2 0,9-4 47,-1 0 0,-1-1 0,17-14-1,-17 13-54,-3 3 34,1 0 0,0 0 0,0 1 0,0 0 0,0 0 0,1 1 0,9-4 0,-15 7 0,0-1-1,0 1 1,0-1-1,0 1 1,0 0-1,0 0 1,0 0-1,0 0 1,0 0-1,0 0 1,0 0-1,0 1 1,0-1-1,0 1 1,0-1-1,0 1 1,0 0-1,0 0 1,0 0-1,-1 0 1,1 0-1,0 0 1,-1 1-1,1-1 1,-1 0-1,1 1 1,-1-1-1,0 1 1,0 0-1,0-1 1,0 1-1,0 0 1,2 3-1,8 29 369,-10-29-360,0 0 1,1 1 0,-1-1 0,1 0 0,0-1 0,0 1 0,1 0 0,0 0 0,0-1 0,0 0 0,6 7 0,-9-10-24,1-1 0,0 1 0,-1-1 0,1 1 0,-1-1 0,1 1 0,0-1 1,-1 1-1,1-1 0,0 0 0,0 1 0,-1-1 0,1 0 0,0 0 0,0 0 0,0 0 1,-1 1-1,1-1 0,0 0 0,0 0 0,-1 0 0,1-1 0,0 1 0,0 0 1,0 0-1,-1 0 0,1-1 0,0 1 0,0 0 0,-1-1 0,1 1 0,0-1 0,1-1 3,0 1-1,-1-1 0,1 0 0,-1 0 0,0 0 0,0 0 0,0 0 0,0 0 0,0-1 0,1-3 0,9-55 1,-11 60-29,1-19-135,-1 0 1,-2-27 0,2 44 100,0 0 1,-1 0 0,1 0 0,0 0-1,-1 0 1,0 1 0,1-1 0,-1 0-1,0 0 1,-1 0 0,1 1 0,0-1-1,-1 1 1,1-1 0,-1 1 0,0-1-1,0 1 1,0 0 0,0 0 0,0 0-1,-1 0 1,1 0 0,0 1 0,-1-1-1,-3-1 1,5 3 10,1 0 0,0 0-1,0-1 1,0 1 0,0 0-1,-1 0 1,1 0-1,0 0 1,0 0 0,0 0-1,-1 0 1,1 0 0,0 0-1,0 0 1,0 0 0,-1 0-1,1 0 1,0 0 0,0 0-1,0 0 1,0 0 0,-1 1-1,1-1 1,0 0 0,0 0-1,0 0 1,0 0 0,-1 0-1,1 0 1,0 0 0,0 1-1,0-1 1,0 0 0,0 0-1,0 0 1,-1 0 0,1 0-1,0 1 1,0-1 0,0 0-1,0 0 1,0 0-1,0 1 1,0-1 0,0 0-1,0 0 1,4 12-1531,12 10-2923,4-10-713,3-3-2173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1.192"/>
    </inkml:context>
    <inkml:brush xml:id="br0">
      <inkml:brushProperty name="width" value="0.025" units="cm"/>
      <inkml:brushProperty name="height" value="0.025" units="cm"/>
    </inkml:brush>
  </inkml:definitions>
  <inkml:trace contextRef="#ctx0" brushRef="#br0">55 145 1345,'0'0'15028,"-8"-2"-12370,-2-1-1898,-27-3 2265,62 17 451,-16-10-3348,0-1 0,0-1 1,0 0-1,-1 0 0,1 0 1,0-1-1,-1 0 0,1-1 1,-1 0-1,0-1 0,0 1 1,0-1-1,0-1 0,-1 1 1,0-2-1,1 1 0,-2-1 1,1 0-1,-1 0 0,0 0 1,0-1-1,-1 0 0,7-12 1,-11 18-119,0-1 1,0 1-1,0-1 1,-1 1-1,1-1 0,-1 1 1,1-1-1,-1 0 1,0 1-1,1-1 1,-1 0-1,0 1 1,0-1-1,0 0 0,-1 1 1,1-1-1,0 1 1,-1-3-1,1 3-6,-1 1 0,1-1 1,-1 0-1,0 0 0,1 1 0,-1-1 0,0 0 0,0 1 0,1-1 1,-1 0-1,0 1 0,0-1 0,0 1 0,0 0 0,0-1 0,0 1 1,0 0-1,0-1 0,0 1 0,0 0 0,-1 0 0,-2 0-9,-1 0-1,1 0 1,0 0 0,0 1-1,0-1 1,0 1-1,0 0 1,0 1-1,0-1 1,0 1 0,0 0-1,-5 3 1,2 0-7,1 1 1,-1 1 0,1-1 0,1 1 0,-1 0-1,1 0 1,0 1 0,0-1 0,1 1 0,0 0-1,1 0 1,0 1 0,0-1 0,1 1-1,0-1 1,0 1 0,1 0 0,0 0 0,0 15-1,1-22 1,0 0-1,1 0 0,-1 0 0,0 0 0,1 0 0,-1 0 0,1 0 0,-1 0 0,1 0 0,0 0 0,0 0 0,0 0 0,0-1 1,0 1-1,1 0 0,-1-1 0,0 1 0,1-1 0,-1 1 0,1-1 0,3 3 0,-1-2-139,1 1-1,0-1 0,0 0 1,0-1-1,0 1 0,0-1 1,0 0-1,10 1 0,0-1-1226,0-1 0,1-1-1,-1 0 1,1-1-1,22-6 1,17-13-7745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1.656"/>
    </inkml:context>
    <inkml:brush xml:id="br0">
      <inkml:brushProperty name="width" value="0.025" units="cm"/>
      <inkml:brushProperty name="height" value="0.025" units="cm"/>
    </inkml:brush>
  </inkml:definitions>
  <inkml:trace contextRef="#ctx0" brushRef="#br0">124 30 13068,'0'0'13528,"-9"-7"-13085,-30-16-224,38 23-217,-1 0 1,1 0-1,0 0 1,0 0-1,-1 0 1,1 0-1,0 0 1,0 1-1,-1-1 1,1 0-1,0 1 1,0-1-1,0 1 1,0-1-1,0 1 1,0-1-1,-1 1 1,1 0-1,1 0 1,-1-1-1,0 1 1,0 0-1,0 0 1,0 0-1,0 0 1,1 0-1,-2 2 1,-17 30 12,17-29-4,-2 5-2,0 0 0,1-1 1,0 2-1,0-1 0,1 0 0,0 1 0,1-1 1,0 0-1,0 14 0,1-20-11,0 0 1,1 0-1,-1 0 1,0-1-1,1 1 0,0 0 1,0 0-1,0 0 1,0 0-1,0-1 0,0 1 1,1-1-1,0 1 0,-1-1 1,1 1-1,0-1 1,0 0-1,0 0 0,0 0 1,0 0-1,1 0 1,-1 0-1,1-1 0,-1 1 1,1-1-1,0 0 1,-1 0-1,1 0 0,0 0 1,0 0-1,0 0 0,0-1 1,3 1-1,8 0-539,-1 0 0,1-1 0,0 0 0,27-5 0,-28 2-768,0 0 0,0-1 0,-1 0 0,1-1 0,13-8 0,23-17-6907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2.113"/>
    </inkml:context>
    <inkml:brush xml:id="br0">
      <inkml:brushProperty name="width" value="0.025" units="cm"/>
      <inkml:brushProperty name="height" value="0.025" units="cm"/>
    </inkml:brush>
  </inkml:definitions>
  <inkml:trace contextRef="#ctx0" brushRef="#br0">84 1 17713,'0'0'1254,"-7"11"-170,-5 12-352,1 0 0,1 0 0,0 1 0,2 0 0,1 0 0,1 1 0,2 0 0,-4 43 0,8-62-720,0 0 1,0 0-1,1 0 1,0 0 0,0 0-1,0 0 1,1-1-1,5 12 1,-6-15-32,0 0 0,0 0 1,0 0-1,1-1 0,-1 1 1,1 0-1,-1-1 0,1 0 0,0 1 1,-1-1-1,1 0 0,0 0 0,0 0 1,0 0-1,0 0 0,0 0 1,0 0-1,0-1 0,0 1 0,1-1 1,-1 1-1,0-1 0,0 0 0,0 0 1,0 0-1,1 0 0,3-1 0,-3 0-19,0 0-1,0-1 0,0 1 0,-1 0 0,1-1 0,0 0 0,-1 0 1,1 0-1,-1 0 0,0 0 0,1 0 0,-1-1 0,0 1 0,0-1 1,-1 1-1,4-6 0,21-46-502,-19 38 649,-3 20 133,-4-2-229,0-1 1,1 0-1,-1 0 0,1 0 0,-1 0 1,1 0-1,-1 0 0,1 0 0,0 0 0,0 0 1,-1 0-1,1 0 0,0 0 0,0-1 1,0 1-1,0 0 0,0 0 0,0-1 1,0 1-1,0-1 0,0 1 0,1-1 1,-1 0-1,0 1 0,0-1 0,0 0 1,0 0-1,1 0 0,-1 1 0,0-1 1,0-1-1,3 1 0,-2-1-153,1 1 0,-1-1 0,0 0 0,1 0-1,-1 0 1,0-1 0,0 1 0,0 0 0,0-1 0,0 1 0,0-1 0,0 0 0,0 0-1,-1 0 1,1 0 0,-1 0 0,1 0 0,-1 0 0,0 0 0,0 0 0,0-1-1,1-4 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2.536"/>
    </inkml:context>
    <inkml:brush xml:id="br0">
      <inkml:brushProperty name="width" value="0.025" units="cm"/>
      <inkml:brushProperty name="height" value="0.025" units="cm"/>
    </inkml:brush>
  </inkml:definitions>
  <inkml:trace contextRef="#ctx0" brushRef="#br0">183 37 13164,'0'0'9828,"-10"-4"-8509,-31-14-379,38 18-888,-1-1 0,1 1 0,0 0 1,0-1-1,-1 1 0,1 1 1,0-1-1,-1 0 0,1 1 1,0 0-1,0 0 0,0 0 1,0 0-1,0 0 0,0 0 1,0 1-1,0 0 0,0-1 1,1 1-1,-1 0 0,0 0 0,1 1 1,0-1-1,-3 4 0,-3 2 129,1 0 0,1 1-1,0 0 1,0 0 0,-7 14-1,12-20-141,0 0 0,-1 0 1,1 0-1,0 0 0,1 0 0,-1 0 0,0 0 0,1 0 0,0 0 0,0 0 0,0 1 1,0-1-1,0 0 0,1 4 0,0-6-30,-1 1 0,1-1 0,0 1 0,0-1 0,0 0 0,0 1 0,0-1 0,0 0 0,0 0 0,0 0 0,0 0 0,0 0 0,1 0 0,-1 0 0,0 0 0,1 0 0,-1-1 0,1 1-1,-1-1 1,1 1 0,-1-1 0,1 1 0,-1-1 0,1 0 0,-1 1 0,1-1 0,3-1 0,4 1-1,1 0-1,0-1 1,0 0-1,0-1 1,-1 0-1,1-1 1,-1 0-1,0 0 1,1-1-1,-1 0 0,-1 0 1,1-1-1,-1-1 1,0 1-1,0-1 1,0-1-1,-1 1 1,0-1-1,-1-1 1,1 1-1,-1-1 1,-1 0-1,1-1 1,6-14-1,-11 21-4,0 0-1,0 0 1,0 0-1,0-1 1,-1 1-1,1 0 1,-1 0-1,0 0 1,1-1 0,-1 1-1,0 0 1,0-1-1,0 1 1,-1-3-1,0 4-3,1 0-1,0 0 0,-1 1 1,1-1-1,-1 0 0,1 0 1,-1 1-1,1-1 0,-1 0 0,0 1 1,1-1-1,-1 1 0,0-1 1,1 1-1,-1-1 0,0 1 1,0-1-1,1 1 0,-1 0 1,0-1-1,0 1 0,0 0 1,0 0-1,1 0 0,-2 0 0,-2 0-8,1 0 0,0 0 0,0 1 0,-1-1 0,1 1 0,0 0 0,0 0 0,0 0 0,0 1-1,0-1 1,0 1 0,0-1 0,1 1 0,-1 0 0,1 0 0,-1 0 0,1 0 0,-3 4 0,0-1 1,-1 2 0,1-1 0,1 0 0,-1 1 0,1 0 0,0 0 0,1 0 0,0 1 1,0-1-1,0 1 0,1 0 0,0 0 0,1 0 0,-1 8 0,2-15-87,0 1 0,1-1-1,0 1 1,-1-1 0,1 1-1,0-1 1,0 0 0,0 1-1,0-1 1,0 0 0,0 0-1,0 0 1,0 1 0,0-1 0,0 0-1,1-1 1,-1 1 0,0 0-1,1 0 1,-1-1 0,1 1-1,-1 0 1,1-1 0,-1 0-1,1 1 1,-1-1 0,3 0-1,45 4-6128,-44-4 5143,24 0-6552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8.258"/>
    </inkml:context>
    <inkml:brush xml:id="br0">
      <inkml:brushProperty name="width" value="0.05" units="cm"/>
      <inkml:brushProperty name="height" value="0.05" units="cm"/>
    </inkml:brush>
  </inkml:definitions>
  <inkml:trace contextRef="#ctx0" brushRef="#br0">0 85 13715,'7'-2'307,"1"0"-1,-1 0 1,0 1 0,1 0-1,12 1 1,4-1 185,762-13 599,-1 29-888,-298 7 62,67-2-166,-129-47-93,-68 2 23,-211 19 89,497-27 1555,190 22-328,-318 3-1326,-380 2-19,-34 3-7,0 5 0,169 24 0,-174-9-65,-22-2-144,-1-4 1,137 3-1,-203-15 103,0 1 0,0-1 0,0-1 1,-1 1-1,1-1 0,0 0 0,9-4 0,-8 1-183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1:42:15.052"/>
    </inkml:context>
    <inkml:brush xml:id="br0">
      <inkml:brushProperty name="width" value="0.025" units="cm"/>
      <inkml:brushProperty name="height" value="0.025" units="cm"/>
      <inkml:brushProperty name="color" value="#E71224"/>
    </inkml:brush>
  </inkml:definitions>
  <inkml:trace contextRef="#ctx0" brushRef="#br0">18279 417 9161,'-721'-55'261,"1"53"305,166 3 1271,-124-30-906,-32-1-939,-495 65 312,-745-45 1106,867-26-870,-1 45-384,214 0-36,775-8-116,-1711-24 83,540-12 67,-378-19-286,1621 53 123,-255-14-160,-310 23 0,468 6 106,1 6 0,1 4 0,1 6 0,1 5 1,-146 66-1,-5 24-50,-252 162-1,418-226 109,3 4 0,3 5 0,3 4 0,3 3 0,4 5 0,4 3 0,3 4 0,4 3 0,4 3 1,5 3-1,3 2 0,6 4 0,4 2 0,-53 151 0,65-132-13,5 2 0,6 1 0,-19 192-1,41-218 46,4 0-1,4 1 0,5-1 0,4 0 1,25 101-1,1-59 51,7-1-1,6-3 1,6-2 0,121 218 0,-57-155-93,10-6 0,190 223 0,-252-339 40,3-4 0,4-2 0,3-4 0,3-4 0,2-3 0,3-3 0,3-5 1,2-3-1,132 54 0,403 100 353,17-53-223,-552-132-152,1052 172 33,13-82-6,1199 98-13,-1269-89 91,4-56 0,55-74 52,-2-37 23,-1111 46-181,2666-60 67,-1357 43-51,67-43 252,-2-42 124,-891 65-340,-503 38-51,949-79 23,-2-36 4,-14-73 258,-647 107 113,321-134 0,-443 141-418,-3-7 0,-4-8-1,-4-8 1,-5-6 0,-4-7 0,-5-7 0,-6-6 0,-5-7-1,173-208 1,-252 264 22,-4-1 0,-3-4-1,56-112 1,-85 141 3,-2-1 0,-2-1 0,-3-1 0,-2-1 0,-3 0 0,11-108 0,-20 84-15,-3 0 0,-4 0 0,-3 0 0,-20-92-1,2 68-22,-3 1 0,-69-161-1,20 101 58,-7 4 0,-7 3 0,-165-214-1,122 201 89,-8 5 0,-6 7 0,-7 7 0,-7 6 0,-5 7 0,-7 8 0,-4 8-1,-242-121 1,188 129-105,-5 10-1,-359-104 1,250 115-537,-425-55 0,640 128-94,-251-47-4388,249 27 504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2.944"/>
    </inkml:context>
    <inkml:brush xml:id="br0">
      <inkml:brushProperty name="width" value="0.025" units="cm"/>
      <inkml:brushProperty name="height" value="0.025" units="cm"/>
    </inkml:brush>
  </inkml:definitions>
  <inkml:trace contextRef="#ctx0" brushRef="#br0">166 13 17072,'0'0'5232,"-7"-3"-3503,3 2-1637,1-1-1,-1 1 1,0-1-1,0 1 0,0 0 1,0 1-1,0-1 0,0 1 1,0-1-1,0 1 0,0 1 1,0-1-1,0 0 1,0 1-1,0 0 0,0 0 1,0 0-1,0 0 0,0 1 1,1 0-1,-1 0 1,1 0-1,-1 0 0,1 0 1,-6 5-1,3-2-88,2-3-3,1 0 0,-1 1-1,1-1 1,0 1 0,0 0 0,0 0 0,0 0 0,0 0-1,1 0 1,-1 0 0,1 1 0,0-1 0,0 1 0,0 0-1,1 0 1,-1-1 0,0 7 0,5-8-67,1-1 0,0 0 0,-1 0 0,1 0 0,0 0 1,0-1-1,0 1 0,0-1 0,0 0 0,0 0 0,7-2 0,-4 2-43,56-7-1310,-51 4 1239,0 1 1,0 1-1,0 0 1,0 0-1,15 2 0,-26 0 252,-1-1-1,1 0 0,-1 1 0,1-1 0,-1 1 1,1-1-1,-1 1 0,1-1 0,-1 1 0,1 0 1,-1-1-1,1 1 0,-1-1 0,0 1 0,0 0 0,1-1 1,-1 1-1,0 0 0,0 0 0,0-1 0,0 1 1,1 0-1,-1-1 0,0 1 0,0 0 0,-1 0 1,1-1-1,0 1 0,0 0 0,0 0 0,0-1 1,-1 1-1,1 0 0,0-1 0,-1 1 0,1 0 0,0-1 1,-1 1-1,1-1 0,-1 1 0,0 0 0,-17 29 2006,8-20-1912,0 0 1,0-1-1,-1-1 1,0 1-1,-1-2 0,1 0 1,-2 0-1,1-1 1,-16 6-1,28-12-261,0 0-1,0 0 1,-1 0-1,1 0 0,0 0 1,0 0-1,0 0 1,0 0-1,0 0 1,0 0-1,0 0 1,-1 0-1,1 0 1,0 0-1,0 0 1,0 0-1,0 0 1,0 0-1,0 0 1,0 0-1,-1 0 1,1 0-1,0 0 1,0 0-1,0 0 1,0 0-1,0 0 1,0 0-1,0 0 1,-1 0-1,1 0 0,0 0 1,0 0-1,0 0 1,0 0-1,0 0 1,0-1-1,0 1 1,0 0-1,0 0 1,0 0-1,-1 0 1,1 0-1,0 0 1,0 0-1,0 0 1,0-1-1,0 1 1,0 0-1,0 0 1,0 0-1,0 0 1,0 0-1,0 0 1,0-1-1,0 1 1,0 0-1,0 0 0,0 0 1,0 0-1,0 0 1,7-10-3436,12-9-2166,4 1-2149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3.305"/>
    </inkml:context>
    <inkml:brush xml:id="br0">
      <inkml:brushProperty name="width" value="0.025" units="cm"/>
      <inkml:brushProperty name="height" value="0.025" units="cm"/>
    </inkml:brush>
  </inkml:definitions>
  <inkml:trace contextRef="#ctx0" brushRef="#br0">159 2 11755,'0'0'12583,"-9"-1"-11206,0 1-1211,0 1 1,0 0-1,0 0 0,0 1 0,0 0 1,-17 7-1,22-8-161,-1 0 1,1 1-1,0 0 0,0 0 1,0 0-1,0 0 0,0 1 1,1 0-1,-1 0 0,1 0 1,-1 0-1,1 0 0,0 0 1,0 1-1,1 0 0,-1-1 1,1 1-1,0 0 0,-2 5 1,4-8-45,0 0 1,0 0-1,0 0 1,0 0 0,1 0-1,-1 0 1,0 0-1,0 0 1,1 0 0,-1-1-1,1 1 1,-1 0 0,1 0-1,-1 0 1,1 0-1,0 0 1,-1-1 0,1 1-1,0 0 1,0-1-1,-1 1 1,1 0 0,0-1-1,0 1 1,0-1 0,0 1-1,0-1 1,0 0-1,0 1 1,0-1 0,0 0-1,0 0 1,0 0-1,0 1 1,0-1 0,0 0-1,0 0 1,0-1 0,1 1-1,56 1-273,-44-2-3,6 0 109,-14 1 150,0-1 1,0 1 0,0 0-1,0 0 1,-1 1 0,1 0-1,0 0 1,7 2 0,-12-2 106,0 0 0,0-1 0,-1 1 0,1 0 0,0 0 0,0 0 0,-1 0 1,1 0-1,-1 0 0,1 0 0,-1 0 0,1 0 0,-1 0 0,0 0 0,1 0 0,-1 1 0,0-1 0,0 0 1,0 0-1,0 0 0,0 0 0,0 0 0,0 1 0,0-1 0,0 0 0,-1 0 0,1 0 0,0 0 0,-1 0 1,1 0-1,-2 2 0,-17 31 1960,14-29-1939,0 0 1,0 0-1,0-1 0,-1 0 0,0 0 1,1 0-1,-1-1 0,-1 0 1,1 0-1,-9 3 0,14-6-1609,1-5-3532,2-2 2029,8-8-5304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3.679"/>
    </inkml:context>
    <inkml:brush xml:id="br0">
      <inkml:brushProperty name="width" value="0.025" units="cm"/>
      <inkml:brushProperty name="height" value="0.025" units="cm"/>
    </inkml:brush>
  </inkml:definitions>
  <inkml:trace contextRef="#ctx0" brushRef="#br0">41 177 19346,'0'0'6374,"-31"63"-5124,26-44-834,1 1-224,4-2-160,0-3-64,0-4-961,4-2-544,3-4-673,0-5-641,-2 0-1281,4-9-1505</inkml:trace>
  <inkml:trace contextRef="#ctx0" brushRef="#br0" timeOffset="1">69 1 13325,'0'0'8648,"-10"49"-16432,24-32 1571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4.026"/>
    </inkml:context>
    <inkml:brush xml:id="br0">
      <inkml:brushProperty name="width" value="0.025" units="cm"/>
      <inkml:brushProperty name="height" value="0.025" units="cm"/>
    </inkml:brush>
  </inkml:definitions>
  <inkml:trace contextRef="#ctx0" brushRef="#br0">199 1 12364,'0'0'10799,"-12"1"-8941,3-1-1665,0 1-1,-1 1 1,1 0-1,0 0 1,0 1-1,0 0 1,0 1 0,0 0-1,1 0 1,0 1-1,0 0 1,0 0-1,-9 9 1,10-8-171,0 1 1,0 0 0,1 0-1,0 0 1,0 1-1,-5 9 1,10-16-25,1 0 1,-1 1-1,0-1 0,1 0 1,-1 1-1,1-1 0,-1 0 1,1 1-1,0-1 0,0 1 1,-1-1-1,1 1 0,0-1 1,0 0-1,1 1 0,-1-1 1,0 1-1,0-1 0,1 1 1,-1-1-1,0 0 0,1 1 1,0-1-1,-1 0 0,1 1 1,0-1-1,0 0 0,-1 0 1,1 0-1,0 0 0,0 0 1,0 0-1,0 0 0,1 0 1,-1 0-1,0 0 0,0-1 1,0 1-1,1 0 0,-1-1 1,0 1-1,1-1 0,-1 1 1,1-1-1,-1 0 0,0 0 1,1 1-1,-1-1 0,3 0 1,15 3-427,1 0 1,0-1 0,31-1 0,-40-1-1113,-1-1 1,1-1-1,-1 0 1,18-5-1,-2-3-5410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4.560"/>
    </inkml:context>
    <inkml:brush xml:id="br0">
      <inkml:brushProperty name="width" value="0.025" units="cm"/>
      <inkml:brushProperty name="height" value="0.025" units="cm"/>
    </inkml:brush>
  </inkml:definitions>
  <inkml:trace contextRef="#ctx0" brushRef="#br0">125 4 14286,'0'0'5247,"-9"0"-3437,5-1-1711,0 0 0,1 0 1,-1 1-1,0 0 0,0 0 1,0 0-1,0 0 0,0 1 1,0 0-1,0-1 0,0 1 0,0 1 1,0-1-1,1 1 0,-1-1 1,0 1-1,1 0 0,-1 0 0,1 1 1,0-1-1,0 1 0,0-1 1,0 1-1,0 0 0,1 0 1,-1 0-1,1 1 0,0-1 0,-3 6 1,4-7-10,-1 1 0,1-1 0,0 1 1,0 0-1,0 0 0,0 0 0,0 0 1,1-1-1,-1 1 0,1 0 1,0 0-1,0 0 0,0 0 0,0 0 1,0 0-1,1 0 0,-1 0 0,1 0 1,0 0-1,0 0 0,2 5 0,-1-6-35,1 0 0,-1 1 0,1-1-1,-1 0 1,1-1 0,0 1-1,-1 0 1,1-1 0,0 0 0,0 1-1,0-1 1,0 0 0,0-1 0,1 1-1,-1 0 1,0-1 0,0 0-1,0 0 1,7 0 0,0-1-27,1 1 0,-1-1 0,0-1 1,1 0-1,-1 0 0,0-1 0,0-1 0,0 1 0,-1-2 0,0 1 1,1-1-1,-1-1 0,-1 1 0,1-2 0,-1 1 0,0-1 0,-1 0 1,0-1-1,0 0 0,0 0 0,8-14 0,-11 6-106,-14 13-135,-18 19-30,21-9 227,0 1 1,0 0-1,1 0 0,0 1 0,1 0 0,-7 13 0,10-17 3,0 0 0,0 0 0,0 0-1,1 0 1,-1 1 0,1-1 0,1 0-1,-1 1 1,1-1 0,0 1 0,0-1-1,0 0 1,1 1 0,1 6 0,-1-9-159,1-1 0,-1 1 0,1-1 0,-1 0 0,1 0 0,0 0 0,-1 0 0,1 0 0,0 0 1,1 0-1,-1-1 0,0 1 0,0-1 0,1 1 0,-1-1 0,1 0 0,-1 0 0,1 0 0,-1 0 0,1 0 0,0-1 0,-1 1 1,1-1-1,0 0 0,-1 0 0,1 0 0,0 0 0,0 0 0,-1-1 0,5 0 0,0 0-781,0 0 0,0 0 0,0-1 0,0 1 0,0-2 0,0 1 0,0-1 0,0 0 0,-1-1 0,9-6 0,14-16-5287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4.893"/>
    </inkml:context>
    <inkml:brush xml:id="br0">
      <inkml:brushProperty name="width" value="0.025" units="cm"/>
      <inkml:brushProperty name="height" value="0.025" units="cm"/>
    </inkml:brush>
  </inkml:definitions>
  <inkml:trace contextRef="#ctx0" brushRef="#br0">68 1 12332,'0'0'11376,"-5"13"-10704,-10 32 408,1 0 0,3 1-1,-10 84 1,20-122-1047,1 1-1,0-1 1,0 0 0,1 0-1,0 0 1,0 0 0,5 13-1,-5-18-44,0 0-1,0-1 0,1 1 1,0-1-1,-1 1 1,1-1-1,0 0 1,0 0-1,0 0 0,1 0 1,-1 0-1,0 0 1,1 0-1,-1-1 1,1 1-1,-1-1 0,1 0 1,0 0-1,0 0 1,0 0-1,0 0 0,-1-1 1,1 1-1,4 0 1,-1-1-638,0 1 0,-1-1 0,1 0 1,0 0-1,-1 0 0,11-3 0,6-8-5702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5.526"/>
    </inkml:context>
    <inkml:brush xml:id="br0">
      <inkml:brushProperty name="width" value="0.025" units="cm"/>
      <inkml:brushProperty name="height" value="0.025" units="cm"/>
    </inkml:brush>
  </inkml:definitions>
  <inkml:trace contextRef="#ctx0" brushRef="#br0">1 1 9513,'0'0'14980,"0"7"-14388,0-1-498,0-1 0,0 0 0,1 1-1,0-1 1,0 0 0,0 0 0,0 1 0,4 5-1,-4-9-59,0 1 0,0-1 0,1 0 0,-1-1 0,1 1 0,-1 0 0,1 0 0,0-1 0,0 1 0,0-1 0,0 1-1,0-1 1,0 0 0,0 0 0,0 0 0,0 0 0,0 0 0,1 0 0,-1-1 0,0 1 0,1-1 0,-1 0-1,0 1 1,5-1 0,2-1 35,-1 0-1,1 0 1,-1-1-1,1 0 1,-1-1-1,1 0 1,-1 0-1,0-1 1,0 1-1,-1-2 1,15-9-1,-15 9-18,0 0 0,1 0-1,0 1 1,0 0 0,1 0-1,-1 1 1,1 0 0,0 1-1,10-2 1,-18 4-29,0 0 1,0 1 0,-1 0-1,1-1 1,0 1-1,0-1 1,-1 1 0,1 0-1,0 0 1,-1-1-1,1 1 1,0 0 0,-1 0-1,1 0 1,-1-1-1,1 1 1,-1 0 0,0 0-1,1 0 1,-1 0-1,0 0 1,0 0 0,0 0-1,0 0 1,0 0-1,0 0 1,0 0 0,0 0-1,0 2 1,-1 42 391,1-34-300,0-10-104,-1 1 0,1-1 0,0 0 0,0 1-1,0-1 1,0 0 0,0 1 0,0-1 0,1 1-1,-1-1 1,0 0 0,1 1 0,-1-1 0,1 0-1,-1 0 1,1 1 0,0-1 0,-1 0 0,1 0 0,0 0-1,0 0 1,0 0 0,0 0 0,0 0 0,0 0-1,0 0 1,0 0 0,0-1 0,0 1 0,1 0-1,-1-1 1,0 1 0,0-1 0,1 1 0,-1-1-1,0 0 1,1 1 0,-1-1 0,1 0 0,-1 0-1,0 0 1,1 0 0,-1 0 0,0 0 0,1-1 0,-1 1-1,0 0 1,1-1 0,-1 1 0,0-1 0,1 1-1,-1-1 1,0 0 0,0 1 0,0-1 0,0 0-1,0 0 1,0 0 0,2-1 0,28-24-1870,-24 18 373,0 0-1,0-1 1,-1 1 0,0-1 0,0-1 0,7-18 0,-9 18-5943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5.890"/>
    </inkml:context>
    <inkml:brush xml:id="br0">
      <inkml:brushProperty name="width" value="0.025" units="cm"/>
      <inkml:brushProperty name="height" value="0.025" units="cm"/>
    </inkml:brush>
  </inkml:definitions>
  <inkml:trace contextRef="#ctx0" brushRef="#br0">20 88 14446,'0'0'3267,"-5"-60"-449,1 42-1120,-1 9-1218,3 8-127,-2 1-385,4 5-385,0 11-1376,0-2-2467,0-1-4356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8.390"/>
    </inkml:context>
    <inkml:brush xml:id="br0">
      <inkml:brushProperty name="width" value="0.025" units="cm"/>
      <inkml:brushProperty name="height" value="0.025" units="cm"/>
    </inkml:brush>
  </inkml:definitions>
  <inkml:trace contextRef="#ctx0" brushRef="#br0">189 125 12107,'4'-14'1527,"0"-1"0,-1 0 0,-1 1 0,0-2-1,-1-27 1,-1 43-1510,0-1-1,0 1 1,0 0 0,0 0 0,0-1-1,0 1 1,0 0 0,0 0-1,0-1 1,0 1 0,0 0-1,0 0 1,0-1 0,0 1-1,0 0 1,0 0 0,0-1-1,-1 1 1,1 0 0,0 0-1,0 0 1,0-1 0,0 1-1,0 0 1,-1 0 0,1 0 0,0 0-1,0-1 1,0 1 0,-1 0-1,1 0 1,0 0 0,0 0-1,-1 0 1,1 0 0,0 0-1,0 0 1,-1 0 0,1-1-1,0 1 1,0 0 0,-1 0-1,1 0 1,0 1 0,-13 8 255,-7 16-184,7 10 333,0 0 0,3 1 1,1 0-1,2 0 1,-4 43-1,4 188 1316,12-210-1577,-1-14-145,-4-34-680,-3-14-751,-10-31-770,-19-38 0,19 48 1817,1-1 1,1 0 0,-8-36 0,18 61 394,1 1 0,0 0 1,0-1-1,0 1 0,0 0 1,0-1-1,0 1 0,0 0 1,0-1-1,0 1 0,1 0 1,-1-1-1,1 1 0,-1 0 1,1 0-1,-1-1 0,1 1 1,0 0-1,-1 0 0,1 0 1,0 0-1,0 0 0,0 0 1,0 0-1,0 0 0,0 0 1,0 0-1,0 1 0,0-1 1,0 0-1,1 1 1,-1-1-1,0 1 0,0-1 1,1 1-1,2-1 0,6-1 319,1 0 0,0 1 0,21-1 1,-2 1-48,55-16-3177,-68 13 1410,0-1 0,-1-1 1,0-1-1,0 0 0,21-14 1,-6-1-5696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8.754"/>
    </inkml:context>
    <inkml:brush xml:id="br0">
      <inkml:brushProperty name="width" value="0.025" units="cm"/>
      <inkml:brushProperty name="height" value="0.025" units="cm"/>
    </inkml:brush>
  </inkml:definitions>
  <inkml:trace contextRef="#ctx0" brushRef="#br0">73 0 8456,'0'0'15060,"-8"11"-14270,-2 6-346,0 1 0,1-1 0,-11 34 0,16-43-407,2 1 0,-1 0 0,1-1 0,1 1 1,-1 0-1,2 0 0,-1-1 0,1 1 0,0 0 0,1 0 0,0 0 0,4 17 0,-3-24-287,-1 1 0,0-1 0,1 0 1,-1 1-1,1-1 0,0 0 0,0 0 0,0 0 0,0 0 1,0 0-1,0 0 0,0-1 0,1 1 0,-1-1 1,1 0-1,-1 1 0,1-1 0,2 1 0,50 8-10938,-34-9 1776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1:42:18.528"/>
    </inkml:context>
    <inkml:brush xml:id="br0">
      <inkml:brushProperty name="width" value="0.025" units="cm"/>
      <inkml:brushProperty name="height" value="0.025" units="cm"/>
      <inkml:brushProperty name="color" value="#E71224"/>
    </inkml:brush>
  </inkml:definitions>
  <inkml:trace contextRef="#ctx0" brushRef="#br0">16061 645 9289,'-1181'-131'2034,"-29"-10"-1293,1033 117-687,-297-26 168,-521 13-1,706 37-164,-1563-35 1045,-764-47-691,2291 83-447,-429-3-59,1-34 226,-912-63 429,1660 99-558,-1089-8 979,919 14-973,0 8 1,-227 47 0,282-34-36,0 6 0,3 4 1,1 6-1,-124 63 1,158-60-111,1 4 0,3 3 0,2 4 0,3 2 0,-103 109 0,76-57 14,4 4 0,-142 227 0,204-285 163,1 2-1,-45 120 0,64-138 11,1 1 0,3 1 0,1 0-1,3 0 1,-2 66 0,7-63-12,3 0 1,1 0 0,3 0-1,1-1 1,3 1 0,1-2 0,3 0-1,1 0 1,2-1 0,2-1-1,2-1 1,2-1 0,1-1 0,2-1-1,36 40 1,-5-19 23,2-2 1,3-3-1,2-3 1,2-3-1,105 58 1,-21-27-13,257 96 0,-158-90-47,3-10 0,3-12 1,2-10-1,492 34 0,142-58 99,227 17-6,108 93 11,123 11-54,254-77 138,-660-39 152,704 51 243,1770 59 258,-1409-181-737,-1458 10-100,1673-116 45,-1564 70-74,1100-266 1,-1607 297-14,-2-7 0,221-104 0,-286 111 21,-3-4 0,-2-4 1,-2-3-1,-3-3 1,109-106-1,-161 140 25,-1-2 0,-1-1 0,-1 0 0,-1-2 0,28-53 0,-42 68-6,1 0 0,-2 0-1,0 0 1,0-1 0,-1 0 0,-1 1 0,0-1 0,-1 0 0,0 0 0,-1 0 0,-1 0 0,0 0 0,0 0 0,-1 0 0,-1 1 0,0-1 0,-7-16 0,-7-9 8,-2 1-1,-2 1 1,-1 1-1,-52-62 1,-127-116 25,88 110-103,-5 5-1,-4 5 0,-134-77 1,-423-193-286,314 201 194,-721-214 1,-426 39 527,-1 111-250,-15 147-5052,1199 89 1904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9.115"/>
    </inkml:context>
    <inkml:brush xml:id="br0">
      <inkml:brushProperty name="width" value="0.025" units="cm"/>
      <inkml:brushProperty name="height" value="0.025" units="cm"/>
    </inkml:brush>
  </inkml:definitions>
  <inkml:trace contextRef="#ctx0" brushRef="#br0">99 11 7719,'0'0'13063,"-10"-3"-12438,8 3-610,0-2 42,0 1 0,0 0 1,-1 1-1,1-1 0,0 0 0,0 1 0,0-1 1,-1 1-1,1-1 0,0 1 0,0 0 0,-1 0 0,1 0 1,0 1-1,0-1 0,-1 0 0,1 1 0,0-1 1,0 1-1,0 0 0,0 0 0,0 0 0,0 0 0,0 0 1,0 0-1,0 1 0,0-1 0,0 0 0,1 1 1,-1 0-1,1-1 0,-1 1 0,1 0 0,-1 0 0,1 0 1,0 0-1,0 0 0,0 0 0,0 0 0,0 2 0,-1-1 31,1 0 0,0-1-1,0 1 1,0 0 0,0 0-1,0-1 1,1 1-1,-1 0 1,1 0 0,0 0-1,0 0 1,0 0-1,0 0 1,0 0 0,1 0-1,-1-1 1,1 1-1,1 5 1,0-6-65,-1-1 0,1 1 0,0-1 0,0 0 0,-1 0 0,1 0 0,0 1 0,0-1 0,0-1 0,0 1 0,0 0 0,0-1 0,0 1 1,1-1-1,-1 1 0,0-1 0,0 0 0,0 0 0,0 0 0,1 0 0,-1 0 0,0-1 0,0 1 0,0-1 0,4-1 0,-1 1-8,-1-1 1,0 1 0,0-1-1,0 0 1,0 0-1,-1-1 1,1 1-1,0-1 1,-1 0-1,0 0 1,0 0-1,0 0 1,0-1-1,0 1 1,3-7-1,22-44-182,-26 50-389,-5 26 290,2-15 33,0 0 1,0 0-1,0 0 0,1 0 1,0 0-1,2 11 1,-1-16 37,-1 0 1,1 0-1,0-1 1,-1 1-1,1 0 1,0-1-1,0 1 0,1-1 1,-1 1-1,0-1 1,0 1-1,1-1 1,-1 0-1,0 0 1,1 0-1,0 0 1,-1 0-1,1 0 1,-1 0-1,1 0 1,0 0-1,0-1 1,0 1-1,-1-1 0,1 1 1,0-1-1,0 0 1,0 0-1,2 0 1,16 1-3500,2-1-1308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9.665"/>
    </inkml:context>
    <inkml:brush xml:id="br0">
      <inkml:brushProperty name="width" value="0.025" units="cm"/>
      <inkml:brushProperty name="height" value="0.025" units="cm"/>
    </inkml:brush>
  </inkml:definitions>
  <inkml:trace contextRef="#ctx0" brushRef="#br0">6 0 12204,'0'0'7436,"0"10"-5856,-5 421 4992,8-391-6484,-3-39-87,0 0 0,0 0 0,0 0 0,0 0 0,0 0 0,0 0 0,1 0 0,-1 0 0,0 0 1,0 0-1,1 0 0,-1 0 0,1 0 0,-1 0 0,1-1 0,-1 1 0,1 0 0,-1 0 0,1-1 0,0 1 0,0 0 1,-1-1-1,1 1 0,0 0 0,0-1 0,0 1 0,-1-1 0,1 0 0,0 1 0,0-1 0,0 0 0,0 1 0,0-1 1,0 0-1,0 0 0,1 0 0,-1-2-32,0 0 1,0 0 0,0-1-1,0 1 1,-1 0 0,1-1 0,-1 1-1,0-1 1,1 1 0,-1-1-1,0 1 1,0-1 0,-1 1-1,0-3 1,1-1-81,1-27-225,-1-50-441,-1 77 657,1 0 0,-1 1-1,0-1 1,-1 0 0,1 1 0,-1-1 0,0 1 0,0-1 0,-1 1 0,-6-9 0,9 51 413,2-33-245,0 0 0,0 0 0,0 0 0,1 0 0,0 0 0,-1-1 0,1 1 0,0-1 0,1 0 0,-1 0 0,1 0 0,-1 0 0,1 0 0,0-1 0,0 0 0,0 0 0,0 0-1,0 0 1,1-1 0,6 2 0,-1 0 53,0-1 0,0 0 0,1-1 0,-1 0 0,1 0 0,-1-1 0,21-3 0,-27 2-70,0-1 1,-1 1-1,1-1 0,0 0 0,-1 0 0,0 0 0,1 0 0,-1-1 0,0 1 1,0-1-1,0 0 0,0 0 0,-1 0 0,1 0 0,-1 0 0,0-1 1,3-5-1,-1 2 37,-1 1 0,0-1 0,-1 0 1,1 1-1,-1-1 0,-1 0 0,1-1 0,0-12 1,-11 30-93,-1 9 112,5-2-69,2-1 1,0 0-1,1 1 1,0-1 0,2 28-1,0-43-76,0 1 0,1-1 1,-1 1-1,0-1 0,1 0 0,-1 1 0,1-1 0,-1 0 1,1 1-1,0-1 0,0 0 0,-1 0 0,1 1 0,0-1 0,0 0 1,0 0-1,0 0 0,0 0 0,1 0 0,-1-1 0,0 1 0,0 0 1,1 0-1,-1-1 0,0 1 0,1-1 0,-1 1 0,0-1 1,1 0-1,2 1 0,-3-1-275,0 0 0,0 0 0,1 0 0,-1 0 0,0 0-1,1 0 1,-1 0 0,0-1 0,0 1 0,1 0 0,-1-1 0,0 1 0,0-1 0,0 0 0,0 1 0,1-1 0,-1 0 0,0 1 0,0-1 0,0 0 0,-1 0-1,1 0 1,1-1 0,7-15-6917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49.996"/>
    </inkml:context>
    <inkml:brush xml:id="br0">
      <inkml:brushProperty name="width" value="0.025" units="cm"/>
      <inkml:brushProperty name="height" value="0.025" units="cm"/>
    </inkml:brush>
  </inkml:definitions>
  <inkml:trace contextRef="#ctx0" brushRef="#br0">21 0 11179,'0'0'11819,"-20"51"-11787,31-33-769,3 2-1441,-1-2-1666,-1 2-1953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0.327"/>
    </inkml:context>
    <inkml:brush xml:id="br0">
      <inkml:brushProperty name="width" value="0.025" units="cm"/>
      <inkml:brushProperty name="height" value="0.025" units="cm"/>
    </inkml:brush>
  </inkml:definitions>
  <inkml:trace contextRef="#ctx0" brushRef="#br0">45 0 7271,'0'0'15150,"-7"9"-14381,-20 28-6,26-36-715,0 0-1,0 0 0,0 0 1,0 1-1,1-1 0,-1 0 1,0 1-1,1-1 0,-1 1 1,0-1-1,1 1 0,0-1 1,-1 1-1,1-1 0,0 1 1,0-1-1,0 1 0,0-1 1,0 1-1,0-1 0,0 1 1,1-1-1,-1 1 0,1 2 1,0-3-17,0 0 1,1 0 0,-1 0 0,0-1 0,1 1 0,-1 0 0,1 0-1,-1-1 1,0 1 0,1-1 0,0 1 0,-1-1 0,1 1 0,-1-1-1,1 0 1,-1 0 0,1 0 0,2 0 0,7-1 27,0 0-1,0-1 1,0 0 0,19-6-1,1-4-35,-17 6-20,0 0 0,1 1 0,0 0-1,-1 2 1,1-1 0,23-1 0,-38 6 57,1-1 1,0 0-1,-1 1 1,1-1-1,-1 1 1,1-1-1,0 0 1,-1 1-1,1-1 1,-1 1-1,1 0 1,-1-1-1,0 1 1,1-1-1,-1 1 1,0 0-1,1-1 1,-1 1-1,0 0 0,1-1 1,-1 1-1,0 0 1,0 0-1,0-1 1,0 1-1,0 0 1,0-1-1,0 1 1,0 0-1,0 0 1,0-1-1,0 1 1,0 0-1,-1 1 1,-6 41 1281,3-19-370,6-24-1280,1 1 1,0-1 0,0 0-1,0 0 1,-1-1-1,1 1 1,0 0 0,0-1-1,-1 0 1,1 0-1,3-1 1,5-6-3996,5-3-2487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0.911"/>
    </inkml:context>
    <inkml:brush xml:id="br0">
      <inkml:brushProperty name="width" value="0.025" units="cm"/>
      <inkml:brushProperty name="height" value="0.025" units="cm"/>
    </inkml:brush>
  </inkml:definitions>
  <inkml:trace contextRef="#ctx0" brushRef="#br0">42 1 14542,'0'0'4447,"-4"8"-3225,-3 11-531,0 0 0,1 1 0,1 0 0,0 0 0,2 0 0,-2 39 0,8 134 2741,-1-177-3349,0 0 0,1 0 0,0 0 0,8 21 0,-10-34-78,0 0 0,0-1 1,1 1-1,-1 0 0,1-1 0,-1 1 0,1-1 1,0 0-1,0 1 0,0-1 0,0 0 1,0 0-1,0 0 0,3 1 0,-3-2 5,0-1-1,-1 1 1,1-1-1,-1 0 1,1 0-1,0 0 1,0 0-1,-1 0 1,1 0-1,-1 0 0,1 0 1,0-1-1,-1 1 1,1-1-1,0 1 1,-1-1-1,1 0 1,-1 0-1,1 1 1,-1-1-1,0 0 1,1 0-1,-1 0 0,0 0 1,0-1-1,0 1 1,2-2-1,4-5 13,0 0 0,0 0 0,-1-1 0,0 1 0,-1-2 0,0 1 0,0 0 0,5-17 0,0-7-19,7-42 1,-17 73-6,0 1-19,0 1 0,0-1 0,0 0 0,0 0 0,1 0 0,-1 1 0,0-1 0,0 0 0,1 0 0,-1 1 0,0-1 0,1 0 0,-1 1 0,0-1 0,1 0 0,-1 1 0,1-1 0,0 0 0,-1 1 0,1-1 0,-1 1 0,2-2-1,10 11-758,4 25-379,-15-32 1053,-1-1 0,0 1 0,1 0 1,-1 0-1,1 0 0,0-1 0,0 1 0,-1 0 1,1-1-1,0 1 0,1-1 0,-1 1 1,0-1-1,0 1 0,0-1 0,1 0 1,-1 0-1,1 0 0,-1 0 0,1 0 0,-1 0 1,1 0-1,0 0 0,0 0 0,-1-1 1,1 1-1,0-1 0,0 1 0,0-1 1,-1 0-1,1 0 0,0 1 0,0-1 1,0-1-1,0 1 0,0 0 0,-1 0 0,1-1 1,0 1-1,0-1 0,-1 1 0,1-1 1,0 0-1,0 0 0,-1 0 0,1 0 1,1-2-1,26-22-8222,-19 15 2146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1.336"/>
    </inkml:context>
    <inkml:brush xml:id="br0">
      <inkml:brushProperty name="width" value="0.025" units="cm"/>
      <inkml:brushProperty name="height" value="0.025" units="cm"/>
    </inkml:brush>
  </inkml:definitions>
  <inkml:trace contextRef="#ctx0" brushRef="#br0">147 35 5381,'0'0'13698,"-9"-6"-13084,2 2-453,0 0 0,-1 0 0,1 1-1,-1-1 1,0 2 0,-10-3 0,15 4-103,0 0 1,0 1 0,0 0 0,-1 0-1,1-1 1,0 2 0,0-1 0,0 0-1,0 1 1,0-1 0,0 1 0,0 0 0,0 0-1,0 0 1,0 0 0,0 1 0,0-1-1,1 1 1,-1 0 0,1 0 0,-1 0-1,1 0 1,-1 0 0,-1 3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1.978"/>
    </inkml:context>
    <inkml:brush xml:id="br0">
      <inkml:brushProperty name="width" value="0.025" units="cm"/>
      <inkml:brushProperty name="height" value="0.025" units="cm"/>
    </inkml:brush>
  </inkml:definitions>
  <inkml:trace contextRef="#ctx0" brushRef="#br0">188 11 7015,'0'0'16276,"-10"-3"-15736,9 2-536,-2 0 24,-1 0 1,1 0-1,-1 0 1,1 0-1,-1 1 1,1-1-1,-1 1 0,0 0 1,1 0-1,-1 0 1,1 0-1,-1 1 1,1 0-1,-1-1 0,1 1 1,-1 0-1,1 1 1,-1-1-1,1 1 1,0-1-1,0 1 1,0 0-1,0 0 0,-4 5 1,-5 2 314,1 1 0,0 0 0,-13 18 0,20-24-229,1 1 1,0-1-1,0 1 1,0 0 0,1-1-1,0 1 1,0 1-1,0-1 1,1 0 0,-1 0-1,1 1 1,-1 9-1,2-13-103,1-1 0,-1 0 0,0 1 0,0-1-1,0 0 1,1 0 0,-1 1 0,1-1 0,-1 0-1,1 0 1,-1 0 0,1 0 0,0 0 0,0 0-1,-1 0 1,1 0 0,0 0 0,0 0 0,0 0-1,0 0 1,0 0 0,0-1 0,0 1 0,0 0 0,2 0-1,1 1 9,1-1 0,-1 1 0,1-1 0,-1 0 0,1-1 0,-1 1 0,8 0 0,-1-1 2,-1-1 0,0 0 1,0 0-1,0-1 0,0 0 1,13-5-1,-16 5-3,-1-1 0,0-1 0,1 1 0,-1-1 0,-1 0 0,1-1 0,0 1 0,-1-1 0,0 0 0,0-1 0,-1 1 0,1-1 0,-1 0 0,-1 0 0,1 0 0,-1 0 0,0-1 0,0 0 0,-1 1 0,0-1 1,0 0-1,0 0 0,0-9 0,-2 16-17,0-1 1,0 1 0,-1 0 0,1-1 0,0 1 0,0 0 0,0-1 0,-1 1 0,1 0 0,0 0 0,0-1 0,-1 1 0,1 0 0,0 0-1,-1-1 1,1 1 0,0 0 0,-1 0 0,1 0 0,0 0 0,-1 0 0,1-1 0,0 1 0,-1 0 0,1 0 0,0 0 0,-1 0 0,1 0-1,0 0 1,-1 0 0,1 0 0,-1 0 0,1 0 0,0 0 0,-1 1 0,1-1 0,0 0 0,-1 0 0,1 0 0,0 0 0,-1 1 0,1-1-1,0 0 1,0 0 0,-1 0 0,1 1 0,0-1 0,-1 0 0,1 1 0,0-1 0,0 0 0,0 0 0,-1 1 0,-18 15 54,13-10 4,1 0 0,-1 1 0,1 0 1,1 0-1,-1 0 0,1 0 0,1 1 1,-1 0-1,1 0 0,0 0 0,1 0 1,0 0-1,-1 11 0,4-18-51,-1 0 0,1 0 0,0 0 0,0 0 0,0-1 0,-1 1 0,1 0 1,0 0-1,0-1 0,0 1 0,0-1 0,0 1 0,1-1 0,-1 1 0,0-1 0,0 0 0,0 1 0,0-1 0,0 0 0,1 0 0,-1 0 0,0 0 0,0 0 0,0 0 0,0 0 0,1 0 0,-1 0 0,0-1 0,2 0 0,40-6 62,11-16-25,-45 18-57,-1 1 0,1 0 0,0 0 0,0 1 0,1 0 0,-1 1 0,0 0 0,1 0 0,-1 1 0,13 0 0,-20 2 6,0-1-1,-1 1 1,1 0-1,-1-1 1,1 1-1,-1 0 1,1 0-1,-1 0 1,0 0 0,0 0-1,1 0 1,-1 1-1,0-1 1,0 0-1,0 1 1,0-1-1,0 1 1,-1-1-1,1 1 1,0-1-1,-1 1 1,1-1 0,-1 1-1,1 0 1,-1-1-1,1 3 1,8 19 136,-8-23-107,-1 0-1,0 1 1,1-1-1,-1 0 1,1 1-1,-1-1 1,0 0-1,1 1 1,-1-1-1,1 0 1,-1 0-1,1 1 1,-1-1-1,1 0 1,-1 0-1,1 0 1,-1 0-1,1 0 1,-1 0 0,1 0-1,0 0 1,-1 0-1,1 0 1,-1 0-1,1 0 1,-1 0-1,1 0 1,-1 0-1,1 0 1,-1-1-1,1 1 1,-1 0-1,1 0 1,-1-1-1,1 1 1,-1 0-1,0-1 1,1 1-1,-1-1 1,1 1 0,-1 0-1,0-1 1,1 1-1,-1-1 1,0 1-1,0-1 1,1 1-1,-1-1 1,0 1-1,0-1 1,0 1-1,0-1 1,0 1-1,0-1 1,0 0-1,9-30 85,-9 22-342,-1-1-1,0 1 0,0 0 0,-1-1 0,0 1 0,0 0 0,-1 0 0,-5-11 0,16 18-7613,28 5-447,-12 2 4355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2.933"/>
    </inkml:context>
    <inkml:brush xml:id="br0">
      <inkml:brushProperty name="width" value="0.025" units="cm"/>
      <inkml:brushProperty name="height" value="0.025" units="cm"/>
    </inkml:brush>
  </inkml:definitions>
  <inkml:trace contextRef="#ctx0" brushRef="#br0">118 293 12812,'0'0'9182,"-10"1"-7997,9-1-1174,-2 0 84,-1 0 1,1 0 0,0 0-1,0 1 1,0-1-1,-1 1 1,1 0-1,0 0 1,0 0-1,0 0 1,0 0-1,0 1 1,0-1-1,0 1 1,1 0-1,-1 0 1,1 0-1,-1 0 1,1 0-1,0 1 1,-1-1-1,1 1 1,1-1-1,-1 1 1,0 0-1,1 0 1,-2 3-1,-1 1-68,0 1-1,1 0 0,0 0 0,1 1 0,0-1 0,0 0 0,0 1 0,1 0 1,1-1-1,0 1 0,0-1 0,0 1 0,1 0 0,0-1 0,1 1 0,0-1 1,0 0-1,1 0 0,0 1 0,0-2 0,1 1 0,0 0 0,0-1 0,1 0 0,0 0 1,0 0-1,10 9 0,-7-9-163,-1 0 0,-1 0 1,1 1-1,-1-1 0,-1 2 0,1-1 0,-1 0 1,7 18-1,-11-23 173,-1 0-1,1 1 1,0-1-1,-1 1 1,0-1 0,0 0-1,0 1 1,0-1 0,0 1-1,-1-1 1,1 0 0,-1 1-1,0-1 1,0 0-1,0 0 1,-1 1 0,1-1-1,-1 0 1,0 0 0,0-1-1,0 1 1,0 0-1,0-1 1,0 1 0,-1-1-1,1 1 1,-1-1 0,-5 3-1,5-3 25,1 0-1,-1 0 1,0 0-1,1 0 1,-1 0-1,0-1 0,0 0 1,0 1-1,-1-1 1,1 0-1,0-1 1,0 1-1,0-1 1,-1 1-1,1-1 1,-4 0-1,5-1-51,0 1 1,0-1-1,1 0 0,-1 0 0,0 0 0,0 0 1,1 0-1,-1 0 0,0 0 0,1-1 1,-1 1-1,1 0 0,0-1 0,-1 0 1,1 1-1,0-1 0,0 0 0,0 1 1,0-1-1,0 0 0,1 0 0,-1 0 1,0 0-1,1 0 0,-1 0 0,1-2 0,-2-5-163,1 0-1,-1 0 0,2 0 1,-1-1-1,2 1 0,-1 0 0,1 0 1,0 0-1,1 0 0,0 0 1,0 0-1,1 0 0,1 0 1,-1 1-1,1 0 0,9-15 0,7-5-51,1 2-1,1 0 0,33-31 0,27-30 414,-72 74-77,-7 10-51,0 0 1,0 0-1,0-1 1,0 0-1,-1 1 1,1-1-1,-1 0 1,0 0-1,0 0 1,-1-1-1,1 1 1,-1 0-1,1-8 1,-15 22 236,6-2-322,0 0-1,1 0 1,-1 1-1,2 0 1,-1 0 0,2 1-1,-1-1 1,1 1 0,0 0-1,1 0 1,0 1 0,1-1-1,0 0 1,1 1 0,-1 19-1,2-29 5,0 0-1,1 0 0,-1 0 1,0-1-1,0 1 0,0 0 1,0 0-1,1 0 0,-1 0 0,0-1 1,1 1-1,-1 0 0,1 0 1,-1-1-1,1 1 0,-1 0 1,1-1-1,-1 1 0,1 0 0,0-1 1,-1 1-1,1-1 0,0 1 1,0-1-1,-1 1 0,1-1 1,0 0-1,0 1 0,1-1 0,1 1 3,0-1 0,0 0-1,0 0 1,0 0-1,0 0 1,-1 0 0,1-1-1,0 1 1,4-2-1,1-1-44,1 0-1,-1 0 0,0-1 0,0 0 0,10-8 1,-2-2-58,0-1 1,-2-1-1,0-1 1,0 0-1,-2 0 1,0-2-1,-1 1 1,9-22 0,3-12 144,28-99 0,-50 145-27,1 1 4,0-1 1,-1 1-1,0-1 1,0 0 0,0 1-1,0-1 1,-1 0 0,-1-5-1,-1 12 13,-1 1 0,0 0 0,0 0 0,1 0 0,-1 1 0,1-1 0,-1 1 0,1-1 0,-3 6 0,-4 10 37,1 2 1,1-1-1,1 1 0,0 1 0,2-1 1,0 1-1,-1 40 0,3-32-7,3-1 0,0 1 1,2 0-1,1 0 0,9 34 0,-3-41-202,-5-21-216,-4-13-21,-1 5 279,-1 0-1,-1 1 0,1-1 0,-1 0 0,0 1 1,-1 0-1,1-1 0,-1 1 0,0 0 0,-6-7 0,-46-62 143,33 48-82,2 3 81,14 18 25,1 1 1,0-1-1,0 0 1,1 0-1,-1-1 1,2 1-1,-1-1 1,1 0 0,0 0-1,-3-8 1,6 14-40,1 0 0,-1 0 0,0 1 0,0-1 0,1 0 1,-1 1-1,0-1 0,1 0 0,-1 1 0,1-1 0,-1 0 1,1 1-1,-1-1 0,1 1 0,-1-1 0,1 1 0,0-1 0,-1 1 1,1 0-1,-1-1 0,1 1 0,0 0 0,0-1 0,-1 1 0,1 0 1,0 0-1,-1 0 0,1 0 0,0 0 0,0 0 0,-1 0 0,1 0 1,0 0-1,1 0 0,35-1-36,-31 1 61,17 0-314,-1 1 1,0 1-1,33 7 0,-7 9-7216,-39-13-1198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3.401"/>
    </inkml:context>
    <inkml:brush xml:id="br0">
      <inkml:brushProperty name="width" value="0.025" units="cm"/>
      <inkml:brushProperty name="height" value="0.025" units="cm"/>
    </inkml:brush>
  </inkml:definitions>
  <inkml:trace contextRef="#ctx0" brushRef="#br0">1 38 12524,'0'-5'8071,"7"3"-5476,11 2-705,3 0-353,8 0-576,5 0-480,6 0-353,3 2-128,4-2 32,0 0-1025,2 0-1570,-12-11-2337,-4-11-6247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4.166"/>
    </inkml:context>
    <inkml:brush xml:id="br0">
      <inkml:brushProperty name="width" value="0.025" units="cm"/>
      <inkml:brushProperty name="height" value="0.025" units="cm"/>
    </inkml:brush>
  </inkml:definitions>
  <inkml:trace contextRef="#ctx0" brushRef="#br0">129 7 14638,'0'0'9646,"-10"-3"-9592,7 2-55,-1 0 1,1 1-1,0-1 1,-1 1-1,1 0 1,0 0 0,-1 0-1,1 0 1,0 0-1,-1 1 1,1-1-1,0 1 1,-4 1-1,3 0 0,1 0 0,-1 1 0,1-1 0,0 1 0,0 0 0,0-1 0,0 2 0,0-1 0,1 0 0,-1 0 0,1 1 0,0-1-1,-3 7 1,1-2 38,0 0 0,1 0 0,0 1 0,0-1 0,1 1 0,0 0 0,0 0 0,1-1 0,0 15 0,1-20-27,0 0 0,0 0-1,1 0 1,-1 0 0,1 0 0,0-1 0,-1 1 0,1 0-1,1-1 1,-1 1 0,0 0 0,1-1 0,-1 1 0,1-1-1,0 0 1,-1 0 0,1 0 0,0 0 0,1 0 0,-1 0-1,0 0 1,1 0 0,-1-1 0,0 1 0,1-1 0,0 0-1,-1 0 1,1 0 0,0 0 0,0 0 0,-1-1 0,6 1-1,10 2-484,0-1 0,0-1 0,0-1 0,34-4 0,-41 2-664,0 0 0,-1-1 0,0 0 0,1 0 1,14-8-1,5-7-5983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20.375"/>
    </inkml:context>
    <inkml:brush xml:id="br0">
      <inkml:brushProperty name="width" value="0.025" units="cm"/>
      <inkml:brushProperty name="height" value="0.025" units="cm"/>
      <inkml:brushProperty name="color" value="#E71224"/>
    </inkml:brush>
  </inkml:definitions>
  <inkml:trace contextRef="#ctx0" brushRef="#br0">7032 103 8680,'-16'-7'134,"7"2"-123,-20-9 56,1 2 0,-2 0 0,0 2 0,-37-7 1,-29 8 261,0 5 0,-98 8 0,85 0-110,-132-12 0,104-3 258,-173 9 0,-135 33 658,390-26-1078,-142 8 504,-1-8-1,-311-31 1,299 7-481,-1 11 0,0 8 0,-324 42 0,-26 21 281,-207 27-44,643-72-187,1 5 0,1 5 0,2 6 1,-117 50-1,183-61-146,1 3 1,1 2-1,2 2 1,1 3-1,1 2 1,2 1-1,2 3 1,1 2-1,2 2 1,-59 77-1,52-46 13,2 2-1,-71 160 0,68-110 10,-43 166-1,74-209 0,3 1-1,4 1 1,3 1-1,4 0 1,8 112-1,3-141-1,2-1 0,2-1 0,3 0 0,2 0 0,3-1 0,41 85 0,183 291 33,-240-427-34,30 49-14,2-1-1,3-2 1,1-2 0,3-1-1,1-3 1,3-1 0,1-2 0,2-2-1,67 40 1,-31-31 17,2-4 1,2-4-1,2-3 0,1-4 1,184 37-1,-101-40 6,2-9-1,236-1 1,714-86-404,-995 55 434,-108 9-27,1025-105-207,-10-74-146,-885 143 343,-3-7 1,-2-7 0,-2-5-1,-3-8 1,-2-5-1,240-166 1,6-57 315,-322 238-53,-3-3 0,-2-3 0,84-113 0,-124 145-61,-1 0 0,-2-1 0,-1-1-1,-1-1 1,-2 0 0,-1-1 0,-2 0 0,-1-1 0,-2 0 0,-1 0-1,0-42 1,-5 31-23,-2-1 0,-3 0 0,-1 1 0,-3 0-1,-1 0 1,-3 1 0,-1 0 0,-21-44 0,-23-40-226,-6 4 1,-6 2-1,-85-115 0,-286-318-5738,334 437 597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4.620"/>
    </inkml:context>
    <inkml:brush xml:id="br0">
      <inkml:brushProperty name="width" value="0.025" units="cm"/>
      <inkml:brushProperty name="height" value="0.025" units="cm"/>
    </inkml:brush>
  </inkml:definitions>
  <inkml:trace contextRef="#ctx0" brushRef="#br0">0 23 15695,'0'0'5445,"3"8"-4708,-2-5-693,0 0-1,0 0 1,0-1 0,0 1 0,0-1 0,1 1 0,-1-1 0,1 0 0,0 1-1,-1-1 1,1 0 0,0 0 0,0 0 0,1 0 0,-1 0 0,0-1 0,0 1-1,1-1 1,-1 0 0,1 1 0,0-1 0,-1 0 0,1 0 0,0-1 0,-1 1-1,1 0 1,0-1 0,0 0 0,0 0 0,-1 0 0,6 0 0,5 0 42,1 0 1,0-1-1,-1 0 1,20-5-1,-30 5-46,-1 1 0,1-1 0,-1 0 0,1 0 0,-1 0 0,1 0 0,-1 0 0,1 0 0,-1-1 0,0 1 0,0-1 0,0 0 0,0 1 0,0-1 0,0 0 0,0 0-1,-1 0 1,1-1 0,-1 1 0,1 0 0,-1-1 0,0 1 0,0-1 0,0 1 0,0-1 0,0 1 0,-1-1 0,1 1 0,-1-1 0,0-3 0,1 6-35,-1-1 1,0 1-1,0-1 1,0 1-1,0 0 1,0-1-1,0 1 0,0-1 1,0 1-1,0 0 1,0-1-1,0 1 1,0-1-1,0 1 1,-1 0-1,1-1 1,0 1-1,0 0 1,0-1-1,0 1 1,-1 0-1,1-1 1,0 1-1,0 0 1,-1-1-1,1 1 1,0 0-1,-1 0 1,1-1-1,0 1 1,-1 0-1,1 0 1,0 0-1,-1-1 1,1 1-1,0 0 1,-1 0-1,1 0 0,-1 0 1,1 0-1,0 0 1,-1 0-1,1 0 1,-1 0-1,1 0 1,0 0-1,-1 0 1,1 0-1,-1 0 1,1 0-1,0 0 1,-1 0-1,1 1 1,0-1-1,-1 0 1,1 0-1,0 0 1,-1 1-1,1-1 1,-1 0-1,-18 18-222,13-11 265,1 1 1,1-1-1,0 1 1,0 0-1,0 0 0,1 1 1,0-1-1,0 1 1,1-1-1,1 1 0,-1 0 1,1 0-1,1 0 1,0 11-1,1-19-28,0 0-1,0 0 1,0 0-1,0 1 0,0-1 1,0 0-1,1 0 1,-1-1-1,0 1 1,1 0-1,-1 0 1,0-1-1,1 1 1,-1 0-1,1-1 1,-1 0-1,1 1 1,-1-1-1,1 0 1,0 0-1,-1 0 1,1 0-1,-1 0 1,4 0-1,40-3 391,-35 0-378,1 0 0,-1-1 0,1 0 0,-1 0 0,0-1-1,-1 0 1,10-8 0,-10 7-26,0 1-1,0 0 1,0 0-1,1 1 1,0 0-1,0 0 0,11-2 1,-20 7-5,-1-1 1,1 0 0,0 0-1,-1 1 1,1-1-1,-1 0 1,1 1 0,-1-1-1,1 1 1,-1-1-1,1 1 1,-1-1 0,1 1-1,-1-1 1,0 1-1,1-1 1,-1 1-1,0-1 1,1 1 0,-1 0-1,0-1 1,0 1-1,1-1 1,-1 1 0,0 0-1,0-1 1,0 1-1,0 0 1,0-1-1,0 1 1,0 0 0,0-1-1,0 2 1,0 30 367,-1-25-322,1 1-158,4 26 250,-4-34-334,1 1 0,0 0-1,-1-1 1,1 1 0,0 0-1,-1-1 1,1 1 0,0-1-1,0 1 1,-1-1 0,1 1-1,0-1 1,0 0-1,0 1 1,0-1 0,-1 0-1,1 0 1,0 0 0,0 0-1,0 0 1,0 1 0,0-2-1,0 1 1,0 0 0,0 0-1,0 0 1,-1 0 0,1 0-1,0-1 1,0 1-1,0 0 1,0-1 0,-1 1-1,1-1 1,1 0 0,11-8-6809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5.332"/>
    </inkml:context>
    <inkml:brush xml:id="br0">
      <inkml:brushProperty name="width" value="0.025" units="cm"/>
      <inkml:brushProperty name="height" value="0.025" units="cm"/>
    </inkml:brush>
  </inkml:definitions>
  <inkml:trace contextRef="#ctx0" brushRef="#br0">46 0 8584,'0'0'5237,"-4"11"-2066,-8 36-1544,2 1 1,2 0-1,2 1 0,2-1 1,3 69-1,1-115-1607,0-1-1,0 1 1,0-1 0,0 1-1,0-1 1,1 1 0,-1-1-1,0 1 1,1-1 0,-1 1-1,1-1 1,-1 1-1,1-1 1,0 0 0,0 1-1,0-1 1,0 0 0,0 0-1,0 0 1,0 0 0,0 0-1,0 0 1,0 0 0,1 0-1,-1 0 1,0 0 0,1 0-1,-1-1 1,0 1 0,1-1-1,-1 1 1,1-1-1,-1 1 1,1-1 0,-1 0-1,1 0 1,-1 0 0,1 0-1,-1 0 1,1 0 0,-1 0-1,1 0 1,0-1 0,-1 1-1,0-1 1,3 0 0,4-1 56,0-1 0,0 0 0,0 0 1,0-1-1,-1 0 0,14-10 0,-16 10-78,-1 0 0,1 1-1,0 0 1,0 0 0,0 0 0,0 1-1,0 0 1,9-3 0,-13 5-8,1 0 1,-1 0-1,0 0 1,1 0 0,-1 0-1,1 1 1,-1-1-1,1 0 1,-1 1-1,0-1 1,1 1 0,-1-1-1,0 1 1,0 0-1,1 0 1,-1 0-1,0-1 1,0 1 0,0 0-1,0 0 1,0 1-1,0-1 1,0 0-1,-1 0 1,1 0-1,0 1 1,0-1 0,-1 0-1,1 0 1,-1 1-1,1-1 1,-1 1-1,0-1 1,0 0 0,1 1-1,-1-1 1,0 3-1,2 11 65,0 0 0,-1 0 0,-1 19 0,0-21 894,0-16-846,0 0 0,0 0-1,0 0 1,1 0 0,-1 0-1,1 0 1,-1 0 0,1 1-1,0-1 1,3-5-1,-1-3-35,9-38-81,12-43-3287,-23 92 3133,-1-1 1,1 0-1,-1 1 0,1-1 0,-1 0 1,1 1-1,0-1 0,-1 1 1,1-1-1,0 1 0,-1-1 0,1 1 1,0 0-1,0-1 0,-1 1 0,1 0 1,0 0-1,0-1 0,0 1 1,-1 0-1,1 0 0,0 0 0,0 0 1,0 0-1,0 0 0,-1 0 0,1 0 1,0 1-1,0-1 0,0 0 0,-1 0 1,1 1-1,0-1 0,1 1 1,34 15-4113,-24-10 1239,14 3-2004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5.849"/>
    </inkml:context>
    <inkml:brush xml:id="br0">
      <inkml:brushProperty name="width" value="0.025" units="cm"/>
      <inkml:brushProperty name="height" value="0.025" units="cm"/>
    </inkml:brush>
  </inkml:definitions>
  <inkml:trace contextRef="#ctx0" brushRef="#br0">164 265 12684,'0'0'3828,"-10"-3"-1261,3 1-2350,3 0-115,1 1 0,-1 0 1,0-1-1,0 1 0,1 1 1,-1-1-1,0 0 0,0 1 0,0 0 1,0 0-1,0 0 0,0 0 1,0 1-1,1 0 0,-1-1 0,0 1 1,0 1-1,1-1 0,-1 0 0,0 1 1,1 0-1,-1 0 0,1 0 1,0 0-1,0 1 0,0-1 0,-5 6 1,3-2 105,1-1 0,0 1 0,0 0 0,1 0 1,0 1-1,0-1 0,0 1 0,1 0 0,0 0 1,0-1-1,0 1 0,1 0 0,1 1 0,-1-1 1,1 13-1,1-19-195,0 0 1,0 1-1,0-1 0,0 0 1,0 0-1,0 0 1,0 0-1,1 0 1,-1 0-1,0 0 0,1 0 1,-1 0-1,0-1 1,1 1-1,-1-1 0,1 1 1,-1-1-1,1 1 1,-1-1-1,1 0 1,0 0-1,-1 1 0,1-1 1,-1 0-1,1-1 1,-1 1-1,1 0 1,0 0-1,2-1 0,46-12 423,-38 6-412,0 0 0,-1-1 0,0-1 0,-1 0 0,0 0 0,14-18 0,5-3-1105,-34 72-13,4-37 1127,-1 0 0,1 1 1,0-1-1,0 1 1,1-1-1,0 1 0,0-1 1,0 1-1,0-1 0,2 7 1,-1-10-12,-1-1 0,1 0 0,-1 0 0,1 0 0,0 0 0,0 0 0,-1 0 0,1 0 0,0 0 0,0 0 0,0 0 0,0 0 0,0 0 0,0 0 0,0-1 0,0 1 0,1 0 0,0 0 0,1 0 17,0-1 1,1 1-1,-1-1 0,0 1 0,0-1 1,0 0-1,1 0 0,-1 0 0,0 0 1,4-2-1,2 0 48,-1-1 1,1 0-1,-1 0 1,1-1-1,-1 0 1,0 0-1,0-1 1,-1 0-1,0-1 1,9-7-1,62-68-35,-62 63-17,-1-1 0,-2 0 0,1-1 0,11-25 0,-20 34-27,0 0-1,-1-1 1,0 1 0,0-1-1,-1 0 1,-1 0-1,0 0 1,-1 0-1,0-23 1,-1 34-13,0 0-1,0 0 1,0-1-1,0 1 1,0 0-1,0 0 1,0 0 0,0 0-1,-1 0 1,1 0-1,0 0 1,-1 0-1,1 0 1,-1 0-1,1 0 1,-1 0 0,1 0-1,-1 0 1,0 0-1,1 1 1,-1-1-1,0 0 1,0 0 0,0 1-1,1-1 1,-1 0-1,0 1 1,0-1-1,0 1 1,0-1-1,0 1 1,0 0 0,0-1-1,0 1 1,0 0-1,0 0 1,-1 0-1,1 0 1,0 0 0,0 0-1,0 0 1,0 0-1,0 0 1,0 0-1,0 0 1,0 1-1,0-1 1,0 0 0,0 1-1,0-1 1,0 1-1,0-1 1,0 1-1,0 0 1,0-1 0,-1 2-1,-5 3 10,-1 0-1,1 0 1,0 1 0,0 0-1,-9 11 1,3-1 57,1 1 1,0 0-1,1 1 1,-13 32-1,19-39-9,1 0 0,0 1 0,1 0 0,0 0 0,1 0 0,0 0 0,1 0 0,0 1 0,2 15 0,-1-24-99,1 0 0,0 0 0,0 0 0,0 0 0,0-1 0,0 1-1,1 0 1,0-1 0,-1 1 0,1-1 0,1 1 0,-1-1 0,0 0 0,1 0 0,0 0 0,0 0-1,0-1 1,6 5 0,28 10-3147,5-12-4531,-3-5-7035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6.478"/>
    </inkml:context>
    <inkml:brush xml:id="br0">
      <inkml:brushProperty name="width" value="0.025" units="cm"/>
      <inkml:brushProperty name="height" value="0.025" units="cm"/>
    </inkml:brush>
  </inkml:definitions>
  <inkml:trace contextRef="#ctx0" brushRef="#br0">70 1 11979,'0'0'10074,"-1"12"-8553,-20 92 1218,11-62-1605,-6 59 1,15-100-1120,1 1 0,0 0 0,0-1 1,0 1-1,0-1 0,0 1 0,1 0 1,-1-1-1,0 1 0,1-1 0,-1 1 0,1-1 1,0 1-1,-1-1 0,1 1 0,0-1 1,0 1-1,0-1 0,0 0 0,0 0 0,0 1 1,0-1-1,0 0 0,1 0 0,-1 0 1,0 0-1,1 0 0,-1-1 0,1 1 0,-1 0 1,1-1-1,-1 1 0,1-1 0,-1 1 1,1-1-1,-1 0 0,1 0 0,0 1 1,-1-1-1,1 0 0,0-1 0,-1 1 0,1 0 1,2-1-1,13-2-4,-1 0 0,0-1 0,28-10 1,-16 5-150,-19 6-11,-1 1-1,1 0 1,0 0-1,-1 1 1,1 1-1,0-1 1,0 1-1,0 1 1,10 1 0,-18-1 141,0 0 0,0 0 0,0-1 0,-1 1 1,1 0-1,-1 0 0,1 0 0,-1 0 1,1 0-1,-1 1 0,1-1 0,-1 0 0,0 0 1,0 0-1,1 0 0,-1 0 0,0 0 1,0 1-1,0-1 0,0 0 0,0 0 0,-1 2 1,-7 26 597,4-24-481,-1-1 0,0 1 0,0-1 0,-1 0 1,1 0-1,-1 0 0,0-1 0,0 0 1,0 0-1,0-1 0,0 0 0,-13 3 0,-3 0 279,0-1 0,-37 3 0,50-7-364,-1 0-1,1 0 0,-1-1 1,-17-3-1,26 4-133,-1 0 1,0-1-1,1 1 0,-1-1 1,1 1-1,-1-1 0,1 1 0,-1-1 1,1 0-1,-1 0 0,1 0 1,0 0-1,-1 0 0,1 0 1,0 0-1,0 0 0,0 0 0,0-1 1,0 1-1,0 0 0,0-1 1,0 1-1,1-1 0,-1 1 1,0-1-1,1 1 0,-1-1 1,1 1-1,0-1 0,-1 1 0,1-1 1,0 0-1,0 1 0,0-1 1,0 0-1,0 1 0,1-4 1,0 4-153,-1 0 0,1-1 1,0 1-1,0 0 1,0-1-1,0 1 0,0 0 1,0 0-1,0 0 1,0 0-1,0 0 0,1 0 1,-1 0-1,0 0 1,1 1-1,-1-1 0,1 0 1,-1 1-1,0-1 1,1 1-1,-1 0 1,4-1-1,41-5-3882,-35 6 2603,25-4-2943,6-1-1341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6.980"/>
    </inkml:context>
    <inkml:brush xml:id="br0">
      <inkml:brushProperty name="width" value="0.025" units="cm"/>
      <inkml:brushProperty name="height" value="0.025" units="cm"/>
    </inkml:brush>
  </inkml:definitions>
  <inkml:trace contextRef="#ctx0" brushRef="#br0">146 9 9513,'0'0'10800,"-10"-2"-8494,6 1-2214,1-1 0,-1 1 1,1 1-1,-1-1 1,0 0-1,1 1 0,-1 0 1,0 0-1,0 0 0,1 0 1,-1 0-1,0 1 1,1 0-1,-1 0 0,1 0 1,-1 0-1,1 0 0,-1 1 1,1 0-1,0-1 1,0 1-1,0 0 0,0 1 1,0-1-1,0 0 0,0 1 1,1 0-1,-1-1 0,1 1 1,0 0-1,0 1 1,-3 4-1,1 0 19,0 0 0,0 1-1,1 0 1,0-1 0,-2 15 0,4-22-81,1 1 0,-1 0 0,1 0 0,-1 0 0,1 0 1,0 0-1,0-1 0,0 1 0,0 0 0,0 0 0,0 0 1,0 0-1,1 0 0,-1 0 0,0-1 0,1 1 1,0 0-1,-1 0 0,1-1 0,0 1 0,0 0 0,0-1 1,0 1-1,1-1 0,-1 1 0,0-1 0,0 1 0,1-1 1,-1 0-1,1 0 0,-1 0 0,4 2 0,3-1 9,0-1 0,-1 0-1,1-1 1,0 1 0,0-1 0,-1-1-1,1 0 1,0 0 0,-1 0-1,1-1 1,0 0 0,-1 0 0,0-1-1,0 0 1,0-1 0,13-7 0,6-6 165,-1-2 0,42-40 1,-60 52-201,-5 10 1,-6 9 11,-7 15 70,0-11 25,7-11 67,0 0 0,0 1 0,1 0-1,-1-1 1,1 1 0,1 0 0,-1 1 0,1-1 0,-2 8 0,6-13-152,0-1 0,0 0 0,1 0 1,-1-1-1,0 1 0,0 0 0,0-1 1,0 1-1,0-1 0,0 0 0,3-1 1,10-6-98,-1-1 1,1-1 0,22-21 0,-28 22-156,1 1 1,0 0-1,0 0 0,1 1 1,0 0-1,0 1 0,1 0 1,15-5-1,-26 11 214,-1 0 0,0 0 0,1 0 1,-1 0-1,0 0 0,1 0 0,-1 0 0,0 0 0,1 0 0,-1 0 0,0 0 1,1 0-1,-1 1 0,0-1 0,1 0 0,-1 0 0,0 0 0,0 1 1,1-1-1,-1 0 0,0 0 0,0 1 0,1-1 0,-1 0 0,0 0 0,0 1 1,0-1-1,1 0 0,-1 1 0,0-1 0,0 0 0,0 1 0,0-1 0,0 0 1,0 1-1,0-1 0,0 1 0,2 22-6,-8 21 151,5-40-109,1-1 0,-1 1 1,0 0-1,1-1 0,0 1 1,0 0-1,0-1 0,0 1 1,0 0-1,1-1 0,1 5 1,-2-8-46,0 1-1,1 0 1,-1-1 0,0 1 0,1-1 0,-1 1 0,1-1 0,-1 1 0,1-1 0,-1 1 0,1-1 0,-1 0 0,1 1 0,-1-1 0,1 1-1,-1-1 1,1 0 0,0 0 0,-1 1 0,1-1 0,0 0 0,-1 0 0,2 0 0,25-7-1666,-15-2-463,0 0 0,0 0 0,-1-1-1,0 0 1,12-16 0,-6 7-1215,13-14-2283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7.325"/>
    </inkml:context>
    <inkml:brush xml:id="br0">
      <inkml:brushProperty name="width" value="0.025" units="cm"/>
      <inkml:brushProperty name="height" value="0.025" units="cm"/>
    </inkml:brush>
  </inkml:definitions>
  <inkml:trace contextRef="#ctx0" brushRef="#br0">127 0 9225,'0'0'12913,"-5"10"-11808,-25 46 349,-31 67 1026,55-108-2373,0 0 1,2 0 0,0 0-1,0 0 1,1 1 0,-1 27-1,4-42-100,0 0-1,0 0 0,0 0 1,1 0-1,-1 0 0,0 0 1,0 0-1,0 0 0,1 0 1,-1 0-1,1 0 0,-1 0 1,1 0-1,-1 0 0,1 0 1,-1 0-1,1-1 0,0 1 1,-1 0-1,1 0 0,0-1 1,0 1-1,-1 0 0,1-1 1,0 1-1,0-1 0,0 1 1,0-1-1,0 0 0,0 1 1,0-1-1,0 0 0,0 0 1,0 1-1,0-1 0,0 0 1,0 0-1,0 0 0,0 0 1,0 0-1,0-1 0,0 1 1,0 0-1,0 0 0,0-1 1,1 0-1,4 0 50,0-1 0,0 0 0,0-1-1,0 1 1,-1-1 0,10-6 0,19-20 447,0-1-1,-2-1 1,-2-2 0,0-1 0,27-43-1,-41 50-945,-17 21-1481,-12 10-1063,-5 8-2949,0 1-3615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7.715"/>
    </inkml:context>
    <inkml:brush xml:id="br0">
      <inkml:brushProperty name="width" value="0.025" units="cm"/>
      <inkml:brushProperty name="height" value="0.025" units="cm"/>
    </inkml:brush>
  </inkml:definitions>
  <inkml:trace contextRef="#ctx0" brushRef="#br0">0 0 16720,'0'0'8456,"52"17"-6983,-28-17-1120,-1 0-321,4 0-833,-2 0-1185,1 0-1281,-3 0-1922,0 0-2370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0:58.061"/>
    </inkml:context>
    <inkml:brush xml:id="br0">
      <inkml:brushProperty name="width" value="0.025" units="cm"/>
      <inkml:brushProperty name="height" value="0.025" units="cm"/>
    </inkml:brush>
  </inkml:definitions>
  <inkml:trace contextRef="#ctx0" brushRef="#br0">167 27 10794,'0'0'11985,"-10"-7"-11419,7 5-542,0 0-20,1 0 1,0 1 0,0-1-1,-1 1 1,1-1-1,-1 1 1,1 0-1,-1-1 1,0 2 0,0-1-1,1 0 1,-1 0-1,0 1 1,0-1 0,0 1-1,1 0 1,-1 0-1,0 0 1,0 1 0,0-1-1,0 0 1,1 1-1,-1 0 1,0 0-1,0 0 1,1 0 0,-1 0-1,1 0 1,-1 1-1,1-1 1,-5 5 0,0-1 93,0 2 1,0-1 0,0 1 0,1 0 0,0 0-1,-8 15 1,13-21-68,0 1 1,1-1-1,-1 1 0,0-1 0,1 1 1,-1 0-1,1-1 0,-1 1 1,1 0-1,0 0 0,0-1 0,0 1 1,0 0-1,0-1 0,0 1 0,0 0 1,1 2-1,0-2-22,0-1 0,0 1 0,0-1-1,0 0 1,1 0 0,-1 0 0,0 1 0,0-1-1,1 0 1,-1-1 0,1 1 0,-1 0 0,1 0 0,-1-1-1,1 1 1,0 0 0,-1-1 0,1 0 0,0 1-1,-1-1 1,1 0 0,2 0 0,46 4-330,79-5 0,-49 0 1358,-79 0-959,0 1 0,1 0 0,-1 0 0,0 0 0,0 0 0,1 1 0,-1-1 0,0 0 0,0 0 0,1 1 0,-1-1 0,0 1 0,0-1 0,0 1-1,0 0 1,2 1 0,-2-2 5,-1 1-1,0-1 1,0 0-1,0 1 1,1-1-1,-1 1 1,0-1-1,0 1 1,0-1-1,0 1 0,0-1 1,0 1-1,0-1 1,0 1-1,0-1 1,0 1-1,0-1 1,-1 1-1,1-1 1,0 1-1,0-1 0,0 1 1,-1-1-1,1 1 1,0-1-1,0 0 1,-1 1-1,-2 3 202,0-1 0,0 0-1,0-1 1,0 1 0,0 0-1,0-1 1,-1 0 0,-6 4-1,-14 3-58,0-1 0,0 0 1,-1-2-1,0-1 0,-51 4 0,32-7-4029,0-1-3880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1:35.543"/>
    </inkml:context>
    <inkml:brush xml:id="br0">
      <inkml:brushProperty name="width" value="0.025" units="cm"/>
      <inkml:brushProperty name="height" value="0.025" units="cm"/>
    </inkml:brush>
  </inkml:definitions>
  <inkml:trace contextRef="#ctx0" brushRef="#br0">4483 720 8456,'-198'-26'948,"-218"1"-1,227 10-597,-326-70 0,34 3 87,156 46 46,-404-55 625,630 75-1036,-2 5-1,1 4 1,-1 5 0,0 4-1,-160 24 1,208-17-38,2 2 0,0 3 1,0 2-1,1 2 0,2 2 1,0 3-1,1 1 0,1 2 0,1 3 1,2 1-1,1 2 0,-55 54 1,71-59-27,1 1 0,2 1 0,0 0 0,-30 56 0,46-72-20,0 0 0,2 1 0,-1 0 0,2 0 0,0 0 0,0 0 0,1 1 0,1 0 0,1-1 0,0 1 0,0 0 1,2 0-1,0 0 0,5 25 0,-2-27 7,1-1 1,0 1-1,1-1 0,1 0 1,-1-1-1,2 1 0,0-1 1,0-1-1,1 1 1,0-1-1,1-1 0,21 17 1,-4-6 7,2-1 0,1-1 0,61 28 0,31 1-21,1-4 0,182 37 1,269 20-265,-307-57 344,63 14 37,456 71 142,9-61-143,-166-87 55,-479 2-97,-1-6 0,171-50-1,-166 26 65,279-126-1,-321 117 132,-2-5 1,201-149-1,-282 187-159,0 0-1,-1-2 1,-2-1 0,-1-1-1,-1-1 1,-1-1-1,21-38 1,-37 55 18,0 0 1,-1-1-1,0 1 1,-1-1-1,-1 0 1,0-1-1,-1 1 1,0-1-1,-2 1 1,1-1 0,-2 0-1,0 0 1,-1 1-1,0-1 1,-1 0-1,-1 1 1,0-1-1,-1 1 1,0 0-1,-13-27 1,-4 5-4,-1 1 1,-1 1-1,-2 2 0,-2 0 1,0 1-1,-3 2 0,0 1 0,-1 1 1,-2 2-1,-40-24 0,4 8-245,-1 3 1,-3 3-1,0 3 0,-102-29 0,67 32-892,-205-29-1,-118 27-4344,272 26 1515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1:43.405"/>
    </inkml:context>
    <inkml:brush xml:id="br0">
      <inkml:brushProperty name="width" value="0.025" units="cm"/>
      <inkml:brushProperty name="height" value="0.025" units="cm"/>
    </inkml:brush>
  </inkml:definitions>
  <inkml:trace contextRef="#ctx0" brushRef="#br0">1 166 8616,'0'0'4180,"5"-8"-3764,20-26-202,-22 32-188,0 1 1,-1-1-1,1 1 1,0 0-1,0-1 1,0 1-1,0 1 1,0-1-1,0 0 1,0 1-1,0-1 0,0 1 1,0 0-1,0 0 1,0 0-1,0 0 1,0 1-1,4 0 1,5 0 196,111 1 1132,-30 0-458,168-17 1,-37-14-482,301-1 0,329-1-243,-772 27-159,79-4 96,1 8-1,-1 6 1,271 46-1,-409-49 247,0 0-1180,-17-2-3801,-12-13-137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29.615"/>
    </inkml:context>
    <inkml:brush xml:id="br0">
      <inkml:brushProperty name="width" value="0.025" units="cm"/>
      <inkml:brushProperty name="height" value="0.025" units="cm"/>
    </inkml:brush>
  </inkml:definitions>
  <inkml:trace contextRef="#ctx0" brushRef="#br0">3494 615 3427,'-250'-38'4833,"-115"-58"-4226,284 73-293,-1 3-1,-97-12 1,130 27-206,0 2 0,-1 2 1,1 3-1,0 1 1,-52 11-1,-149 44 367,-344 127 0,483-143-401,1 5 0,2 5 0,3 4 0,-161 115 0,203-123 172,2 1-1,3 4 0,2 1 1,2 4-1,3 1 1,2 3-1,3 1 0,-41 78 1,67-101-201,2 2 0,2 0 0,1 1 0,3 0 0,1 1 0,-8 75-1,10-2-22,8 159-1,11-142-27,5 0-1,6-1 0,71 237 1,-77-317 44,3 0 0,3-1 0,1-1 0,3-1 0,2-2 0,2 0 0,2-2 0,2-1 0,2-2 0,1-1 0,3-1 0,1-3 0,2-1 0,2-3 0,53 34 0,-9-18-23,3-3 1,1-4-1,2-4 0,179 47 1,412 50-152,-153-61-97,3-22 0,763-24 0,-145-150 258,-20-124 297,-880 178-190,-4-12 0,375-173 1,-496 186-158,-3-6 0,130-97 0,-166 101-33,-2-5 0,-5-3 1,97-114-1,-99 94-5,-4-4 0,-5-3 0,-4-3 0,54-119 0,-93 166 136,-3-1 0,-3-1 0,-2-1 0,-3-1 0,-3 0 1,-3-1-1,-2-1 0,-3 0 0,-5-104 0,-6 119 194,-3 0 1,-2 1-1,-3 0 0,-1 1 0,-3 0 0,-1 1 0,-3 1 0,-1 1 1,-3 1-1,-53-73 0,21 45-34,-3 1 1,-3 3 0,-3 4-1,-3 2 1,-78-54-1,58 53-226,-4 5-1,-2 4 1,-2 3-1,-105-36 1,60 36-86,-2 6 0,-206-36 0,-314 6-742,8 68-903,-21 50-2883,362-10 448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2:12.611"/>
    </inkml:context>
    <inkml:brush xml:id="br0">
      <inkml:brushProperty name="width" value="0.025" units="cm"/>
      <inkml:brushProperty name="height" value="0.025" units="cm"/>
    </inkml:brush>
  </inkml:definitions>
  <inkml:trace contextRef="#ctx0" brushRef="#br0">1 68 5317,'0'-2'66,"0"0"0,0-1 0,0 1 0,1 0 0,-1 0 0,1-1 0,0 1 0,-1 0 0,1 0 0,0 0 0,0 0 0,1 0 0,-1 0 0,0 1 0,1-1 0,-1 0 0,1 0 0,-1 1 0,3-3 0,1 1 54,-1 1 0,1-1 0,-1 1-1,1-1 1,0 1 0,0 1 0,0-1-1,7-1 1,-2 1 22,1 1-1,-1 0 1,1 0 0,-1 1-1,1 1 1,-1 0 0,0 0-1,14 4 1,8 3-73,0-1 1,0-1 0,0-2-1,58 0 1,135-16 934,-74 1-301,1692 40 2025,-578-2-2634,-516-25-60,-542 3-33,1207-6 36,-219-20 32,-358 14 166,-308 1-1490,-473 5-1398,-10-7-2333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2:19.700"/>
    </inkml:context>
    <inkml:brush xml:id="br0">
      <inkml:brushProperty name="width" value="0.025" units="cm"/>
      <inkml:brushProperty name="height" value="0.025" units="cm"/>
    </inkml:brush>
  </inkml:definitions>
  <inkml:trace contextRef="#ctx0" brushRef="#br0">700 130 3011,'0'0'651,"-6"-8"-234,-1-2-227,-1 1 1,0 0-1,0 0 1,0 1-1,-1 0 1,-1 0-1,1 1 1,-1 1-1,-1-1 1,1 1-1,-1 1 1,-12-5 0,5 5 376,0 1 1,-1 0 0,-31-2 0,44 6-443,-1 0-1,0 1 1,0-1-1,0 1 1,1 1-1,-1-1 1,1 1-1,-1 1 1,1-1-1,0 1 1,0 0-1,0 0 1,-10 8-1,-29 28-12,1 1 1,-58 72-1,45-47-11,46-52-67,0 0 0,1 2 0,0-1 0,1 1 1,1 0-1,0 1 0,2 0 0,-1 0 0,-6 33 0,7-16 22,1-1-1,2 1 1,1 0-1,3 43 1,1-65-39,-1 1 1,2-1-1,-1 0 0,2 0 1,-1 0-1,1 0 0,1 0 0,0-1 1,1 0-1,11 16 0,9 9 146,47 47 0,-29-35-70,-35-36-53,0-1 1,1-1 0,0 0 0,1 0-1,0-1 1,1 0 0,-1-1 0,1 0-1,1-1 1,-1-1 0,22 7 0,-25-9-6,0-2-1,1 1 1,-1-1 0,1-1 0,-1 0 0,1 0-1,-1-1 1,1 0 0,-1 0 0,1-1 0,-1-1-1,0 0 1,0 0 0,0 0 0,0-1 0,-1-1-1,13-7 1,-6 1 36,0-1-1,0 0 1,-1-1-1,-1-1 1,0 0-1,-1-1 1,-1 0-1,0-1 1,-1 0-1,-1-1 1,0 0-1,-1 0 1,-1-1-1,-1 0 1,6-28-1,0-12 181,-3 0-1,-3-1 1,-2-99-1,-5 132-93,-1 0 0,-1 1-1,-2-1 1,0 1 0,-2 0-1,-13-34 1,12 39-31,-1 0-1,-1 1 1,0 1-1,-1-1 1,-1 2-1,-1 0 0,-1 0 1,-18-17-1,-10 6 158,56 28-9481,-4 0 3961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0.365"/>
    </inkml:context>
    <inkml:brush xml:id="br0">
      <inkml:brushProperty name="width" value="0.025" units="cm"/>
      <inkml:brushProperty name="height" value="0.025" units="cm"/>
    </inkml:brush>
  </inkml:definitions>
  <inkml:trace contextRef="#ctx0" brushRef="#br0">40 74 4516,'0'0'6695,"-31"-51"-6247,31 45-96,0 0-95,0 1-33,0 2-160,0 2-96,-1 0-705,-1 1-896,-4 0-1186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0.710"/>
    </inkml:context>
    <inkml:brush xml:id="br0">
      <inkml:brushProperty name="width" value="0.025" units="cm"/>
      <inkml:brushProperty name="height" value="0.025" units="cm"/>
    </inkml:brush>
  </inkml:definitions>
  <inkml:trace contextRef="#ctx0" brushRef="#br0">0 1 10346,'0'0'11947,"9"5"-10367,88 6-680,187-1 0,-275-10-858,56 0 35,5 0-206,-23 0-3486,-47 0 3321,0 1 1,0-1-1,0 1 1,0-1-1,0 0 1,0 1-1,0-1 1,0 1 0,0-1-1,0 1 1,0-1-1,0 0 1,0 1-1,-1-1 1,1 1 0,0-1-1,0 0 1,-1 1-1,1-1 1,0 1-1,0-1 1,-1 0-1,1 0 1,0 1 0,-1-1-1,1 0 1,0 1-1,-1-1 1,1 0-1,-1 0 1,-12 5-4714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1.040"/>
    </inkml:context>
    <inkml:brush xml:id="br0">
      <inkml:brushProperty name="width" value="0.025" units="cm"/>
      <inkml:brushProperty name="height" value="0.025" units="cm"/>
    </inkml:brush>
  </inkml:definitions>
  <inkml:trace contextRef="#ctx0" brushRef="#br0">63 1 7335,'-8'3'1169,"-3"0"-540,-13 5 12,5 7 3267,24-13-350,24 0-1724,71-1 1194,27 0-2662,0-6-6557,-87-1 2187,-5-5-5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1.450"/>
    </inkml:context>
    <inkml:brush xml:id="br0">
      <inkml:brushProperty name="width" value="0.025" units="cm"/>
      <inkml:brushProperty name="height" value="0.025" units="cm"/>
    </inkml:brush>
  </inkml:definitions>
  <inkml:trace contextRef="#ctx0" brushRef="#br0">104 1 7143,'0'0'10682,"9"1"-9358,5 2-820,0 0-1,0 1 1,0 0 0,-1 1 0,1 1 0,-1 0-1,23 15 1,-31-18-445,-1 0-1,0 0 0,0 0 1,-1 1-1,1-1 0,-1 1 1,1 0-1,-1 0 0,0 0 1,-1 0-1,1 0 0,-1 1 1,0-1-1,0 1 1,0 0-1,0-1 0,-1 1 1,0 0-1,0 0 0,0 0 1,-1 0-1,0 0 0,0 0 1,0 0-1,0 0 0,-1 0 1,0 0-1,-2 7 1,-1-1 21,0 0 1,-1 0 0,-1-1-1,1 0 1,-2 0 0,-14 18-1,-57 55 284,37-42-321,-5 9-354,-9 10-4252,32-35-1448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3.072"/>
    </inkml:context>
    <inkml:brush xml:id="br0">
      <inkml:brushProperty name="width" value="0.025" units="cm"/>
      <inkml:brushProperty name="height" value="0.025" units="cm"/>
    </inkml:brush>
  </inkml:definitions>
  <inkml:trace contextRef="#ctx0" brushRef="#br0">31 1 14926,'0'0'7244,"4"13"-6293,4 26-216,-2 0 0,-1 0 1,-1 49-1,-5-52-146,-1-26-473,2 1-1,-1 0 1,2-1 0,-1 1-1,1 0 1,4 15 0,-3-24-108,-1 0 0,1 0 0,-1 0 0,1-1 1,-1 1-1,1-1 0,0 1 0,0-1 0,0 0 1,0 1-1,0-1 0,0 0 0,0 0 0,0-1 1,1 1-1,-1 0 0,0-1 0,0 1 0,1-1 1,-1 0-1,0 0 0,1 0 0,-1 0 0,0 0 0,0 0 1,4-1-1,61-11 230,-63 11-231,50-9-63,-53 10 53,1 0 0,-1 0 0,0-1 0,0 1 0,0 0-1,1 0 1,-1 0 0,0 0 0,0 0 0,1 0 0,-1 1-1,0-1 1,0 0 0,1 1 0,-1-1 0,0 1 0,0-1-1,0 1 1,0-1 0,0 1 0,0 0 0,0-1 0,0 1-1,0 0 1,0 0 0,0 0 0,0 0 0,-1 0 0,1 0-1,0 0 1,-1 0 0,1 0 0,0 0 0,-1 0 0,0 1-1,1 0 1,-1 6 180,-1 0-1,0-1 0,0 1 0,0-1 1,-1 1-1,-1-1 0,1 0 1,-1 0-1,0 0 0,-1 0 1,1 0-1,-1 0 0,-1-1 0,1 0 1,-1 0-1,-11 10 0,0-1 174,-1 0 0,0-1 0,-1-1-1,-33 18 1,45-28-335,0 0-1,0-1 1,0 0-1,0 0 1,0 0 0,0-1-1,0 1 1,-11-1-1,16 0-128,-1-1-1,1 0 1,-1 0-1,1 0 0,-1-1 1,1 1-1,-1 0 1,1 0-1,-1-1 0,1 1 1,0-1-1,-1 1 1,1-1-1,0 0 1,-1 0-1,1 1 0,0-1 1,0 0-1,0 0 1,0 0-1,-1 0 0,1 0 1,1 0-1,-1-1 1,0 1-1,0 0 0,0 0 1,1-1-1,-1 1 1,1 0-1,-1-1 1,1 1-1,-1-1 0,1 1 1,0-1-1,0 1 1,-1-1-1,1 1 0,1-3 1,0 1-359,0 1 0,1-1 0,-1 1 0,1-1 0,0 1 0,0-1 0,0 1 0,0 0 0,0 0 0,1 0-1,-1 0 1,0 0 0,1 0 0,0 1 0,-1-1 0,1 1 0,0 0 0,3-1 0,13-9-3026,9-9-2293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3.796"/>
    </inkml:context>
    <inkml:brush xml:id="br0">
      <inkml:brushProperty name="width" value="0.025" units="cm"/>
      <inkml:brushProperty name="height" value="0.025" units="cm"/>
    </inkml:brush>
  </inkml:definitions>
  <inkml:trace contextRef="#ctx0" brushRef="#br0">89 177 5926,'0'0'11974,"-10"11"-10341,-1 1-853,1 0-1,0 1 1,-14 26-1,20-32-458,1 1 0,0-1-1,0 1 1,0 0 0,1 0-1,0 0 1,1 0 0,0 0 0,0 0-1,1 0 1,0 13 0,0-19-310,1 0 1,-1-1 0,1 0-1,-1 1 1,1-1 0,0 1-1,-1-1 1,1 0 0,0 1-1,0-1 1,0 0 0,0 0-1,0 1 1,0-1 0,0 0-1,0 0 1,1 0 0,-1 0-1,0-1 1,1 1 0,-1 0-1,0-1 1,1 1 0,-1 0-1,1-1 1,-1 0 0,1 1-1,-1-1 1,1 0 0,-1 0-1,1 0 1,0 0 0,-1 0-1,1 0 1,-1 0 0,4-1-1,-2 0 20,1 1-1,0-1 0,-1 0 0,1 0 1,0 0-1,-1 0 0,0 0 1,1-1-1,-1 0 0,0 0 1,0 0-1,0 0 0,0 0 1,5-5-1,27-57-105,-35 76 85,0 0 0,1 0 0,0 0 0,1 0-1,5 21 1,-6-30-5,1 0-1,-1 0 0,0 0 1,1 0-1,0-1 0,0 1 1,0 0-1,0-1 0,0 1 1,0-1-1,0 0 0,1 1 1,0-1-1,-1-1 0,1 1 1,0 0-1,0 0 0,0-1 1,0 0-1,0 0 0,0 1 1,0-2-1,0 1 0,1 0 1,-1-1-1,5 1 0,1-1 4,0-1 0,0 0 0,0 0 0,-1 0 0,1-1 0,-1-1 0,1 0 0,-1 0 0,0 0 0,0-1-1,0 0 1,-1-1 0,1 1 0,-1-2 0,0 1 0,-1-1 0,1 0 0,-1 0 0,0-1 0,-1 1 0,8-13-1,5-7 6,-2 0-1,-1-2 0,-1 1 0,18-57 0,-23 62 277,-2-1-1,-1 0 0,-1 0 0,-1 0 1,2-30-1,-28 90 465,17-23-729,1 0 0,0 0 1,1 1-1,1-1 0,0 1 1,1 0-1,1 0 0,0-1 1,1 1-1,0 0 1,1 0-1,1-1 0,1 1 1,0-1-1,10 23 0,-1-10-33,2-1 0,1-1-1,21 25 1,-33-46-29,-7-8-21,-17-22-92,-35-38-50,-90-65 335,145 129-125,-1 0 0,1 0 1,0 0-1,0-1 0,0 1 1,0 0-1,-1 0 0,1 0 0,0 0 1,0 0-1,0-1 0,0 1 0,-1 0 1,1 0-1,0 0 0,0 0 0,0-1 1,0 1-1,0 0 0,0 0 1,0 0-1,0-1 0,0 1 0,0 0 1,0 0-1,0-1 0,0 1 0,0 0 1,0 0-1,0 0 0,0-1 0,0 1 1,0 0-1,0 0 0,0 0 0,0-1 1,0 1-1,0 0 0,0 0 1,0 0-1,0-1 0,1 1 0,-1 0 1,0 0-1,0 0 0,0 0 0,0 0 1,1-1-1,-1 1 0,0 0 0,0 0 1,0 0-1,0 0 0,1 0 1,-1 0-1,0 0 0,0 0 0,0-1 1,1 1-1,-1 0 0,0 0 0,1 0 1,25-4 88,47 3-734,-60 1 382,87-1-5186,-51-2-1185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5.295"/>
    </inkml:context>
    <inkml:brush xml:id="br0">
      <inkml:brushProperty name="width" value="0.025" units="cm"/>
      <inkml:brushProperty name="height" value="0.025" units="cm"/>
    </inkml:brush>
  </inkml:definitions>
  <inkml:trace contextRef="#ctx0" brushRef="#br0">155 61 12011,'0'0'6556,"1"-8"-3759,5-25-512,-6 32-2184,1 1 0,-1-1 0,0 0 0,0 1 0,0-1 0,0 0 0,0 1 0,0-1 0,0 1 0,0-1 0,0 0 0,0 1 0,0-1 0,-1 0 0,1 1 0,0-1 0,0 1 0,-1-1 0,1 0 0,0 1 0,-1-1 0,1 1 0,0-1 0,-1 1 0,1-1 0,-1 1 0,1-1 0,-1 1 0,1 0 0,-1-1 0,0 1 0,-22-1 725,-19 16-827,32-9 28,0 1 1,1 0-1,0 1 0,1 0 0,-9 10 1,14-14-36,0-1 0,0 1 0,0 0 0,1 0 0,0 1 0,0-1 1,0 0-1,1 1 0,-1-1 0,1 1 0,0-1 0,0 1 0,1-1 0,-1 1 0,1 7 1,1-10 3,0 0 1,0 0-1,0-1 1,0 1-1,0 0 1,0-1-1,1 1 1,-1-1-1,0 1 0,1-1 1,-1 0-1,1 0 1,0 0-1,-1 1 1,1-1-1,0-1 1,0 1-1,0 0 1,0 0-1,-1-1 1,1 1-1,0-1 1,4 1-1,50 8 19,-53-8-15,21 0-5,-19-1 3,1 0 1,-1 0-1,1 0 0,-1 1 1,0-1-1,1 1 0,-1 1 1,0-1-1,1 1 0,-1 0 1,0 0-1,4 3 0,-8-4 30,0 0-1,-1-1 1,1 1-1,-1 0 1,1 0-1,-1-1 1,0 1-1,1 0 1,-1 0-1,0 0 1,0-1-1,1 1 1,-1 0-1,0 0 1,0 0-1,0 0 1,0 0-1,0 0 1,0-1-1,0 1 1,0 0-1,-1 0 1,1 0-1,0 0 0,0-1 1,-1 1-1,1 0 1,0 0-1,-1 0 1,1-1-1,-1 1 1,1 0-1,-1-1 1,0 1-1,0 0 1,-25 24 1197,23-22-1139,-21 17 163,-2-1 1,-47 26-1,71-44-703,11-2-159,0-1 0,-1-1 0,1 1 0,-1-1 0,1-1 0,-1 0 0,0 0 0,-1 0 1,11-8-1,7-3-1362,112-74-6253,-60 37 11433,-77 52-3066,0 0 0,0 0-1,0 0 1,1 0 0,-1 0 0,0-1 0,0 1 0,0 0 0,0 0 0,1 0-1,-1 0 1,0 0 0,0 0 0,1 0 0,-1 0 0,0 0 0,0 0 0,0 0-1,1 0 1,-1 0 0,0 0 0,0 0 0,0 0 0,1 0 0,-1 0-1,0 0 1,0 1 0,0-1 0,1 0 0,-1 0 0,0 0 0,0 0 0,0 0-1,0 0 1,0 1 0,1-1 0,-1 0 0,0 0 0,0 0 0,0 0-1,0 1 1,0-1 0,0 0 0,0 0 0,1 0 0,-1 1 0,0-1 0,0 0-1,0 0 1,0 0 0,0 1 0,0-1 0,0 0 0,0 0 0,0 0 0,0 1-1,0 20 2206,0-18-2292,0-1 0,0 0 0,-1 0 0,1 0 0,1 0 0,-1 0 0,0 0 0,0 0 0,1 0 0,-1 0 0,1 0-1,0 0 1,1 3 0,3-3-27,0 0 0,0 0 1,0 0-1,0-1 0,1 0 0,-1 0 0,0-1 0,1 1 0,-1-1 0,1 0 0,7-2 0,61-10-641,-63 9 386,3-2 70,1 2 0,0-1 0,0 2 0,21-1 0,-19 67 1975,-16-63-1803,1 1-1,0-1 1,0 0-1,0 0 1,0 0 0,0 0-1,1 0 1,-1 0-1,0-1 1,0 1 0,1-1-1,-1 1 1,0-1-1,0 0 1,1 0 0,-1 0-1,0 0 1,1 0-1,-1-1 1,0 1 0,4-1-1,45-17-506,-46 16 351,0 0 1,0 0-1,0 1 1,0-1-1,0 1 1,0 0-1,1 0 0,5 1 1,-8 23-1501,-4-15-7031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5.673"/>
    </inkml:context>
    <inkml:brush xml:id="br0">
      <inkml:brushProperty name="width" value="0.025" units="cm"/>
      <inkml:brushProperty name="height" value="0.025" units="cm"/>
    </inkml:brush>
  </inkml:definitions>
  <inkml:trace contextRef="#ctx0" brushRef="#br0">0 1 14798,'0'0'6406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2:13:10.290"/>
    </inkml:context>
    <inkml:brush xml:id="br0">
      <inkml:brushProperty name="width" value="0.025" units="cm"/>
      <inkml:brushProperty name="height" value="0.025" units="cm"/>
    </inkml:brush>
  </inkml:definitions>
  <inkml:trace contextRef="#ctx0" brushRef="#br0">9922 640 7303,'-802'-195'2860,"-8"37"-3247,774 151 439,-1128-150 435,-10 75 948,1100 78-1424,-684-32-105,0 40 65,437 22 114,2 13 1,1 15-1,4 14 0,2 13 1,-309 125-1,462-143-91,2 6 1,3 6-1,4 8 0,4 6 0,-235 188 0,292-201 1,3 5 0,4 3 0,3 3 0,5 4 0,3 3 0,5 3 0,4 3 0,5 2 0,-57 140 0,69-126 18,5 2 0,5 1 0,6 2 0,4 1 0,7 1 0,4 1 0,6 0 0,10 151 0,7-178 30,5 0 0,48 175 0,87 180-29,-145-440-13,116 305 42,13-4 0,320 538-1,-348-688 134,7-4-1,7-5 1,262 261-1,-271-314-155,4-5 0,4-5 0,4-5 0,3-6 0,228 107 1,-142-99-12,4-10 1,3-10-1,3-9 1,345 47-1,-186-64-25,727-15 1,-35-106 116,-751 48-85,1438-186-51,-1303 132 10,805-260 0,-1042 264 84,-3-9 0,-5-9 0,216-136 1,-289 145-75,-4-5 0,-4-6 1,-4-5-1,-6-6 1,129-154-1,-134 127 14,-6-6 0,-7-3 0,97-189 0,-156 253 16,-4-2-1,-4-2 1,-4-2-1,-4 0 1,-3-2-1,-5-1 1,14-170-1,-29 185 0,-4 1 0,-2-1-1,-4 1 1,-4 0 0,-3 0 0,-23-75-1,1 50 4,-5 2-1,-4 2 0,-73-119 1,-197-260 239,286 436-193,-113-157 182,-8 6 1,-181-179-1,230 273-276,-4 4 0,-5 5 0,-2 5 0,-5 4 0,-127-64-1,25 38 32,-340-116 0,-249-23 230,617 193-292,-177-53-1155,12-27-1385,168 39-355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6.030"/>
    </inkml:context>
    <inkml:brush xml:id="br0">
      <inkml:brushProperty name="width" value="0.025" units="cm"/>
      <inkml:brushProperty name="height" value="0.025" units="cm"/>
    </inkml:brush>
  </inkml:definitions>
  <inkml:trace contextRef="#ctx0" brushRef="#br0">84 0 18033,'0'0'5381,"-52"35"-4644,41-22-545,4 3-160,-1 2-32,3 2 0,5-2-32,0 1 32,0-4-160,14-4-705,6-1-32,5-6-480,2-4-1474,6 0-4388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6.360"/>
    </inkml:context>
    <inkml:brush xml:id="br0">
      <inkml:brushProperty name="width" value="0.025" units="cm"/>
      <inkml:brushProperty name="height" value="0.025" units="cm"/>
    </inkml:brush>
  </inkml:definitions>
  <inkml:trace contextRef="#ctx0" brushRef="#br0">1 84 14670,'0'0'9823,"10"2"-8195,4 0-1367,-1 0 0,1-1 0,-1-1 0,1 0 0,-1-1 0,1 0 0,-1-1 0,26-7 0,-36 7-233,10-1 105,0-1-1,-1-1 1,0 0-1,0-1 1,0-1-1,-1 1 1,18-15 0,-29 21-127,1 0 1,-1 0 0,0 0 0,1-1 0,-1 1 0,0 0 0,0 0 0,1 0-1,-1-1 1,0 1 0,0 0 0,1-1 0,-1 1 0,0 0 0,0 0-1,0-1 1,1 1 0,-1 0 0,0-1 0,0 1 0,0 0 0,0-1-1,0 1 1,0-1 0,0 1 0,0 0 0,0-1 0,0 1 0,0 0-1,0-1 1,0 1 0,0 0 0,0-1 0,0 1 0,0 0 0,-1-1-1,1 1 1,0 0 0,0-1 0,0 1 0,0 0 0,-1-1 0,1 1-1,-1-1 1,-20-4 412,-28 8 108,36-1-537,0 0 1,1 1-1,0 1 0,0 0 1,0 1-1,0 0 0,1 0 1,0 2-1,0-1 0,0 1 1,1 1-1,0 0 0,0 0 1,1 1-1,-12 15 0,19-22 15,1 0 0,-1 0-1,1 0 1,0 0 0,0 0-1,0 0 1,0 0 0,0 1-1,0-1 1,0 0 0,1 1-1,-1-1 1,1 1-1,0-1 1,0 0 0,0 1-1,0-1 1,0 1 0,0-1-1,1 1 1,-1-1 0,1 0-1,1 5 1,0-4 3,0-1 0,1 1 0,-1-1-1,1 1 1,-1-1 0,1 0 0,0 0 0,-1 0 0,1-1 0,0 1-1,0-1 1,1 1 0,-1-1 0,7 2 0,11 1-284,1 0 0,-1-2-1,45 0 1,-63-2 169,68-4-3036,-24-5-1711,15-12-6543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8.743"/>
    </inkml:context>
    <inkml:brush xml:id="br0">
      <inkml:brushProperty name="width" value="0.025" units="cm"/>
      <inkml:brushProperty name="height" value="0.025" units="cm"/>
    </inkml:brush>
  </inkml:definitions>
  <inkml:trace contextRef="#ctx0" brushRef="#br0">305 3 14894,'0'0'11296,"-8"-1"-11323,4 0 24,0 1 0,0-1-1,0 1 1,0 0-1,0 0 1,0 1-1,0-1 1,0 1-1,0 0 1,0 0 0,-8 3-1,4 0 1,0 0 0,-1 1 0,2 1 0,-1-1 1,-9 9-1,-7 8 30,1 0 0,2 1 0,-34 46 0,47-58-16,1 0 0,0 1 0,1 0 0,0 0 0,1 0 0,0 1 0,1 0 0,1 0 0,0 0 0,0 0 0,0 22 0,3-33-9,0 1 0,0-1-1,1 1 1,-1 0 0,1-1 0,-1 1 0,1-1 0,0 1 0,0-1-1,0 1 1,0-1 0,0 0 0,1 0 0,-1 1 0,1-1 0,0 0-1,-1 0 1,1-1 0,3 4 0,-1-2-172,1 0 1,0 0 0,0-1-1,0 0 1,0 1-1,0-2 1,1 1-1,9 2 1,6-2-2247,0 0 0,0-1 0,38-3 0,-14-3-4769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9.452"/>
    </inkml:context>
    <inkml:brush xml:id="br0">
      <inkml:brushProperty name="width" value="0.025" units="cm"/>
      <inkml:brushProperty name="height" value="0.025" units="cm"/>
    </inkml:brush>
  </inkml:definitions>
  <inkml:trace contextRef="#ctx0" brushRef="#br0">169 6 13164,'0'0'7789,"-9"-2"-6684,4 1-1033,1 0 0,0 0 0,0 1 0,0-1 0,-1 1-1,1 0 1,0 0 0,-1 1 0,1 0 0,0-1 0,0 1 0,0 0-1,-1 1 1,1-1 0,1 1 0,-1 0 0,0 0 0,0 0 0,1 0-1,-1 1 1,1-1 0,-1 1 0,1 0 0,0 0 0,-4 6 0,1-3 58,1 0-1,0 0 1,0 0 0,1 1 0,0-1 0,0 1 0,1 0 0,0 0 0,0 1 0,0-1 0,1 1-1,0-1 1,0 1 0,1 0 0,0-1 0,1 1 0,0 11 0,1-18-115,-1 1 1,1 0-1,0-1 1,1 1-1,-1 0 1,0-1-1,0 0 1,1 1-1,-1-1 1,0 0-1,1 1 0,-1-1 1,1 0-1,0 0 1,-1 0-1,1-1 1,0 1-1,0 0 1,0 0-1,-1-1 1,1 0-1,0 1 1,0-1-1,0 0 1,0 0-1,0 0 1,0 0-1,0 0 0,0 0 1,1-1-1,4 1 46,-1 0 0,0-1-1,0 0 1,0 0-1,0-1 1,0 1 0,0-1-1,8-4 1,-9 3 42,0 0 0,-1 0 0,1-1 1,-1 0-1,0 1 0,0-1 0,0-1 0,0 1 1,-1 0-1,0-1 0,0 0 0,0 0 1,-1 0-1,1 0 0,-1 0 0,0 0 0,-1-1 1,1 1-1,-1-1 0,0 1 0,0-1 0,-1 1 1,0-10-1,-7 2-3,14 12-465,1 1 363,25 0-82,-17-1-3,0 2-1,0-1 1,0 2-1,0 0 1,16 4-1,-28-5 80,-1 0 0,0 0-1,0 1 1,0-1 0,0 0 0,0 1-1,-1 0 1,1 0 0,0 0 0,-1 0-1,1 0 1,-1 0 0,0 1 0,0-1-1,0 1 1,0 0 0,0-1 0,0 1-1,-1 0 1,1 0 0,-1 0-1,0 0 1,0 0 0,0 1 0,-1-1-1,1 0 1,-1 0 0,1 1 0,-1-1-1,0 4 1,0 6 67,0 0 0,-1 1-1,0-1 1,-1 1 0,0-1-1,-1 0 1,-9 24 0,18-58 51,-1 0 0,-1 0 0,-1-1 0,0 0 0,-2 0 0,-2-39 0,1 32-47,0 29-90,90 8-2404,-18-1-7379,-50-7 1461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29.949"/>
    </inkml:context>
    <inkml:brush xml:id="br0">
      <inkml:brushProperty name="width" value="0.025" units="cm"/>
      <inkml:brushProperty name="height" value="0.025" units="cm"/>
    </inkml:brush>
  </inkml:definitions>
  <inkml:trace contextRef="#ctx0" brushRef="#br0">121 4 14510,'0'0'6753,"-9"-1"-4933,3 1-1654,3-1-89,-1 0 0,1 1 1,0 0-1,-1-1 0,1 1 0,-1 1 1,1-1-1,-1 0 0,1 1 1,0 0-1,-1-1 0,1 1 1,0 1-1,0-1 0,-1 0 0,1 1 1,0 0-1,0-1 0,1 1 1,-1 1-1,0-1 0,1 0 1,-1 0-1,-3 5 0,4-3 54,-1 0 1,0-1-1,1 1 0,0 1 0,0-1 1,0 0-1,0 0 0,1 1 1,0-1-1,0 1 0,0 0 0,0-1 1,1 1-1,-1-1 0,1 1 0,1 5 1,1-8-104,0-1 0,-1 0 0,1 0 0,0 0 0,0-1 0,0 1 1,0 0-1,0-1 0,0 1 0,0-1 0,0 0 0,0 1 0,0-1 0,0 0 1,1 0-1,-1-1 0,0 1 0,3-1 0,2 1 57,8-2-49,0 0 0,0-1 0,-1-1 0,1 0 0,-1-1 0,0 0 0,0-1 0,-1-1 0,13-8 0,43-18 52,-68 33-72,-1-1 1,1 1-1,-1-1 0,1 1 0,-1 0 0,1-1 0,-1 1 1,1 0-1,-1-1 0,1 1 0,-1 0 0,1 0 1,-1 0-1,1 0 0,0-1 0,-1 1 0,1 0 0,-1 0 1,1 0-1,0 0 0,-1 0 0,1 0 0,-1 0 0,1 1 1,0-1-1,-1 0 0,1 0 0,-1 0 0,1 1 1,-1-1-1,1 0 0,-1 1 0,1-1 0,-1 0 0,1 1 1,-1-1-1,1 0 0,-1 1 0,1-1 0,-1 1 0,0-1 1,1 1-1,-1-1 0,1 1 0,-7 30 739,0-3-332,6-27-422,0-1 1,0 1-1,0-1 1,0 1-1,0 0 0,0-1 1,0 1-1,0-1 0,0 1 1,0-1-1,0 1 1,0-1-1,1 1 0,-1-1 1,0 1-1,0-1 0,1 1 1,-1-1-1,0 1 1,1-1-1,-1 1 0,0-1 1,1 0-1,-1 1 0,0-1 1,1 1-1,-1-1 1,1 0-1,-1 0 0,1 1 1,-1-1-1,1 0 0,-1 0 1,2 1-1,6 0-42,1-1-1,-1 0 1,1 0 0,-1-1-1,1 0 1,-1 0 0,0-1-1,1 0 1,-1-1 0,0 0-1,0 0 1,-1 0 0,1-1-1,7-5 1,-4 3-13,0 1 0,0 0 0,1 0 0,0 1-1,17-3 1,-28 6 100,-1 1 0,1 0 0,-1 0-1,1 0 1,-1 1 0,1-1 0,-1 0-1,1 0 1,0 0 0,-1 0 0,1 0-1,-1 1 1,1-1 0,-1 0 0,1 0-1,-1 1 1,0-1 0,1 0 0,-1 1-1,1-1 1,-1 1 0,0-1 0,1 0-1,-1 1 1,0-1 0,1 1 0,-1-1-1,0 1 1,0-1 0,1 1 0,-1-1 0,0 1-1,0-1 1,0 1 0,0 0 0,0-1-1,0 1 1,0 0 0,0 29-321,-1-18-2057</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0.692"/>
    </inkml:context>
    <inkml:brush xml:id="br0">
      <inkml:brushProperty name="width" value="0.025" units="cm"/>
      <inkml:brushProperty name="height" value="0.025" units="cm"/>
    </inkml:brush>
  </inkml:definitions>
  <inkml:trace contextRef="#ctx0" brushRef="#br0">190 30 15118,'0'0'8691,"-10"-3"-7837,7 2-833,-1 0-1,0 0 0,0 0 0,0 1 1,0-1-1,0 1 0,0 0 0,0 0 1,0 0-1,-1 1 0,1 0 0,1-1 0,-1 1 1,0 1-1,0-1 0,0 1 0,0-1 1,1 1-1,-1 0 0,1 0 0,0 1 1,-1-1-1,-4 5 0,-4 3 72,1 1 0,-19 22 0,26-29-49,1 0-1,0 1 0,0-1 1,0 1-1,1 0 1,-1 0-1,1 0 0,1 0 1,-1 1-1,1-1 0,-2 11 1,3-15-38,0 0 0,0 0 0,1 1 0,-1-1 0,0 0 0,1 0 0,-1 1 0,1-1 0,-1 0 1,1 0-1,0 0 0,-1 0 0,1 0 0,0 0 0,0 0 0,0 0 0,0 0 0,-1 0 0,1 0 0,1-1 0,-1 1 0,0 0 0,0-1 0,0 1 0,0-1 1,0 1-1,0-1 0,1 1 0,-1-1 0,0 0 0,0 0 0,1 0 0,-1 0 0,0 0 0,1 0 0,-1 0 0,0 0 0,0 0 0,2-1 0,4 1 24,1-1-1,-1 0 1,0 0 0,1-1-1,13-4 1,-8-1 128,0 0 1,0 0 0,-1-1 0,1-1 0,-2 0-1,1 0 1,-1-1 0,-1-1 0,0 0 0,0 0 0,-1-1-1,-1 0 1,0-1 0,-1 0 0,11-24 0,-28 39 641,-3 8-792,5-1 50,1 0 0,0 1 0,1 0 0,-8 17 0,12-23-38,0 0 0,0 1-1,0-1 1,1 1 0,0-1-1,0 1 1,0 0 0,1-1-1,-1 1 1,1 0 0,0 0 0,0-1-1,1 1 1,1 6 0,-1-9-27,0 1 0,1-1 0,-1 0 0,1 0 0,0 0 0,0 0 0,0-1 0,0 1 0,0 0 0,0-1 0,0 1 0,0-1 0,0 0 0,1 0 0,-1 0 0,1 0 0,-1 0 0,1 0 0,-1-1 0,1 1 0,-1-1 0,6 1 0,1 0-852,1-1 0,-1 1 0,1-1 0,-1-1 0,11-2 0,9-6-5776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2.012"/>
    </inkml:context>
    <inkml:brush xml:id="br0">
      <inkml:brushProperty name="width" value="0.025" units="cm"/>
      <inkml:brushProperty name="height" value="0.025" units="cm"/>
    </inkml:brush>
  </inkml:definitions>
  <inkml:trace contextRef="#ctx0" brushRef="#br0">183 29 10282,'0'-1'303,"0"0"1,0 0-1,0 0 0,0 0 1,0-1-1,-1 1 1,1 0-1,0 0 1,0 0-1,-1 0 0,1 0 1,-1 0-1,1 0 1,-1 0-1,1 0 1,-1 0-1,0 0 1,0 1-1,1-1 0,-1 0 1,0 0-1,0 1 1,0-1-1,-1-1 1,0 2-53,0-1 0,0 0 0,-1 1 1,1-1-1,0 1 0,0 0 1,0-1-1,0 1 0,-1 0 1,1 0-1,-4 1 0,0 0-145,1 1 1,0-1-1,-1 1 0,1-1 1,0 2-1,0-1 0,0 0 1,1 1-1,-10 6 0,7-2-24,0 0 1,0 1-1,0-1 0,1 1 0,0 0 0,0 1 1,1 0-1,0 0 0,1 0 0,0 0 0,1 1 1,-1-1-1,2 1 0,-3 16 0,4-25-74,1 0 1,0 0-1,0 0 0,0 0 0,0 0 0,0 0 0,0 0 1,0 0-1,0 0 0,1 0 0,-1 0 0,0-1 0,1 1 0,-1 0 1,0 0-1,1 0 0,-1 0 0,1 0 0,-1-1 0,1 1 1,0 0-1,-1-1 0,1 1 0,0 0 0,-1-1 0,1 1 0,0-1 1,1 1-1,0 0 19,1 0-1,-1 0 1,0-1 0,1 1 0,-1-1-1,1 0 1,-1 0 0,1 0 0,-1 0-1,5-1 1,2 0 30,-1-1 1,0 0-1,1 0 1,-1-1-1,13-7 1,-6 0-5,-1 0 1,25-25-1,-5 5 481,-34 54 250,-7 3-310,5-20-306,0-1-1,0 1 1,1 0 0,0 0-1,0 10 1,1-16-150,0 0 0,0 1 0,0-1 1,0 0-1,1 0 0,-1 0 0,0 0 0,1 0 0,-1 1 1,1-1-1,-1 0 0,1 0 0,0 0 0,-1 0 0,1 0 1,0-1-1,0 1 0,0 0 0,0 0 0,0 0 0,0-1 0,-1 1 1,2 0-1,-1-1 0,0 1 0,0-1 0,0 1 0,0-1 1,0 0-1,0 1 0,0-1 0,1 0 0,-1 0 0,0 0 1,0 0-1,2 0 0,7 0 29,0 0 0,0-1-1,0 0 1,0 0 0,0-1 0,-1-1 0,1 0 0,16-7 0,-4-1 61,-1-1 1,29-21-1,-50 33-99,0 0 0,0-1 0,1 1-1,-1 0 1,0-1 0,1 1 0,-1 0 0,1 0 0,-1-1-1,0 1 1,1 0 0,-1 0 0,1 0 0,-1-1-1,0 1 1,1 0 0,-1 0 0,1 0 0,-1 0-1,1 0 1,-1 0 0,1 0 0,-1 0 0,0 0 0,1 0-1,-1 0 1,1 0 0,-1 0 0,1 1 0,-1-1-1,0 0 1,1 0 0,-1 0 0,1 1 0,-1-1-1,0 0 1,1 0 0,-1 1 0,0-1 0,1 0 0,-1 1-1,0-1 1,1 0 0,-1 1 0,0-1 0,0 0-1,1 1 1,-1-1 0,0 1 0,0-1 0,0 1-1,0-1 1,0 0 0,0 1 0,0-1 0,0 1 0,1-1-1,-2 1 1,1-1 0,0 1 0,0-1 0,0 0-1,0 1 1,0-1 0,0 1 0,0-1 0,-1 1-1,1 0 12,0 0-1,0 0 1,0 0-1,0 0 1,0 1-1,1-1 1,-1 0 0,0 0-1,1 0 1,-1 0-1,0-1 1,1 1-1,-1 0 1,1 0-1,-1 0 1,1 0-1,0 0 1,-1 0-1,1-1 1,1 2-1,4 0-30,0 0 0,-1-1 0,1 0 0,0 0 0,0 0 0,1-1 0,-1 0 0,0 0-1,0 0 1,0-1 0,0 0 0,0 0 0,0 0 0,-1-1 0,9-3 0,18-10-5101,-4-4-7536,-23 14 5180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2.375"/>
    </inkml:context>
    <inkml:brush xml:id="br0">
      <inkml:brushProperty name="width" value="0.025" units="cm"/>
      <inkml:brushProperty name="height" value="0.025" units="cm"/>
    </inkml:brush>
  </inkml:definitions>
  <inkml:trace contextRef="#ctx0" brushRef="#br0">90 126 10346,'0'0'14429,"-9"3"-14215,5-2-168,0 0 0,0 0 0,0 0 1,0 0-1,0 1 0,0 0 0,1 0 0,-1 0 0,1 0 0,-1 0 1,1 1-1,0-1 0,0 1 0,0 0 0,0 0 0,0 0 1,1 1-1,-1-1 0,1 0 0,0 1 0,0 0 0,0-1 0,1 1 1,-1 0-1,1 0 0,0 0 0,0 0 0,0 0 0,1 0 1,-1 5-1,1-8-44,1-1 1,-1 1-1,0 0 1,0 0-1,0-1 1,0 1 0,1 0-1,-1 0 1,0-1-1,1 1 1,-1 0-1,1-1 1,-1 1-1,1 0 1,-1-1-1,1 1 1,-1-1 0,1 1-1,-1-1 1,1 1-1,0-1 1,-1 1-1,1-1 1,0 1-1,0-1 1,0 1 0,29 4 64,-20-5-42,0 0 0,-1-1 0,1 0 0,11-3 0,-9-1-21,0-1-1,0 0 0,0 0 1,-1-1-1,0 0 0,0-1 1,-1 0-1,0-1 0,0 0 1,10-14-1,-9 11 19,-2 0 0,1-1 0,-2 0 0,0-1 0,0 0 0,-1 0 0,-1 0 0,6-20 0,-12 34-14,0 0 0,0 0 0,0 1 0,0-1 0,-1 0 0,1 0 0,0 0 0,0 0 0,0 0 0,0 0 0,0 0 0,0 0 0,0 0 0,0 0 0,0 0 0,-1 0-1,1 0 1,0 0 0,0 0 0,0 0 0,0 0 0,0 0 0,0 0 0,0 0 0,0 0 0,0 0 0,-1 0 0,1 0 0,0 0 0,0 0 0,0 0 0,0-1 0,0 1 0,0 0 0,0 0 0,0 0 0,0 0 0,0 0 0,0 0 0,0 0 0,0 0-1,-1 0 1,1 0 0,0 0 0,0 0 0,0-1 0,0 1 0,0 0 0,0 0 0,0 0 0,0 0 0,0 0 0,0 0 0,0 0 0,0 0 0,0 0 0,0-1 0,0 1 0,0 0 0,0 0 0,0 0 0,0 0 0,0 0 0,0 0 0,1 0 0,-1 0 0,0 0-1,0-1 1,-11 9 124,-8 12-146,12-10 74,2 0 0,0 0 0,0 1 0,1-1 0,0 1 0,0 0 0,-1 12 0,4-19-149,1 0-1,-1 0 1,1 0-1,0 0 1,1 0-1,-1 0 1,1 0-1,-1 0 1,1 0-1,2 5 1,-2-7-197,0 1 1,1-1-1,-1 0 0,0 0 1,1 1-1,0-1 1,0 0-1,-1 0 0,1-1 1,0 1-1,1 0 1,-1-1-1,0 1 1,0-1-1,1 1 0,4 1 1,24 6-5155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4.013"/>
    </inkml:context>
    <inkml:brush xml:id="br0">
      <inkml:brushProperty name="width" value="0.025" units="cm"/>
      <inkml:brushProperty name="height" value="0.025" units="cm"/>
    </inkml:brush>
  </inkml:definitions>
  <inkml:trace contextRef="#ctx0" brushRef="#br0">118 66 9353,'1'0'432,"0"-1"1,0 1-1,0-1 0,0 0 1,0 1-1,0-1 0,0 0 1,0 0-1,0 0 0,0 0 1,0 0-1,-1 0 0,1 0 1,0 0-1,-1 0 0,1 0 1,0 0-1,-1 0 0,0-1 1,1 1-1,-1 0 0,0 0 1,0 0-1,1-1 0,-1 1 1,0 0-1,0 0 0,-1-3 1,2 3-289,-1-1 1,0 1-1,0 0 1,0 0-1,0-1 1,0 1-1,0 0 1,0-1 0,-1 1-1,1 0 1,0 0-1,-1-1 1,1 1-1,0 0 1,-1 0-1,0 0 1,1 0 0,-1-1-1,0 1 1,0 0-1,1 0 1,-1 0-1,0 1 1,0-1-1,0 0 1,0 0-1,0 0 1,0 1 0,0-1-1,-2 0 1,-1 1-149,0 0 1,1 1-1,-1-1 1,0 1 0,0 0-1,1 0 1,-1 0-1,0 1 1,1-1-1,-1 1 1,1 0 0,0 0-1,0 0 1,0 1-1,0-1 1,0 1-1,0-1 1,0 1 0,1 0-1,-1 0 1,1 0-1,0 0 1,0 1-1,0-1 1,-2 6 0,-2 3-9,0 0 0,1 1 1,1-1-1,0 1 0,0 0 0,-1 16 1,4-28 12,1 0 0,0 1 0,0-1 0,0 0 0,0 0 0,0 0-1,0 1 1,0-1 0,0 0 0,1 0 0,-1 0 0,0 1 0,1-1 0,-1 0 0,1 0 0,-1 0 0,1 0 0,-1 0 0,1 0 0,0 0 0,0 0 0,-1 0 0,1 0 0,0 0 0,2 1 0,-1-1 7,0 0 0,0-1 0,0 1 1,1 0-1,-1-1 0,0 1 0,1-1 1,-1 0-1,1 1 0,-1-1 0,0 0 1,4-1-1,2 0 16,0 0 0,-1-1 0,1 0 1,-1 0-1,1-1 0,-1 0 0,10-5 0,-4-2 20,1 1-1,-2-1 1,23-24 0,-30 30-29,-1 0 1,-1-1 0,1 0 0,-1 0-1,1 0 1,-2 0 0,1 0 0,0-1 0,-1 1-1,0-1 1,0 1 0,-1-1 0,0 0 0,1-8-1,-23 50-265,16-27 260,0 1 1,0-1 0,0 1 0,2 1 0,-4 11 0,6-21-30,1 1 0,0-1 0,-1 1 0,1-1 0,0 1 1,0-1-1,0 1 0,0-1 0,0 1 0,1-1 0,-1 1 0,0-1 0,1 1 1,-1-1-1,1 1 0,-1-1 0,1 0 0,0 1 0,0-1 0,-1 0 0,1 1 0,0-1 1,0 0-1,0 0 0,1 0 0,-1 0 0,0 0 0,0 0 0,0 0 0,1 0 1,-1-1-1,0 1 0,1 0 0,-1-1 0,1 1 0,-1-1 0,1 0 0,-1 1 1,1-1-1,-1 0 0,1 0 0,-1 0 0,1 0 0,-1 0 0,1 0 0,1-1 0,3 1-410,1 0 0,-1 0-1,0-1 1,0 0-1,0 0 1,0-1 0,0 1-1,0-1 1,0-1-1,0 1 1,-1-1-1,1 0 1,7-6 0,-3 2-1593,-1-1 0,0-1 1,12-14-1,6-13-4107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4.812"/>
    </inkml:context>
    <inkml:brush xml:id="br0">
      <inkml:brushProperty name="width" value="0.025" units="cm"/>
      <inkml:brushProperty name="height" value="0.025" units="cm"/>
    </inkml:brush>
  </inkml:definitions>
  <inkml:trace contextRef="#ctx0" brushRef="#br0">64 54 6406,'0'0'11969,"-4"11"-10725,-11 50 225,2-1 1,-6 82 0,7 138-2415,14-300 983,0 0 0,2 1 0,1-1 1,11-31-1,4-16-31,6-66-262,-18 79 160,3 1 0,35-101 1,-35 137 280,-2 20 75,-8-1-227,0 1 0,0-1 0,0 0 0,0 1 0,-1-1 0,1 1 0,-1 0 0,1-1 0,-1 1 1,0 3-1,-1 15 79,-2 1 0,0-1 0,-1 1 1,-1-1-1,-13 33 0,7-22-66,-8 42 1,18-69-40,0 0 0,1 0 1,-1 0-1,1-1 0,0 1 1,0 0-1,1 0 0,-1 0 0,1 0 1,0-1-1,1 1 0,-1 0 1,1-1-1,0 1 0,0-1 1,0 0-1,4 5 0,-4-6 8,0-1-1,1 0 1,-1 1 0,1-1-1,0-1 1,-1 1 0,1 0-1,0-1 1,0 1-1,0-1 1,0 0 0,1 0-1,-1 0 1,0 0-1,0-1 1,1 1 0,-1-1-1,0 0 1,0 0 0,1 0-1,-1 0 1,0-1-1,1 1 1,-1-1 0,0 0-1,5-2 1,-3 1 46,1-1 0,-1 1 0,-1-1-1,1 0 1,0-1 0,-1 1 0,1-1 0,-1 0 0,0 0 0,0 0 0,-1-1 0,1 1-1,-1-1 1,0 0 0,-1 0 0,1 0 0,-1 0 0,0 0 0,0-1 0,0 1-1,-1-1 1,1 1 0,-2-1 0,1 1 0,-1-1 0,1-6 0,-2 11-67,1 0-1,-1 0 1,1 1 0,-1-1 0,1 0-1,-1 0 1,1 0 0,-1 1 0,0-1-1,1 0 1,-1 1 0,0-1 0,0 0 0,0 1-1,1-1 1,-1 1 0,0 0 0,0-1-1,0 1 1,0 0 0,0-1 0,0 1-1,0 0 1,0 0 0,0 0 0,0 0-1,0 0 1,0 0 0,0 0 0,0 0-1,0 0 1,-1 1 0,-1-1-17,0 0 0,0 0 0,0 1-1,0-1 1,0 1 0,0 0 0,1 0 0,-1 0 0,0 0 0,-3 2-1,5-2 17,-1 0-1,0 0 1,1 0-1,-1 1 0,1-1 1,0 0-1,-1 1 0,1-1 1,0 1-1,0 0 0,0-1 1,0 1-1,0 0 1,0 0-1,0-1 0,1 1 1,-1 0-1,1 0 0,-1 0 1,1 0-1,0 0 0,-1 0 1,1 0-1,0 0 1,1 0-1,-1 0 0,0 0 1,0 0-1,1 0 0,-1 0 1,1 0-1,0-1 0,-1 1 1,3 3-1,0-1 6,-1-1 0,1 0 0,0 0 0,0 0-1,0-1 1,1 1 0,-1-1 0,1 0 0,-1 0 0,1 0-1,-1 0 1,1 0 0,0-1 0,0 0 0,7 2 0,5-1 24,-1 0 1,1 0 0,0-2 0,-1 0-1,31-5 1,-40 4 135,1 0 0,0 0 0,-1-1 0,1 0 0,-1-1 0,1 1 0,-1-1-1,0-1 1,0 1 0,-1-1 0,1 0 0,-1 0 0,0 0 0,0-1 0,9-10 0,-13 13-61,0 1 0,0-1 0,0 0 0,0 0 0,0 1 0,-1-1 0,1 0 0,-1 0 0,1 0 0,-1 1 1,0-1-1,1 0 0,-1 0 0,0 0 0,0 0 0,-1 0 0,1 0 0,0 0 0,-1 1 0,1-1 0,-1 0 0,1 0 0,-1 0 0,0 1 1,-1-3-1,-2-3-60,-1 0 0,0 1 1,0-1-1,-11-8 1,-2-4-32,50 17-979,136 0-7964,-113-4 1911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44.311"/>
    </inkml:context>
    <inkml:brush xml:id="br0">
      <inkml:brushProperty name="width" value="0.025" units="cm"/>
      <inkml:brushProperty name="height" value="0.025" units="cm"/>
    </inkml:brush>
  </inkml:definitions>
  <inkml:trace contextRef="#ctx0" brushRef="#br0">21 373 11115,'0'0'6288,"-4"-9"-4927,1 2-1196,0 0-1,1 0 1,-1 0-1,2-1 1,-1 1-1,1 0 0,0-1 1,0 1-1,1-1 1,0 1-1,1-1 0,-1 1 1,1-1-1,1 1 1,-1 0-1,1-1 1,1 1-1,-1 0 0,8-13 1,-3 9-166,0 1-1,1 0 1,0 0-1,0 0 1,1 1 0,1 0-1,-1 1 1,18-11 0,6-1-1542,53-24 1,-16 10-5333,-54 24 2097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5.534"/>
    </inkml:context>
    <inkml:brush xml:id="br0">
      <inkml:brushProperty name="width" value="0.025" units="cm"/>
      <inkml:brushProperty name="height" value="0.025" units="cm"/>
    </inkml:brush>
  </inkml:definitions>
  <inkml:trace contextRef="#ctx0" brushRef="#br0">44 2 2050,'-1'-1'18385,"-5"6"-15275,-5 9-5507,8-9 4060,-1 4-1485,0 0 0,1 0 0,0 0 0,0 1 0,-2 16 0,5-24-127,-1-1 0,1 1 0,0 0-1,0-1 1,0 1 0,0 0 0,0-1 0,0 1 0,1 0 0,-1-1 0,0 1 0,1 0 0,0-1 0,-1 1-1,1-1 1,0 1 0,-1-1 0,1 1 0,0-1 0,0 0 0,0 1 0,1-1 0,-1 0 0,0 0-1,0 0 1,1 0 0,-1 0 0,0 0 0,1 0 0,-1 0 0,1-1 0,-1 1 0,1 0 0,-1-1 0,1 1-1,0-1 1,-1 0 0,1 0 0,0 1 0,1-1 0,6 0 42,0-1-1,0 1 1,0-2 0,0 1-1,0-1 1,0-1 0,0 1-1,-1-1 1,1-1 0,-1 0-1,0 0 1,0 0 0,-1-1-1,1-1 1,-1 1 0,0-1-1,0 0 1,-1-1 0,0 1-1,0-1 1,0 0 0,-1-1-1,0 0 1,5-11 0,-12 25-147,-3 6 7,0 1 0,1-1-1,1 1 1,0 0 0,-2 22 0,5-32 71,0 0 1,0 0-1,0-1 1,0 1-1,0 0 1,1 0-1,0-1 1,-1 1-1,1 0 1,0-1-1,0 1 0,0-1 1,0 1-1,1-1 1,-1 1-1,1-1 1,0 0-1,-1 0 1,1 0-1,0 0 1,0 0-1,0 0 0,1 0 1,-1-1-1,0 1 1,1-1-1,-1 0 1,1 1-1,-1-1 1,1 0-1,-1-1 1,1 1-1,0 0 0,0-1 1,-1 1-1,1-1 1,4 0-1,-2 0 47,0 0 0,-1 0 0,1 0 1,0-1-1,-1 0 0,1 0 0,-1 0 0,1-1 0,-1 1 0,0-1 0,1 0 0,-1 0 0,0-1 0,0 1 0,0-1 0,-1 0 0,1 0 0,-1 0 0,1 0 0,-1-1 1,0 1-1,0-1 0,-1 0 0,1 0 0,-1 0 0,3-8 0,-3 8-164,0 0 0,-1-1 0,1 0 0,-1 1-1,0-1 1,-1 0 0,1 1 0,-1-1 0,0 0 0,0 0 0,0 0 0,-1 1 0,0-1 0,0 0 0,0 1 0,-4-10 0,4 12-183,0-1 1,0 1-1,-1 0 1,1 0-1,-1 0 1,0 0 0,0 0-1,0 0 1,-3-3-1,-13-1-5511,16 10-320,11 15 646,6-8 523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5.928"/>
    </inkml:context>
    <inkml:brush xml:id="br0">
      <inkml:brushProperty name="width" value="0.025" units="cm"/>
      <inkml:brushProperty name="height" value="0.025" units="cm"/>
    </inkml:brush>
  </inkml:definitions>
  <inkml:trace contextRef="#ctx0" brushRef="#br0">60 60 7751,'0'0'11280,"3"-8"-9304,12-24-802,-15 32-1149,0 0 0,0 0-1,0 0 1,0 0 0,0 1 0,-1-1 0,1 0-1,0 0 1,0 0 0,0 0 0,0 0 0,-1 0-1,1 0 1,0 0 0,0 0 0,0 0 0,0 0-1,-1 0 1,1 0 0,0 0 0,0 0 0,0 0-1,-1 0 1,1 0 0,0 0 0,0-1 0,0 1-1,0 0 1,0 0 0,-1 0 0,1 0 0,0 0-1,0 0 1,0 0 0,0-1 0,0 1 0,0 0-1,-1 0 1,1 0 0,0 0 0,0 0 0,0-1-1,0 1 1,0 0 0,0 0 0,0 0 0,0 0-1,0-1 1,0 1 0,-13 10 32,7-3 30,0 0 0,0 0 0,1 0 0,0 1 0,0-1 1,1 1-1,0 1 0,0-1 0,1 0 0,0 1 0,0 0 0,-2 16 0,6-24-71,1 0 0,-1 0 0,1 0-1,-1 0 1,1-1 0,0 1 0,-1-1 0,1 1 0,0-1 0,-1 1-1,1-1 1,0 0 0,-1 0 0,1 0 0,0 0 0,-1 0 0,1 0-1,2-1 1,37-1 110,-14-4 100,-1 0 0,27-11 0,-52 16-95,1 0 0,-1 0 0,1 0-1,-1 0 1,1 0 0,-1 0 0,0 0 0,0 0 0,0-1 0,1 1-1,-1-1 1,-1 1 0,1-1 0,0 1 0,0-1 0,0 1 0,-1-1-1,1 1 1,-1-1 0,1 0 0,-1 0 0,0 1 0,0-4 0,1-46-1385,-2 32-905,1 18 1932,0 0 0,0 0 1,1 0-1,-1 1 1,0-1-1,1 0 0,-1 1 1,1-1-1,-1 0 0,0 1 1,1-1-1,-1 1 0,1-1 1,0 0-1,-1 1 0,1 0 1,-1-1-1,1 1 0,0-1 1,0 1-1,-1 0 1,1-1-1,0 1 0,-1 0 1,1 0-1,0-1 0,0 1 1,0 0-1,-1 0 0,1 0 1,1 0-1,33 0-3847,-25 0 2845,97 0-6336,-67 0 2243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6.272"/>
    </inkml:context>
    <inkml:brush xml:id="br0">
      <inkml:brushProperty name="width" value="0.025" units="cm"/>
      <inkml:brushProperty name="height" value="0.025" units="cm"/>
    </inkml:brush>
  </inkml:definitions>
  <inkml:trace contextRef="#ctx0" brushRef="#br0">102 131 4837,'0'0'16997,"4"-7"-15257,-4 5-1670,8-26 576,-8 27-638,0 1-1,0 0 1,0-1 0,0 1 0,0-1 0,0 1 0,-1 0 0,1-1 0,0 1 0,0 0 0,0-1 0,0 1 0,-1-1 0,1 1 0,0 0 0,0 0 0,-1-1 0,1 1-1,0 0 1,-1-1 0,1 1 0,0 0 0,-1 0 0,1 0 0,0-1 0,-1 1 0,1 0 0,0 0 0,-1 0 0,-23 5 197,17-2-116,1 1 1,-1 0 0,1 1 0,0-1-1,0 1 1,0 1 0,1-1-1,-6 7 1,9-9-25,0-1 0,0 0 0,0 1 0,0 0 0,0-1 0,0 1 0,1 0 0,0 0-1,-1 0 1,1 0 0,0 0 0,1 0 0,-1 0 0,0 0 0,1 0 0,0 0 0,-1 0 0,1 1 0,1-1 0,-1 0 0,0 0 0,2 6 0,-1-8-54,1 1 0,-1-1 1,1 0-1,-1 0 0,1 0 0,-1 0 1,1 0-1,0 0 0,0-1 1,-1 1-1,1 0 0,0-1 1,0 1-1,0-1 0,0 0 0,-1 0 1,1 0-1,0 0 0,4 0 1,37-4 189,-32 1-191,-1-1 1,0 0 0,0-1 0,0 0 0,0-1 0,-1 0-1,0 0 1,0-1 0,-1 0 0,12-13 0,-4 3-41,0-1 0,-2-1 0,23-37 1,-27 31-69,-10 13-81,-10 14-260,0 6 456,0 1 0,1 0 0,0 0 0,1 1 0,0 0 0,0 0 0,1 1 0,1 0 0,0 0 0,0 1 0,1 0 0,0 0 0,1 0 0,1 0 0,0 1 0,-2 14 0,5-25-33,0 0 1,0-1 0,0 1-1,0-1 1,1 1-1,-1 0 1,0-1 0,1 1-1,0 0 1,-1-1 0,1 1-1,0-1 1,-1 1 0,1-1-1,0 0 1,0 1 0,0-1-1,0 0 1,1 0-1,-1 1 1,2 0 0,0 0-151,1 0-1,-1 0 1,0-1 0,1 1 0,0-1 0,-1 0 0,1 0-1,0 0 1,4 0 0,3 0-972,0 0-1,1-1 1,-1-1 0,0 0-1,21-4 1,6-10-5733,1-6-4462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6.666"/>
    </inkml:context>
    <inkml:brush xml:id="br0">
      <inkml:brushProperty name="width" value="0.025" units="cm"/>
      <inkml:brushProperty name="height" value="0.025" units="cm"/>
    </inkml:brush>
  </inkml:definitions>
  <inkml:trace contextRef="#ctx0" brushRef="#br0">133 0 13933,'0'0'6486,"-11"3"-5028,0 0-1033,0 0 1,0 1 0,0 1 0,0 0-1,-13 9 1,21-13-392,0 1 0,0-1 0,1 1 0,-1 0-1,1 0 1,-1 0 0,1 0 0,0 0 0,0 0 0,0 1-1,0-1 1,0 1 0,0-1 0,1 1 0,-1 0 0,1-1-1,0 1 1,0 0 0,0 0 0,0 0 0,0 0 0,1 0-1,0 0 1,-1 0 0,1 1 0,0-1 0,0 0 0,1 0-1,-1 0 1,2 5 0,-1-6-78,0 0-1,1-1 1,-1 1-1,0 0 1,1-1-1,0 1 0,-1-1 1,1 1-1,0-1 1,0 0-1,0 0 1,0 0-1,0 0 1,0 0-1,0 0 1,0 0-1,0-1 1,0 1-1,1-1 1,2 1-1,53 4-962,-41-4 584,23 1-505,-27-3 990,1 1 0,-1 1 0,1 0 0,-1 1 0,1 0-1,-1 1 1,0 1 0,0 0 0,23 11 0,-35-15 26,-1 1 0,1-1 0,0 0 1,-1 1-1,1-1 0,-1 1 0,1-1 0,-1 1 1,1 0-1,-1-1 0,1 1 0,-1 0 1,1-1-1,-1 1 0,0 0 0,1-1 1,-1 1-1,0 0 0,0 0 0,0-1 0,1 1 1,-1 0-1,0 0 0,0-1 0,0 1 1,0 0-1,0 0 0,0 0 0,-1-1 1,1 1-1,0 0 0,0 0 0,0-1 0,-1 1 1,1 0-1,0-1 0,-1 1 0,1 0 1,-1-1-1,1 1 0,-1 0 0,1-1 1,-1 1-1,1-1 0,-1 1 0,0-1 0,1 1 1,-1-1-1,0 0 0,1 1 0,-1-1 1,0 0-1,1 1 0,-1-1 0,-1 0 1,-43 19 1813,24-13-1896,-1-1 1,0-1-1,0-1 0,0-1 0,0-1 0,-31-2 0,52 1-268,1 0 0,-1 0 0,0 0-1,0 0 1,0 0 0,0 0 0,0-1 0,0 1-1,0 0 1,0 0 0,1-1 0,-1 1 0,0-1-1,0 1 1,0 0 0,1-1 0,-1 0 0,0 1-1,0-1 1,1 1 0,-1-1 0,1 0 0,-1 1-1,0-1 1,0-1 0,0-11-6566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7.318"/>
    </inkml:context>
    <inkml:brush xml:id="br0">
      <inkml:brushProperty name="width" value="0.025" units="cm"/>
      <inkml:brushProperty name="height" value="0.025" units="cm"/>
    </inkml:brush>
  </inkml:definitions>
  <inkml:trace contextRef="#ctx0" brushRef="#br0">75 1 13389,'0'0'7180,"-8"13"-6374,-2 3-465,1 1 0,1 0 0,1 1 0,0 0 0,1 0 0,1 1 0,0 0 0,-1 23 0,5-32-127,0-1-8,0 1 0,1-1 1,0 0-1,3 18 0,-3-25-182,1 0 0,-1 0 1,1 0-1,0 0 0,-1 0 1,1 0-1,0 0 0,0 0 0,0-1 1,0 1-1,1-1 0,-1 1 0,0 0 1,1-1-1,-1 0 0,1 1 1,0-1-1,-1 0 0,1 0 0,0 0 1,0 0-1,-1 0 0,1 0 1,0-1-1,0 1 0,0 0 0,0-1 1,3 1-1,4-1 38,-1 0-1,1 0 1,0 0 0,-1-1 0,1-1-1,0 1 1,-1-1 0,1-1 0,-1 0-1,0 0 1,0 0 0,0-1 0,-1 0-1,1-1 1,-1 0 0,0 0 0,0 0-1,0-1 1,-1 0 0,6-7 0,3-4 63,-1-1 1,-1 0 0,0-1 0,-2 0 0,0-1 0,14-35 0,-17 27 118,-9 28-244,1 0 1,0 0-1,0 1 0,-1-1 1,1 0-1,0 0 1,-1 0-1,1 1 0,0-1 1,-1 0-1,1 0 1,0 0-1,-1 0 0,1 0 1,0 0-1,-1 0 0,1 0 1,0 0-1,-1 0 1,1 0-1,0 0 0,-1 0 1,1 0-1,0 0 1,0 0-1,-1 0 0,1-1 1,0 1-1,-1 0 1,1 0-1,0 0 0,-1 0 1,1-1-1,0 1 1,0 0-1,-1 0 0,1-1 1,0 1-1,0 0 1,0 0-1,-1-1 0,1 1 1,0 0-1,0-1 0,0 1 1,0 0-1,0 0 1,0-1-1,0 1 0,-1 0 1,1-1-1,0 1 1,0 0-1,0-1 0,0 1 1,0 0-1,0-1 1,1 0-1,-13 16 2,2 1 1,0-1-1,0 2 0,2-1 0,0 1 1,-9 29-1,13-35 0,0 0 0,0 0 0,2 0 0,-1 0 0,1 1 0,1-1 0,0 1-1,1 17 1,0-26-82,1 0 0,-1 1 0,1-1 0,0 0 0,0 0 0,0 0 0,0 0-1,1 0 1,-1 0 0,1 0 0,0 0 0,0-1 0,0 1 0,0-1 0,0 1 0,1-1-1,-1 0 1,1 0 0,-1 0 0,1 0 0,0 0 0,0-1 0,0 1 0,0-1-1,0 0 1,0 1 0,0-2 0,0 1 0,0 0 0,0-1 0,1 1 0,-1-1 0,4 0-1,-1 1-528,0-1 0,1 0-1,-1 0 1,0-1 0,1 0 0,-1 0-1,0 0 1,0-1 0,0 1-1,0-2 1,0 1 0,0-1-1,0 0 1,-1 0 0,1 0 0,-1-1-1,0 0 1,0 0 0,0 0-1,-1-1 1,6-6 0,17-27-6945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7.697"/>
    </inkml:context>
    <inkml:brush xml:id="br0">
      <inkml:brushProperty name="width" value="0.025" units="cm"/>
      <inkml:brushProperty name="height" value="0.025" units="cm"/>
    </inkml:brush>
  </inkml:definitions>
  <inkml:trace contextRef="#ctx0" brushRef="#br0">119 1 10378,'0'0'1948,"-7"11"593,-13 28-84,2 0 0,2 1 0,-21 80 0,36-114-2339,-5 14 380,1 2 0,2-1 1,0 0-1,1 1 0,2 25 0,0-46-467,0-1 0,0 1-1,1-1 1,-1 1 0,0-1 0,1 0-1,-1 1 1,0-1 0,1 0-1,-1 1 1,1-1 0,-1 0 0,0 0-1,1 1 1,-1-1 0,1 0-1,-1 0 1,1 0 0,-1 1 0,1-1-1,-1 0 1,1 0 0,-1 0-1,1 0 1,-1 0 0,1 0 0,-1 0-1,1 0 1,-1 0 0,1 0-1,-1 0 1,1-1 0,-1 1 0,1 0-1,21-7 764,4-10-563,-2-1 0,0-1 0,-1-2 0,-1 0 0,-1-1 0,20-27 0,-24 30-140,-1 1-253,27-32-193,-28 16-3628,-15 34 3059,0-3 72,-12 2-15250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8.718"/>
    </inkml:context>
    <inkml:brush xml:id="br0">
      <inkml:brushProperty name="width" value="0.025" units="cm"/>
      <inkml:brushProperty name="height" value="0.025" units="cm"/>
    </inkml:brush>
  </inkml:definitions>
  <inkml:trace contextRef="#ctx0" brushRef="#br0">0 112 6118,'0'0'15017,"9"4"-13389,1-1-1375,0-1 0,0 1 1,1-2-1,-1 1 0,0-2 1,1 1-1,-1-1 0,11-2 0,-10 1-112,44-2-183,-53 2 74,0 1 1,0 0 0,-1 0-1,1 0 1,0 0 0,0 1-1,0-1 1,0 1 0,0-1-1,0 1 1,0-1 0,-1 1 0,1 0-1,0 0 1,-1 0 0,1 0-1,0 0 1,-1 0 0,1 0-1,2 3 1,-4-3 21,0-1 0,0 0-1,0 1 1,0-1 0,0 0 0,0 0-1,0 1 1,0-1 0,0 0-1,0 1 1,0-1 0,0 0 0,1 0-1,-1 1 1,0-1 0,0 0 0,0 0-1,0 0 1,1 1 0,-1-1 0,0 0-1,0 0 1,1 0 0,-1 1 0,0-1-1,0 0 1,1 0 0,-1 0 0,0 0-1,1 0 1,-1 0 0,0 0-1,0 0 1,1 0 0,-1 0 0,0 0-1,1 0 1,-1 0 0,0 0 0,0 0-1,1 0 1,-1 0 0,1 0 0,6-14 768,1-23-149,-7 17-503,0 15-181,-1-1 0,0 1-1,0-1 1,0 1-1,0-1 1,-3-9 0,50 28-3075,-25-5 709,1-2 0,1 0 1,39 3-1,-55-8 1837,0-1 0,0 0 0,1-1 1,-1 1-1,0-2 0,0 1 0,15-6 0,-19 6 818,0-1-1,0 0 1,0 0-1,0-1 1,0 1-1,-1-1 1,1 0-1,-1 0 1,5-5-1,-8 7-95,1 1-1,0-1 0,-1 0 0,1 1 0,0-1 0,-1 0 0,1 0 1,-1 0-1,0 1 0,1-1 0,-1 0 0,0 0 0,1 0 0,-1 0 1,0 0-1,0 0 0,0 0 0,0 0 0,0-1 0,-11-6 2720,7 8-2698,0 0-1,0 0 0,0 0 0,0 0 0,0 0 1,1 1-1,-1-1 0,-4 3 0,1-1-81,0 1 0,0 1 0,1-1 0,-1 1 0,1 0 0,0 1 0,0-1 0,1 1 0,-1 0 0,1 1 0,0 0-1,1-1 1,0 1 0,-1 1 0,2-1 0,-1 0 0,1 1 0,0 0 0,0 0 0,1 0 0,0 0 0,-2 10 0,5-16-105,-1 0 0,0 1 0,1-1 0,0 1-1,-1-1 1,1 0 0,0 1 0,0-1 0,-1 0 0,1 0 0,0 0 0,0 1 0,0-1 0,1 0 0,-1 0 0,0-1 0,0 1 0,0 0 0,1 0 0,-1 0 0,0-1 0,1 1 0,-1-1 0,1 1 0,-1-1 0,1 0 0,-1 1 0,1-1 0,-1 0-1,1 0 1,-1 0 0,1 0 0,-1 0 0,1-1 0,1 1 0,5 0 24,1-1-1,-1 0 1,0 0-1,0-1 1,12-3-1,-8-1-97,1 0 0,-1-1 1,-1 0-1,1-1 0,-1 0 0,-1-1 0,0 0 0,0-1 1,0 0-1,-2 0 0,15-21 0,-19 15-378,-16 21 266,-17 20 322,-13 33 541,40-55-646,0 0-1,0 0 0,0 0 1,1 0-1,-1 1 0,1-1 1,0 0-1,0 1 0,0-1 1,0 1-1,1 0 0,-1-1 1,1 1-1,0 0 0,0-1 0,0 1 1,1 4-1,0-7-35,1 1 0,-1-1 0,0 0 0,1 1-1,-1-1 1,1 0 0,-1 0 0,1 0 0,-1 0 0,1 0 0,0 0-1,-1-1 1,1 1 0,0-1 0,0 1 0,0-1 0,0 1-1,-1-1 1,1 0 0,0 0 0,0 0 0,0 0 0,3-1 0,44-7 235,-29-3-412,0-1 0,-1-1-1,-1-1 1,0-1-1,20-21 1,-67 78 448,28-40-249,0 1 0,0-1 0,0 0 0,0 1 0,0-1 0,0 1 0,1-1-1,-1 1 1,1-1 0,0 1 0,0-1 0,0 1 0,0-1 0,0 1 0,0 0 0,1-1 0,-1 1 0,2 3 0,0-4-16,-1-1 1,1 0 0,0 0 0,0 0-1,-1 0 1,1 0 0,0 0 0,0 0 0,0-1-1,0 1 1,0-1 0,0 1 0,0-1 0,0 0-1,0 0 1,1 0 0,-1 0 0,0 0-1,0 0 1,0-1 0,4 0 0,45-12 135,78-42-842,-129 55 711,0 0 0,0 0 0,0 0 0,0 0 0,1 0 0,-1 0 0,0 0 0,0 0 0,0 0 0,1 0 0,-1-1 0,0 1 0,0 0 0,0 0 0,1 0 0,-1 0 0,0 0 0,0 1 0,0-1 0,1 0 0,-1 0 0,0 0 0,0 0 0,0 0 0,1 0 0,-1 0 0,0 0 0,0 0 0,0 0 0,0 1 0,1-1 0,-1 0 0,0 0 0,0 0 0,0 0 0,0 0 0,0 1 0,0-1 1,0 0-1,1 0 0,-1 0 0,0 1 0,0-1 0,0 0 0,0 0 0,0 0 0,0 0 0,0 1 0,-2 13 563,2-13-561,-1-1 0,1 1-1,0-1 1,-1 1-1,1-1 1,0 1-1,0 0 1,-1-1 0,1 1-1,0-1 1,0 1-1,0 0 1,0-1 0,0 1-1,0 0 1,0-1-1,0 1 1,0-1-1,0 1 1,0 0 0,0-1-1,0 1 1,1 0-1,-1-1 1,0 1 0,0-1-1,1 1 1,-1-1-1,0 1 1,1 0 0,-1-1-1,1 0 1,-1 1-1,0-1 1,1 1-1,-1-1 1,1 1 0,0 0-1,10-3-1,0 0 1,0 0-1,0 0 0,-1-2 1,0 1-1,1-1 0,-1-1 1,17-10-1,-13 7-231,1 1 0,0 0 0,17-4 0,-31 10 196,-1 1 1,1 0-1,-1 0 1,1-1-1,-1 1 0,1 0 1,0 0-1,-1 0 1,1 0-1,-1 0 0,1 0 1,-1 0-1,1 0 1,0 0-1,-1 0 0,1 0 1,-1 0-1,1 1 1,0-1-1,-1 0 0,1 0 1,-1 1-1,1-1 1,-1 0-1,1 0 0,-1 1 1,1-1-1,-1 1 1,0-1-1,1 0 0,-1 1 1,1-1-1,-1 2 1,-1 21 289,-23 36-986,19-49-577,4-28-17073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9.065"/>
    </inkml:context>
    <inkml:brush xml:id="br0">
      <inkml:brushProperty name="width" value="0.025" units="cm"/>
      <inkml:brushProperty name="height" value="0.025" units="cm"/>
    </inkml:brush>
  </inkml:definitions>
  <inkml:trace contextRef="#ctx0" brushRef="#br0">1 26 9225,'2'-17'5221,"1"8"-641,3 9-1633,1 0-1890,2 5-993,3 7-64,1-1-385,5 1-1953,2 0-3427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9.412"/>
    </inkml:context>
    <inkml:brush xml:id="br0">
      <inkml:brushProperty name="width" value="0.025" units="cm"/>
      <inkml:brushProperty name="height" value="0.025" units="cm"/>
    </inkml:brush>
  </inkml:definitions>
  <inkml:trace contextRef="#ctx0" brushRef="#br0">91 68 13741,'0'0'11723,"9"0"-10815,-4 0-861,73-2-8,-74 2-47,1-1 0,-1 0-1,0 1 1,1-2-1,-1 1 1,0 0 0,0-1-1,0 0 1,0 0 0,0 0-1,0 0 1,0 0-1,-1-1 1,1 0 0,-1 0-1,0 0 1,3-3 0,-5 5 12,-1 0 1,0 1 0,1-1 0,-1 1 0,0-1 0,0 0 0,0 1 0,1-1 0,-1 0 0,0 1 0,0-1 0,0 0-1,0 1 1,0-1 0,0 1 0,0-1 0,0 0 0,-1 1 0,1-1 0,0 0 0,0 1 0,0-1 0,-1 0 0,1 1 0,0-1-1,-1 1 1,1-1 0,0 1 0,-1-1 0,1 1 0,-1-1 0,1 1 0,-1-1 0,1 1 0,-1 0 0,1-1 0,-1 1-1,0 0 1,1-1 0,-1 1 0,1 0 0,-1 0 0,0-1 0,1 1 0,-1 0 0,0 0 0,1 0 0,-1 0 0,0 0-1,0 0 1,-41-5 322,38 5-312,-13 0 11,1 0 1,-1 1-1,1 1 0,-1 0 1,1 1-1,-17 6 0,28-8-2,1 1 0,0 0-1,0 0 1,0 0-1,0 0 1,0 0-1,1 1 1,-1 0-1,1 0 1,-1 0 0,1 0-1,-4 5 1,6-5 0,-1-1 0,1 1 0,0 0 0,0 0 1,0 0-1,0 0 0,0 0 0,1 0 0,-1 0 0,1 0 1,0 0-1,0 0 0,0 0 0,0 0 0,1 0 1,-1 0-1,1 0 0,0 0 0,-1 0 0,3 3 0,-2-3-37,1 0 0,0 0 0,0 0 0,0-1 0,1 1 0,-1-1 0,1 1 0,-1-1 0,1 0 0,0 0 0,-1 0 0,1 0 0,0-1-1,1 1 1,-1-1 0,0 0 0,0 0 0,0 0 0,1 0 0,3 0 0,10 2-1332,-1 0 1,29 0-1,-9-3-4981,0 0-5653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39.980"/>
    </inkml:context>
    <inkml:brush xml:id="br0">
      <inkml:brushProperty name="width" value="0.025" units="cm"/>
      <inkml:brushProperty name="height" value="0.025" units="cm"/>
    </inkml:brush>
  </inkml:definitions>
  <inkml:trace contextRef="#ctx0" brushRef="#br0">92 52 14958,'0'0'7810,"-9"-1"-6908,6 0-863,0 0 0,0 1 0,1-1 0,-1 1 0,0 0 0,0 0 0,1 0 0,-1 0 0,0 1 0,0-1 0,1 1 0,-1-1 0,0 1 0,1 0 0,-1 0 0,1 0-1,-1 1 1,1-1 0,0 0 0,-1 1 0,1 0 0,0-1 0,0 1 0,0 0 0,0 0 0,0 0 0,0 0 0,1 1 0,-1-1 0,1 0 0,0 1 0,0-1 0,-1 1 0,1 0 0,1-1-1,-1 1 1,0 0 0,1-1 0,-1 1 0,1 0 0,0 0 0,0-1 0,0 5 0,1-6-8,-1 1 0,0-1 0,0 0 0,0 0 0,0 0 0,1 0 0,-1 0 0,0 0 0,1 0 0,-1 0 0,1 0 0,-1 0 0,1 0 0,-1-1 0,1 1 0,0 0 0,0 0 0,-1 0 0,1-1 0,0 1 0,0 0 0,0-1 0,0 1-1,1 0 1,33 6 880,-26-7-714,1 0 0,-1-1 0,1 0 0,-1-1 0,14-4 0,-8 0-122,0-2 1,-1 0 0,0 0 0,0-1-1,-1-1 1,0 0 0,-1-1-1,0-1 1,-1 0 0,16-20 0,-33 45-139,0 1 1,0 0-1,2 0 1,0 0-1,0 0 1,1 1-1,1-1 1,1 1-1,0 26 1,1-38 97,1 0 0,-1 0-1,1-1 1,0 1 0,0 0 0,0 0 0,0-1 0,0 1 0,0-1-1,1 1 1,-1-1 0,1 0 0,0 0 0,0 1 0,0-1 0,0 0-1,0-1 1,0 1 0,0 0 0,1-1 0,-1 1 0,1-1 0,-1 0-1,1 1 1,0-1 0,-1 0 0,1-1 0,0 1 0,0 0 0,-1-1-1,1 0 1,5 0 0,-3 1 59,0-1 0,0 0 1,0-1-1,0 1 0,0-1 0,0 0 0,0-1 0,0 1 1,0-1-1,0 0 0,-1 0 0,1 0 0,-1-1 1,1 1-1,-1-1 0,0 0 0,5-5 0,-3 1-39,-1-1-1,0 1 0,0-1 0,-1 0 0,0-1 1,0 1-1,-1-1 0,0 1 0,0-1 0,1-11 1,-3 15-157,0 1 0,-1 0 0,1-1 0,-1 1 1,0-1-1,0 1 0,0-1 0,-1 1 0,1-1 0,-1 1 1,0 0-1,-1-1 0,1 1 0,-1 0 0,0 0 0,0 0 1,0 0-1,0 0 0,-1 0 0,1 1 0,-1-1 0,-5-4 1,8 8 8,0-1 1,0 1-1,0 0 0,-1-1 1,1 1-1,0 0 1,0-1-1,0 1 1,-1 0-1,1 0 1,0-1-1,0 1 1,-1 0-1,1 0 1,0-1-1,-1 1 1,1 0-1,0 0 1,-1 0-1,1 0 0,0 0 1,-1-1-1,1 1 1,0 0-1,-1 0 1,1 0-1,-1 0 1,1 0-1,0 0 1,-1 0-1,1 0 1,0 0-1,-1 0 1,1 1-1,0-1 0,-1 0 1,1 0-1,0 0 1,-1 0-1,1 0 1,0 1-1,-1-1 1,1 0-1,0 0 1,-1 0-1,1 1 1,0-1-1,0 0 1,0 1-1,-1-1 0,1 0 1,0 0-1,0 1 1,0-1-1,-1 0 1,1 1-1,0-1 1,0 1-1,0-1 1,0 0-1,0 1 1,0-1-1,0 0 1,0 1-1,0-1 0,0 1 1,6 25-6739,7-11 980,11-1-1815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44.657"/>
    </inkml:context>
    <inkml:brush xml:id="br0">
      <inkml:brushProperty name="width" value="0.025" units="cm"/>
      <inkml:brushProperty name="height" value="0.025" units="cm"/>
    </inkml:brush>
  </inkml:definitions>
  <inkml:trace contextRef="#ctx0" brushRef="#br0">1 403 11275,'0'0'5317,"50"-60"-4100,-10 13-352,3-4-1,0 2-159,1 6-128,-3 7-417,4 7-128,-2 4-224,-1 3-1346,-6 3-1761,-2-3-3523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0.463"/>
    </inkml:context>
    <inkml:brush xml:id="br0">
      <inkml:brushProperty name="width" value="0.025" units="cm"/>
      <inkml:brushProperty name="height" value="0.025" units="cm"/>
    </inkml:brush>
  </inkml:definitions>
  <inkml:trace contextRef="#ctx0" brushRef="#br0">231 93 16432,'0'0'8279,"-10"-7"-7248,7 5-987,0 0-1,-1-1 0,1 0 1,-1 1-1,0 0 0,0 0 1,0 0-1,0 0 0,0 1 1,-1-1-1,1 1 0,0 0 0,-1 1 1,1-1-1,-1 1 0,1-1 1,-1 1-1,1 1 0,0-1 1,-1 1-1,1 0 0,-1 0 1,1 0-1,-8 3 0,2 2 73,0 1 0,1 0 0,0 0 0,1 1 0,-1 0-1,-8 11 1,13-14-47,0 0 0,0 0-1,1 0 1,0 0-1,0 1 1,0-1 0,0 1-1,1 0 1,0 0-1,0 0 1,1 0 0,-2 12-1,3-17-62,0-1 0,0 1 0,0 0-1,0 0 1,1 0 0,-1 0-1,0 0 1,1 0 0,-1-1 0,1 1-1,-1 0 1,1 0 0,-1 0 0,1-1-1,-1 1 1,1 0 0,-1-1 0,1 1-1,0-1 1,0 1 0,-1 0-1,1-1 1,0 0 0,0 1 0,0-1-1,1 1 1,32 5 186,34-13 43,-42-1-274,-1-1 0,-1-1 1,26-14-1,7-4-94,-56 27 133,0 1 0,0-1 0,-1 1 1,1-1-1,0 1 0,0-1 0,0 1 0,0-1 1,0 1-1,0 0 0,0 0 0,0-1 0,0 1 1,0 0-1,0 0 0,0 0 0,0 0 0,0 0 0,0 0 1,0 1-1,0-1 0,0 0 0,0 0 0,0 1 1,0-1-1,0 1 0,0-1 0,0 0 0,0 1 1,0 0-1,-1-1 0,1 1 0,0 0 0,1 1 0,-1 1 67,0 1-1,0 0 0,0-1 0,0 1 0,-1 0 0,0-1 0,1 1 0,-2 4 0,4 25 475,-3-31-492,1 0 0,-1 0 0,1 0 0,-1 0 0,1 0-1,0 0 1,0 0 0,0 0 0,0-1 0,0 1 0,0 0-1,0-1 1,1 1 0,-1-1 0,1 1 0,1 1 0,-2-3-10,0 1 0,0-1 1,0 1-1,1-1 0,-1 0 1,0 0-1,0 1 0,0-1 1,1 0-1,-1 0 0,0 0 1,0 0-1,1 0 0,-1 0 1,0-1-1,0 1 1,0 0-1,1 0 0,1-2 1,1 0 8,-1 0 1,1 0 0,-1-1 0,1 1 0,-1-1 0,0 0 0,0 0 0,0 0 0,0 0-1,0-1 1,-1 1 0,5-8 0,-2-3-37,0 0-1,-1-1 1,-1 1 0,0-1-1,-1 1 1,-1-1 0,0 0-1,-1 0 1,-1 0 0,-3-22-1,3 29 49,1 7-121,-1 0 0,1 0 1,0 0-1,-1 0 0,1 0 0,0 0 0,0 0 0,0-1 0,0 1 0,0 0 0,0 0 0,0 0 0,1 0 1,-1 0-1,0 0 0,0 0 0,1 0 0,0-2 0,27 7-1121,-27-4 1182,17 4-1774,-1 0 0,1-2 1,31 1-1,-8-2-4765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4.792"/>
    </inkml:context>
    <inkml:brush xml:id="br0">
      <inkml:brushProperty name="width" value="0.025" units="cm"/>
      <inkml:brushProperty name="height" value="0.025" units="cm"/>
    </inkml:brush>
  </inkml:definitions>
  <inkml:trace contextRef="#ctx0" brushRef="#br0">176 117 6342,'0'0'10602,"4"-8"-7308,10-25-871,-14 32-2356,0 0 0,0 1 0,1-1 0,-1 0 0,0 1 0,0-1-1,0 0 1,0 0 0,0 1 0,-1-1 0,1 0 0,0 1 0,0-1-1,0 0 1,0 1 0,-1-1 0,1 0 0,0 1 0,-1-1 0,1 1 0,-1-1-1,1 0 1,0 1 0,-1-1 0,1 1 0,-1-1 0,0 1 0,1 0-1,-1-1 1,1 1 0,-1-1 0,0 1 0,1 0 0,-1 0 0,0-1-1,1 1 1,-1 0 0,0 0 0,1 0 0,-1 0 0,0 0 0,1 0-1,-1 0 1,0 0 0,1 0 0,-2 0 0,-35 2 299,36-2-303,-6 1-64,1 1-1,-1 1 1,1-1 0,0 1 0,0 0 0,0 0-1,1 1 1,-1 0 0,1 0 0,0 0 0,0 0-1,0 1 1,0 0 0,-5 9 0,4-7 18,1 0 0,0 0 0,0 1 0,1-1 1,0 1-1,0 0 0,1 1 0,0-1 0,0 0 0,-2 15 1,5-22-14,0 0 0,0 0 0,0 0 1,0 0-1,0 0 0,0 0 1,1 0-1,-1 1 0,0-1 0,1 0 1,-1 0-1,0 0 0,1 0 0,-1 0 1,1 0-1,0 0 0,-1 0 1,1-1-1,0 1 0,-1 0 0,1 0 1,0 0-1,0-1 0,0 1 0,0 0 1,1 0-1,2 1 12,-1-1-1,0 0 1,1 0 0,-1 0-1,0-1 1,1 1 0,-1-1-1,8 0 1,0 0 25,1-1-1,-1-1 1,1 0-1,17-5 1,-11 0-25,-1-1 0,0 0 0,-1-1 0,0-1 1,0-1-1,-1 0 0,15-14 0,-20 15 32,0 0 0,0 0 0,-1-1 0,0 0 0,-1 0 0,0-1 0,-1 0-1,-1-1 1,11-25 0,-18 38-46,1 0 0,0 0 0,0 0 0,-1 1 0,1-1 0,0 0 0,-1 0 0,1 0 0,0 0 0,0 0 0,-1 0 0,1 0 0,0 0 0,-1 0 0,1 0 0,0 0 0,-1 0 0,1 0 0,0 0 0,-1 0 0,1-1 0,0 1 0,0 0 0,-1 0 0,1 0 0,0 0 0,0-1 0,-1 1 0,1 0 0,0 0 0,0 0-1,0-1 1,-1 1 0,1 0 0,0 0 0,0-1 0,0 1 0,0 0 0,-1 0 0,1-1 0,0 1 0,0 0 0,0-1 0,0 1 0,0 0 0,0-1 0,0 1 0,0 0 0,0 0 0,0-1 0,0 1 0,0 0 0,0-1 0,0 1 0,0 0 0,0-1 0,1 1 0,-1 0 0,0 0 0,0-1 0,0 1 0,0 0 0,0 0 0,1-1 0,-1 1 0,-20 15-79,3 6 94,1 1 0,-24 41 0,35-53-153,0 0 0,0 1 0,1 0 0,1 0 0,-1 0 0,2 0 1,0 0-1,0 1 0,0 13 0,2-23 50,1 0-1,-1 0 1,1 0 0,-1 0 0,1 0 0,-1-1-1,1 1 1,0 0 0,0 0 0,0 0 0,0-1-1,0 1 1,1 0 0,-1-1 0,0 1 0,1-1-1,-1 0 1,1 1 0,-1-1 0,1 0 0,0 0-1,0 0 1,-1 0 0,1 0 0,0 0 0,0-1-1,0 1 1,0-1 0,0 1 0,0-1 0,0 0-1,0 1 1,0-1 0,0 0 0,3-1 0,1 2 14,1-1 1,-1-1 0,1 1 0,-1-1 0,1 0-1,-1-1 1,0 0 0,0 1 0,1-2 0,7-3-1,86-73 2411,-99 79-2281,-1-1 1,1 1 0,-1 0 0,1 0 0,-1 0-1,1-1 1,-1 1 0,1 0 0,-1 0-1,1 0 1,-1 0 0,1 0 0,-1 0 0,1 0-1,-1 0 1,1 0 0,-1 0 0,1 0 0,-1 1-1,1-1 1,-1 0 0,1 0 0,-1 0-1,1 1 1,-1-1 0,0 0 0,1 0 0,-1 1-1,1-1 1,-1 0 0,0 1 0,1-1-1,-1 1 1,0-1 0,1 0 0,-1 1 0,0 0-1,13 26 909,-12-23-928,0-1 0,1 1 0,-1-1 0,1 1 0,0-1 0,0 0 0,0 1 0,4 4 1,-5-8-33,-1 0 0,1 1 1,-1-1-1,1 0 0,-1 0 1,1 1-1,-1-1 1,1 0-1,-1 0 0,1 0 1,-1 0-1,1 0 0,-1 0 1,1 0-1,0 0 1,-1 0-1,1 0 0,-1 0 1,1 0-1,-1 0 0,1 0 1,0 0-1,-1 0 0,1-1 1,19-17 446,-16 10-446,0 1-1,0 0 0,0-1 0,-1 0 1,0 0-1,-1 0 0,0 0 0,0 0 1,-1-1-1,0 1 0,0 0 0,-1-1 0,-1-12 1,1 20-147,5 2-588,0 0 1,-1 0-1,1 0 0,0 0 0,-1 1 1,0 0-1,8 3 0,19 7-4227,-2-6-1126,8-3-1666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5.464"/>
    </inkml:context>
    <inkml:brush xml:id="br0">
      <inkml:brushProperty name="width" value="0.025" units="cm"/>
      <inkml:brushProperty name="height" value="0.025" units="cm"/>
    </inkml:brush>
  </inkml:definitions>
  <inkml:trace contextRef="#ctx0" brushRef="#br0">216 17 12043,'0'0'3994,"-8"-3"-1256,2 0-2540,0 1 0,0 0-1,0 0 1,0 1 0,0 0 0,-1 0-1,1 0 1,0 1 0,-1 0 0,1 0-1,0 0 1,-1 1 0,1 0 0,0 0 0,0 1-1,0 0 1,0 0 0,0 0 0,0 1-1,0 0 1,-9 6 0,10-5-12,-1 1 0,1-1 0,0 1 1,0 1-1,0-1 0,1 1 0,0 0 0,0 0 0,0 0 1,1 1-1,0-1 0,0 1 0,1-1 0,0 1 1,-2 7-1,5-13-166,-1 0 1,0 1-1,0-1 0,0 0 1,1 0-1,-1 0 1,0 0-1,1 0 1,-1 0-1,1 0 1,0 0-1,-1 0 1,1 0-1,0 0 0,-1 0 1,1-1-1,0 1 1,0 0-1,0 0 1,0-1-1,0 1 1,0-1-1,0 1 0,0-1 1,0 1-1,0-1 1,0 1-1,0-1 1,0 0-1,0 0 1,0 1-1,0-1 0,0 0 1,1 0-1,-1 0 1,1-1-1,46-1 489,-39-1-488,0-1 0,0-1 0,0 1 0,-1-1 0,0 0 0,1-1 0,-2 0 0,1-1 0,-1 1 0,0-1 0,6-9 0,38-31-172,-64 87-57,9-30 315,1-1 0,0 1 0,0 0 0,-1 15 0,3-23-89,1 0-1,0-1 1,0 1-1,0-1 1,0 1-1,0-1 1,0 1-1,0-1 1,1 1-1,-1-1 1,0 1-1,1-1 1,-1 1-1,1-1 1,0 1-1,-1-1 0,1 0 1,0 1-1,0-1 1,0 0-1,0 0 1,0 1-1,0-1 1,0 0-1,0 0 1,1 0-1,-1 0 1,0-1-1,1 1 1,-1 0-1,0 0 1,1-1-1,-1 1 1,1-1-1,-1 0 1,1 1-1,-1-1 1,3 0-1,11 0 23,1 0-1,-1-2 1,0 0 0,0 0-1,0-2 1,0 0-1,-1 0 1,0-1-1,1-1 1,22-13 0,35-13-65,-67 35-33,-7 8 91,-9 12 191,10-21-172,1-2-38,-1 1 0,1 0 0,-1-1-1,1 1 1,0 0 0,-1 0 0,1-1-1,0 1 1,-1 0 0,1 0 0,0-1-1,0 1 1,0 0 0,0 0 0,0 0 0,0-1-1,0 1 1,0 0 0,0 0 0,0 0-1,0-1 1,1 1 0,-1 0 0,0 0-1,0-1 1,1 1 0,-1 0 0,0 0-1,1-1 1,-1 1 0,1 0 0,0 0 0,1 0 3,0-1 0,-1 1 1,1-1-1,0 1 0,0-1 1,0 0-1,0 1 0,-1-1 1,1 0-1,0 0 1,0-1-1,0 1 0,2-1 1,60-19 90,-17-2-150,-32 13-11,1 2-1,0 0 1,0 0-1,25-5 1,-41 14 74,0 0 0,0-1 1,0 1-1,0 0 0,0 0 1,-1 0-1,1-1 1,0 1-1,-1 0 0,0-1 1,1 1-1,-1 0 0,-1 1 1,1 0 22,0 0 0,0 0 1,0 0-1,1 0 0,-1 0 1,1 0-1,-1 0 0,1 0 1,0 0-1,0 1 0,0-1 1,1 0-1,-1 0 1,2 3-1,-2-5-36,0 0-1,1-1 1,-1 1 0,0 0-1,1 0 1,-1-1 0,1 1-1,-1-1 1,1 1 0,-1 0-1,1-1 1,-1 1 0,1-1-1,0 1 1,-1-1 0,1 1 0,0-1-1,-1 0 1,1 1 0,0-1-1,-1 0 1,2 1 0,0-1-31,-1 0 1,1 0 0,0 0 0,-1-1-1,1 1 1,0 0 0,-1-1 0,1 1-1,-1-1 1,1 1 0,-1-1 0,1 0-1,-1 0 1,0 0 0,2-1-1,16-14-2711,-8 2-2651,2-1-2922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6.155"/>
    </inkml:context>
    <inkml:brush xml:id="br0">
      <inkml:brushProperty name="width" value="0.025" units="cm"/>
      <inkml:brushProperty name="height" value="0.025" units="cm"/>
    </inkml:brush>
  </inkml:definitions>
  <inkml:trace contextRef="#ctx0" brushRef="#br0">172 81 5317,'0'0'7938,"9"-7"-5210,23-23-331,-31 30-2289,-1-1 0,1 1 0,0-1 0,0 1-1,-1-1 1,1 1 0,-1-1 0,1 1 0,0-1 0,-1 0 0,1 0-1,-1 1 1,0-1 0,1 0 0,-1 1 0,0-1 0,1 0 0,-1 0-1,0 0 1,0 0 0,1 1 0,-1-1 0,0 0 0,0 0 0,0 0 0,0 0-1,0 1 1,0-1 0,-1 0 0,1 0 0,0 0 0,0 0 0,-1 1-1,1-1 1,0 0 0,-1 0 0,1 1 0,0-1 0,-1 0 0,0 0-1,1 1 1,-1-1 0,1 1 0,-1-1 0,1 1 0,-1-1 0,0 0 0,0 1-1,1 0 1,-1-1 0,0 1 0,-1-1 0,-36-6 699,29 7-770,0 1 1,0 0 0,0 0 0,0 1 0,1 1 0,-1-1 0,1 1 0,-1 1 0,1-1 0,0 1 0,1 1 0,-1-1 0,1 2 0,0-1 0,0 1-1,0 0 1,1 0 0,-10 12 0,15-18-30,0 1-1,0 0 1,1 0-1,-1 0 1,0 0-1,0 0 1,0 0-1,1 0 1,-1 0-1,1 0 1,-1 1-1,1-1 1,-1 0-1,1 0 1,-1 1-1,1-1 1,0 0-1,0 0 1,0 1-1,0-1 1,0 0-1,0 1 1,0 1-1,1-2 8,0 0 0,0-1 0,0 1 0,0 0 0,0-1 0,0 1 0,0 0 0,0-1 0,0 0 1,0 1-1,0-1 0,0 0 0,0 1 0,0-1 0,0 0 0,1 0 0,-1 0 0,0 0 0,0 0 0,2 0 0,5-1 33,0 0 0,0 0 0,0 0 0,0-1 1,0-1-1,9-3 0,9-10-8,0 0 0,-1-2 0,28-26 0,-52 51-58,0-1 1,0 1-1,-1 0 0,0-1 0,-2 13 0,1-7 108,0-1-1,0 0 1,1 0-1,1 0 0,-1 1 1,5 16-1,-4-25-116,0 0-1,0 0 0,0 0 1,1-1-1,-1 1 0,1 0 1,0-1-1,0 0 0,0 1 1,0-1-1,0 0 0,0 0 1,1 0-1,-1 0 0,1 0 1,-1 0-1,1-1 0,-1 0 1,1 1-1,0-1 0,0 0 1,0 0-1,0 0 1,0-1-1,0 1 0,0-1 1,0 1-1,6-1 0,-4 0-535,1 0-1,-1 0 1,1 0-1,-1-1 1,1 0 0,-1 0-1,0 0 1,0 0-1,1-1 1,8-4-1,25-19-8201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6.915"/>
    </inkml:context>
    <inkml:brush xml:id="br0">
      <inkml:brushProperty name="width" value="0.025" units="cm"/>
      <inkml:brushProperty name="height" value="0.025" units="cm"/>
    </inkml:brush>
  </inkml:definitions>
  <inkml:trace contextRef="#ctx0" brushRef="#br0">32 1 11018,'0'0'11702,"1"11"-10581,3 18-389,-2 1-1,-1 0 0,-2 0 1,-1 0-1,-10 55 0,4-51-529,2 0-1,1 0 1,0 54-1,12-93 222,0-9-269,4-25-306,-2 0 0,-1-1 0,2-46-1,-10 90 154,0 0-1,1 0 0,-1 0 1,1 0-1,0-1 0,0 1 0,0 0 1,1-1-1,-1 1 0,1-1 1,0 1-1,-1-1 0,2 0 1,-1 1-1,0-1 0,1 0 0,-1-1 1,1 1-1,0 0 0,0-1 1,0 0-1,0 1 0,1-1 0,-1 0 1,0-1-1,1 1 0,0-1 1,-1 1-1,1-1 0,0 0 0,-1 0 1,6 0-1,-1 0 43,-1 0 0,0-1 0,0 0 0,1 0 0,-1 0 0,0-1 1,0 0-1,0-1 0,0 1 0,0-1 0,0-1 0,0 1 0,0-1 0,-1-1 0,0 1 0,1-1 0,6-5 0,17-24 168,-8 10-290,-20 28-25,-11 19-20,7-19 112,-1 1-1,1-1 1,1 1 0,-1 0 0,1-1-1,0 1 1,0 0 0,1 0-1,-1 0 1,1 0 0,1 0-1,0 7 1,0-12-72,0 0 0,-1-1 0,1 1 0,0 0 1,0-1-1,0 1 0,0-1 0,-1 1 0,1-1 0,0 0 0,0 1 1,0-1-1,0 0 0,0 0 0,0 1 0,0-1 0,0 0 0,0 0 1,0 0-1,0 0 0,0 0 0,0 0 0,0-1 0,0 1 0,0 0 0,0 0 1,0-1-1,1 0 0,27-13-5839,-11-7-1001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7.263"/>
    </inkml:context>
    <inkml:brush xml:id="br0">
      <inkml:brushProperty name="width" value="0.025" units="cm"/>
      <inkml:brushProperty name="height" value="0.025" units="cm"/>
    </inkml:brush>
  </inkml:definitions>
  <inkml:trace contextRef="#ctx0" brushRef="#br0">0 0 14350,'0'0'5925,"27"59"-5957,-9-46-1345,4 1-1730,-1-1-1570,3-2-2465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7.624"/>
    </inkml:context>
    <inkml:brush xml:id="br0">
      <inkml:brushProperty name="width" value="0.025" units="cm"/>
      <inkml:brushProperty name="height" value="0.025" units="cm"/>
    </inkml:brush>
  </inkml:definitions>
  <inkml:trace contextRef="#ctx0" brushRef="#br0">152 19 12780,'0'0'11264,"-8"2"-10522,-5 2-480,1 0 0,0 1 0,0 1-1,0 0 1,-12 8 0,20-12-197,0 1 1,0 0-1,0 0 1,0 0-1,0 0 0,1 1 1,-1 0-1,1-1 0,0 1 1,0 0-1,0 1 1,1-1-1,-1 0 0,1 1 1,0 0-1,0-1 1,1 1-1,-2 8 0,3-13-69,0 1-1,0 0 1,0 0-1,0-1 1,0 1-1,0 0 1,1 0-1,-1-1 1,0 1-1,0 0 1,1-1-1,-1 1 1,0 0-1,1-1 1,-1 1-1,1-1 1,-1 1-1,1 0 1,-1-1-1,1 1 1,-1-1-1,1 1 1,0-1-1,-1 0 1,1 1-1,0-1 0,0 1 1,28 4-313,29-9-510,-33-1-887,0-2-1,0 0 1,41-20 0,22-18-9003,-59 28 4492</inkml:trace>
  <inkml:trace contextRef="#ctx0" brushRef="#br0" timeOffset="1">408 17 673,'0'0'20713,"-10"-4"-19331,8 3-1328,-2-1 8,1 1 1,0-1-1,-1 1 0,1 0 0,0 0 1,-1 0-1,0 0 0,1 0 0,-1 1 1,1 0-1,-1 0 0,0 0 1,1 0-1,-1 0 0,0 1 0,1-1 1,-1 1-1,1 0 0,-1 0 0,1 1 1,0-1-1,-1 1 0,1-1 0,0 1 1,0 0-1,-3 3 0,-2 2 277,0 1 0,0 1 0,1 0 0,-8 10 0,14-17-283,-1 1 1,0-1-1,1 1 0,0-1 0,-1 1 1,1-1-1,0 1 0,0 0 1,1-1-1,-1 1 0,0 0 0,1 0 1,0 0-1,0 0 0,0-1 1,0 1-1,0 0 0,0 0 1,1 0-1,-1 0 0,1-1 0,1 4 1,0-4-14,0 0 0,-1-1 0,1 1 0,0-1 0,0 0 0,0 0 0,1 1 0,-1-1 0,0-1 0,0 1 0,1 0 1,-1 0-1,0-1 0,1 0 0,-1 1 0,0-1 0,1 0 0,-1 0 0,1 0 0,-1 0 0,0-1 0,4 0 0,3 0 3,-1 0 0,0-1 0,0 0-1,0 0 1,11-5 0,2-5-188,-1-2 0,0 0 0,-1-1 0,0-1 1,-1-1-1,22-26 0,-44 49 57,-32 54 119,34-56-101,1 0 0,-1 0 0,1 0 0,-1 0 0,1 0-1,1 0 1,-1 0 0,0 0 0,1 0 0,0 1 0,0-1 0,0 0 0,1 0 0,1 7 0,-2-10-96,1 0 0,0 0 1,-1 0-1,1 1 0,0-1 0,0 0 0,0 0 1,0 0-1,0-1 0,0 1 0,0 0 1,0 0-1,0 0 0,0-1 0,1 1 0,-1-1 1,0 1-1,0-1 0,1 1 0,-1-1 1,0 0-1,0 0 0,3 1 0,33-3-6009,-13-8-432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8.491"/>
    </inkml:context>
    <inkml:brush xml:id="br0">
      <inkml:brushProperty name="width" value="0.025" units="cm"/>
      <inkml:brushProperty name="height" value="0.025" units="cm"/>
    </inkml:brush>
  </inkml:definitions>
  <inkml:trace contextRef="#ctx0" brushRef="#br0">83 1 2274,'0'0'17692,"-7"10"-15963,-2 2-1375,0 0 0,1 1 0,0 1 0,1-1 0,1 1 0,0 0 0,1 0 0,1 1 0,0 0 0,1-1 0,0 1 0,0 25 0,3-39-346,0 1 0,0 0 0,1-1 0,-1 1 0,1-1 0,-1 1 0,1-1 0,-1 0-1,1 1 1,0-1 0,0 1 0,0-1 0,0 0 0,0 0 0,0 0 0,0 1 0,0-1 0,1 0 0,-1 0 0,0-1 0,1 1 0,-1 0 0,0 0 0,1-1 0,-1 1 0,1 0 0,-1-1 0,1 0 0,-1 1 0,1-1-1,0 0 1,-1 0 0,1 0 0,-1 0 0,1 0 0,-1 0 0,1 0 0,0-1 0,-1 1 0,3-1 0,4 0 22,0-1-1,0 0 1,0 0 0,0-1-1,-1 0 1,14-7 0,6-8-48,0-1 1,25-23-1,-43 34-6,0 0-1,-1-1 1,0 0 0,0 0-1,-1-1 1,0 0-1,-1 0 1,9-21-1,-15 22-129,-11 12 165,-9 11 100,5 3 113,0 0-1,-16 25 1,27-36-163,0 1 0,1-1 1,-1 1-1,1 0 1,1 0-1,-1 0 0,1 0 1,0 0-1,1 1 0,-1 12 1,2-19-55,0 0-1,0 0 1,1 0 0,-1 0 0,0 0 0,1 0 0,-1 0 0,1-1-1,-1 1 1,1 0 0,0 0 0,-1-1 0,1 1 0,0 0-1,-1-1 1,1 1 0,0 0 0,0-1 0,0 1 0,-1-1 0,1 0-1,0 1 1,0-1 0,0 0 0,0 1 0,0-1 0,0 0-1,0 0 1,0 0 0,0 0 0,0 0 0,0 0 0,0 0 0,0 0-1,-1 0 1,1 0 0,0 0 0,0-1 0,0 1 0,0 0 0,1-1-1,42-15 112,-26 3-334,-1 0-1,0-1 1,-1 0-1,-1-2 0,0 1 1,24-37-1,-63 84 69,16-22 205,-1 1 0,2 0 0,-10 18 0,17-29-54,-24 58 243,23-54-239,-1 0-1,1-1 1,0 1-1,1 0 1,-1 0 0,1 0-1,0-1 1,-1 1-1,2 0 1,-1 0-1,0 0 1,1-1-1,0 1 1,1 5-1,-1-8-9,0 0-1,0 0 0,1 0 0,-1 0 0,0 0 0,0 0 0,1 0 0,-1-1 1,1 1-1,-1 0 0,1-1 0,-1 1 0,1-1 0,-1 0 0,1 1 0,-1-1 1,1 0-1,-1 0 0,1 0 0,0 0 0,-1 0 0,1 0 0,-1 0 1,1-1-1,-1 1 0,1-1 0,-1 1 0,1-1 0,-1 1 0,1-1 0,1-1 1,45-24-520,-28 10 214,0-2-1,33-36 1,-60 65 397,0 1 1,1-1-1,0 2 1,1-1-1,0 0 0,1 1 1,1 0-1,-4 21 1,0 13 28,-2 57 0,10-34 22,0-37-163,-3 45-1,1-70 118,0 0 0,-1 0-1,1 0 1,-1-1 0,-1 1 0,0-1-1,0 1 1,0-1 0,-1 0 0,-8 13-1,11-19-19,0 1 0,0 0-1,-1-1 1,1 1 0,0-1-1,-1 1 1,1-1 0,-1 0-1,1 0 1,-1 0 0,0 1-1,1-1 1,-1-1 0,0 1-1,0 0 1,0 0 0,1-1-1,-1 1 1,0-1 0,0 1-1,0-1 1,0 0 0,0 0-1,0 0 1,0 0 0,0 0-1,0 0 1,0-1 0,0 1-1,0-1 1,0 1 0,-3-3-1,1 1-13,1 0 0,0-1 0,0 0 0,0 0 0,0 0 0,0 0 0,1 0 0,-1-1 0,1 1 0,0-1 0,0 1 0,0-1 0,1 0 0,-3-7 0,-4-17-240,1 0 0,-4-38 0,10 53 2,0 0 1,1 0 0,0 0 0,1 1-1,0-1 1,1 0 0,6-21-1,-6 30 183,0-1 0,0 0 0,1 1 0,0-1-1,0 1 1,0 0 0,0 0 0,1 0 0,-1 0-1,1 0 1,0 1 0,0 0 0,1 0-1,-1 0 1,1 0 0,-1 1 0,1-1 0,5-1-1,13-3-634,-1 0 0,46-7 0,-19 5-3760,-8-3-3522,-8-2-6709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0.497"/>
    </inkml:context>
    <inkml:brush xml:id="br0">
      <inkml:brushProperty name="width" value="0.025" units="cm"/>
      <inkml:brushProperty name="height" value="0.025" units="cm"/>
    </inkml:brush>
  </inkml:definitions>
  <inkml:trace contextRef="#ctx0" brushRef="#br0">211 29 12204,'0'-1'226,"0"0"0,0 0 0,-1 0 0,1 0 1,0 0-1,0 0 0,-1 0 0,1 0 0,-1 1 1,1-1-1,-1 0 0,1 0 0,-1 0 1,1 1-1,-1-1 0,0 0 0,1 1 0,-1-1 1,0 0-1,0 1 0,1-1 0,-1 1 0,0-1 1,-1 0-1,-31-7 2226,25 8-2352,1 0 1,0 0-1,0 0 0,0 1 0,0 0 1,-1 0-1,-7 4 0,7-2-63,1 2-1,0-1 1,0 1 0,1 0-1,-1 0 1,1 1-1,0 0 1,-5 7-1,7-9 70,1 0 0,0 0 0,0 1-1,0 0 1,0 0 0,1 0 0,-1 0-1,1 0 1,1 0 0,-1 0 0,1 1 0,0-1-1,-1 6 1,2-10-95,1-1 0,-1 1 0,1-1-1,-1 1 1,0-1 0,1 1 0,-1-1 0,1 0 0,-1 1-1,1-1 1,-1 1 0,1-1 0,-1 0 0,1 0 0,-1 1 0,1-1-1,-1 0 1,1 0 0,0 1 0,-1-1 0,1 0 0,0 0-1,-1 0 1,1 0 0,-1 0 0,1 0 0,0 0 0,-1 0 0,1 0-1,0-1 1,22-1 133,-12-1-121,-1 0 0,-1-1-1,1-1 1,0 0 0,-1 0-1,0 0 1,0-1 0,-1-1-1,0 1 1,0-1 0,0-1-1,-1 1 1,8-11 0,33-30 44,-47 51-21,-1-1 1,1 0-1,-1 0 1,0 0-1,0 0 1,0 1-1,0-1 1,0 0 0,0 0-1,-1 0 1,1 1-1,-1-1 1,0 2-1,-3 8 202,1 0-1,0 0 1,1 1-1,0-1 1,1 1 0,0 13-1,2-24-213,-1 1 0,0 0 0,1-1-1,0 1 1,-1 0 0,1-1 0,0 1-1,1-1 1,-1 1 0,0-1 0,1 0-1,-1 0 1,1 1 0,0-1 0,0 0-1,-1 0 1,2-1 0,-1 1 0,0 0-1,0-1 1,0 1 0,1-1 0,-1 0 0,1 1-1,-1-1 1,1 0 0,-1-1 0,1 1-1,-1 0 1,1-1 0,0 0 0,0 1-1,-1-1 1,4 0 0,6 0-33,-1 0 0,1-1 0,-1 0-1,1-1 1,-1 0 0,0-1 0,0 0 0,0-1 0,0 0 0,-1-1 0,1 0 0,-1 0-1,0-1 1,-1-1 0,0 0 0,0 0 0,9-9 0,-17 18-24,0-1 0,-1 0 0,1 1-1,0-1 1,0 0 0,-1 1 0,1-1 0,-1 1 0,1 0 0,-1-1 0,0 1 0,1-1-1,-1 1 1,0-1 0,0 1 0,0 0 0,0-1 0,0 1 0,-1 2 0,2 50 102,-1-51-91,0-2 14,0 0 1,0-1-1,0 1 0,0 0 1,0 0-1,0-1 1,0 1-1,0 0 0,0 0 1,0-1-1,1 1 0,-1 0 1,0-1-1,1 1 1,-1 0-1,0-1 0,1 1 1,-1 0-1,1-1 1,-1 1-1,1-1 0,-1 1 1,1-1-1,0 1 0,-1-1 1,1 1-1,-1-1 1,1 0-1,0 1 0,0-1 1,27-2-89,23-23-1536,1-15-3328,-10 7-3584,-21 18 425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0.873"/>
    </inkml:context>
    <inkml:brush xml:id="br0">
      <inkml:brushProperty name="width" value="0.025" units="cm"/>
      <inkml:brushProperty name="height" value="0.025" units="cm"/>
    </inkml:brush>
  </inkml:definitions>
  <inkml:trace contextRef="#ctx0" brushRef="#br0">102 140 9065,'0'0'8824,"0"-9"-5674,-2-30-1186,2 39-1932,0-1 0,-1 0 0,1 0 1,0 0-1,0 1 0,-1-1 0,1 0 0,0 0 0,-1 1 0,1-1 0,-1 0 1,1 1-1,-1-1 0,1 1 0,-1-1 0,0 1 0,1-1 0,-1 1 0,0-1 0,1 1 1,-1-1-1,0 1 0,1 0 0,-1-1 0,0 1 0,0 0 0,1 0 0,-1-1 1,0 1-1,0 0 0,0 0 0,1 0 0,-1 0 0,0 0 0,0 0 0,0 0 1,1 1-1,-1-1 0,0 0 0,0 0 0,0 1 0,1-1 0,-2 1 0,-26 15 199,23-11-100,1 1-1,0 0 1,0-1-1,0 1 0,0 1 1,1-1-1,0 0 1,1 1-1,-1 0 0,1-1 1,1 1-1,-1 0 1,0 13-1,2-19-118,1 0-1,-1 1 1,1-1-1,-1 0 1,1 0 0,-1 1-1,1-1 1,0 0-1,0 0 1,0 0-1,0 0 1,0 0 0,0 0-1,0 0 1,0 0-1,0-1 1,0 1-1,0 0 1,0-1 0,1 1-1,-1 0 1,0-1-1,0 0 1,1 1-1,-1-1 1,0 0 0,1 0-1,-1 1 1,0-1-1,1 0 1,-1 0-1,1-1 1,1 1 0,5 0 31,0-1 0,0 1-1,-1-1 1,1 0 0,8-3 0,-2-3-22,0 1 0,-1-2 0,1 0 0,-2 0 1,1-1-1,-1-1 0,-1 0 0,1 0 0,-2-1 0,1-1 0,-2 0 0,0 0 0,0-1 0,-1 0 0,-1-1 0,12-27 0,-21 34 168,-8 10-150,-8 12-69,12-8 23,0 1 0,0 0 0,1 0-1,1 1 1,-1 0 0,1 0 0,1 0 0,-1 0 0,2 0 0,-1 1 0,1-1 0,1 1 0,0 0 0,0-1 0,1 15 0,0-22-178,0-1 1,1 1-1,-1-1 0,0 1 0,1 0 0,-1-1 0,1 1 0,0-1 0,-1 1 0,1-1 0,0 1 0,0-1 0,0 0 1,0 1-1,0-1 0,0 0 0,1 0 0,-1 0 0,0 0 0,1 0 0,-1 0 0,0 0 0,1 0 0,1 0 0,23 6-5399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45.360"/>
    </inkml:context>
    <inkml:brush xml:id="br0">
      <inkml:brushProperty name="width" value="0.025" units="cm"/>
      <inkml:brushProperty name="height" value="0.025" units="cm"/>
    </inkml:brush>
  </inkml:definitions>
  <inkml:trace contextRef="#ctx0" brushRef="#br0">0 500 13421,'0'0'8675,"1"-11"-8435,3-13-118,2-1 1,1 1-1,1 0 0,0 1 1,2 0-1,14-23 0,25-67 314,-39 85-302,-2 8 68,-1-1 0,0 1 0,-2-1-1,0-1 1,2-32 0,-7 54-186,0 0 0,0 0 0,0 0 0,0 0 0,0 0 0,0 0 0,0 0 0,0 0 0,1 0 0,-1 0 0,0 0 0,0 0 0,0 0 0,0 0 0,0 0 0,0 0 0,0 0 0,0 0 0,0 0 0,0 0 0,0 0 0,0 0 0,0 0 0,1 0 0,-1 0 0,0 0 0,0 0 0,0 0 0,0 0 0,0 0 0,0 0 1,0 0-1,0 0 0,0 0 0,0 0 0,0 0 0,0 0 0,0 0 0,0-1 0,0 1 0,0 0 0,0 0 0,0 0 0,7 15 165,7 28-321,-10-33 232,1 6-44,2 1 0,0-1 0,0-1 0,16 24 0,-21-36-230,1 1 1,0-1 0,-1 0 0,2 0 0,-1 0 0,0 0-1,0 0 1,1-1 0,0 1 0,7 3 0,-9-5-145,1-1-1,-1 1 1,0-1 0,1 1 0,-1-1-1,0 0 1,1 0 0,-1 0-1,1 0 1,-1 0 0,0-1 0,1 1-1,-1-1 1,0 0 0,1 1 0,-1-1-1,0 0 1,0 0 0,0 0 0,0-1-1,3-1 1,18-20-8514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1.511"/>
    </inkml:context>
    <inkml:brush xml:id="br0">
      <inkml:brushProperty name="width" value="0.025" units="cm"/>
      <inkml:brushProperty name="height" value="0.025" units="cm"/>
    </inkml:brush>
  </inkml:definitions>
  <inkml:trace contextRef="#ctx0" brushRef="#br0">202 56 11275,'0'0'13228,"1"-9"-11840,0 7-1341,-1 0-1,0 0 1,0 0 0,1 0-1,-1 0 1,0 0 0,-1-1-1,1 1 1,0 0-1,-1 0 1,1 0 0,-1 0-1,0 0 1,-1-4-1,0 5-36,0 0 0,0-1 0,0 1 0,0 0 0,0 0-1,0 0 1,0 0 0,-1 0 0,1 1 0,0-1 0,-1 1-1,1-1 1,0 1 0,-1 0 0,1 0 0,0 0 0,-1 0-1,-3 1 1,-2 1-3,0 0-1,0 0 1,0 0-1,1 1 0,-1 0 1,1 1-1,-1 0 1,1 0-1,0 1 0,1-1 1,-1 2-1,1-1 1,0 1-1,0-1 0,1 2 1,-1-1-1,1 0 1,1 1-1,-1 0 0,1 0 1,1 1-1,-1-1 1,1 1-1,-3 10 0,6-17-4,0 0 0,0 0 0,0 0 0,0 0 0,0 0 0,0 0 0,0 0 0,0 0 0,0-1 0,0 1 0,0 0 0,0 0 0,1 0 0,-1 0 0,0 0 0,1 0 0,-1-1 0,1 1 0,-1 0 0,1 0 0,-1 0 0,1-1 0,-1 1 0,1 0 0,0-1 0,-1 1 0,1-1 0,0 1 0,1 0 0,0 0 10,0 0 1,1-1-1,-1 1 0,1-1 0,-1 1 0,1-1 0,-1 0 1,1 0-1,-1 0 0,5-1 0,1 0 19,0-1 0,0 1 0,0-2 0,-1 1 0,1-1 0,9-5 1,-1-3-5,0 0 0,-1 0 1,0-2-1,-1 0 0,0-1 1,-1 0-1,12-17 0,-28 37-192,0-1-1,1 1 1,-1 0-1,1 1 0,0-1 1,1 0-1,-1 1 1,1-1-1,1 1 0,-1-1 1,1 1-1,1 7 1,-1-10 26,0 0 0,0 0 0,1 0 1,0 0-1,0 0 0,0 0 1,0-1-1,1 1 0,0 0 0,-1-1 1,1 1-1,1-1 0,-1 1 0,0-1 1,1 0-1,-1 0 0,1 0 0,0 0 1,0-1-1,0 1 0,1-1 0,-1 0 1,4 2-1,4 0-1010,-1-1 0,1 0 0,-1-1 0,1-1 0,0 0 0,-1 0 0,1-1 0,16-1 0,10-3-2363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1.893"/>
    </inkml:context>
    <inkml:brush xml:id="br0">
      <inkml:brushProperty name="width" value="0.025" units="cm"/>
      <inkml:brushProperty name="height" value="0.025" units="cm"/>
    </inkml:brush>
  </inkml:definitions>
  <inkml:trace contextRef="#ctx0" brushRef="#br0">222 74 6342,'2'-9'2904,"1"-1"-2285,3-34 1602,-6 44-2152,0 0 0,0-1 0,0 1 0,0 0 0,0-1 0,0 1 0,0-1 0,0 1 0,0 0 0,0-1 0,0 1 0,0 0 0,0-1 0,0 1 0,0 0 0,0-1 0,0 1 0,-1 0 1,1 0-1,0-1 0,0 1 0,0 0 0,-1-1 0,1 1 0,0 0 0,0 0 0,-1-1 0,1 1 0,0 0 0,0 0 0,-1 0 0,1-1 0,0 1 0,-1 0 0,1 0 0,0 0 0,-1 0 0,1 0 0,0 0 0,-1 0 0,1 0 0,0 0 0,-1 0 0,0 0 0,-18 10 1574,-13 23-162,21-18-907,2 1-1,-1 0 1,2 0 0,0 1 0,1 0-1,-5 20 1,9-28-451,1 1 0,0-1 0,1 1 0,0-1 0,1 1 0,0-1 0,0 1 1,1-1-1,0 1 0,1-1 0,0 0 0,0 1 0,7 15 0,0-6-47,27 69-99,-34-82 38,0 0 1,-1 0 0,1 0-1,-2 1 1,1-1 0,0 0-1,-1 0 1,0 1-1,-1-1 1,0 0 0,0 0-1,-2 9 1,2-13 117,0 1-1,0-1 1,0 0-1,-1 0 1,1 0-1,-1 0 1,1 0-1,-1 0 1,0-1-1,1 1 1,-1-1-1,0 1 1,0-1 0,0 1-1,0-1 1,-1 0-1,1 0 1,0 0-1,0 0 1,-1-1-1,1 1 1,-1 0-1,1-1 1,0 0-1,-1 1 1,1-1 0,-1 0-1,1-1 1,-1 1-1,-2-1 1,1 1 15,0-1 1,0 0 0,0 0-1,0 0 1,0 0 0,0-1 0,0 0-1,1 1 1,-1-2 0,1 1-1,-1 0 1,1 0 0,0-1-1,0 0 1,0 0 0,0 0-1,-3-5 1,1 0-280,0-1 1,1 0-1,1 0 0,-1 0 0,1-1 0,1 1 1,0-1-1,0 0 0,1 1 0,0-1 0,0 0 1,2 0-1,-1 0 0,1 0 0,0 0 0,1 1 1,0-1-1,1 0 0,0 1 0,0 0 0,1 0 1,0 0-1,1 0 0,0 0 0,0 1 1,1 0-1,11-12 0,-2 7-1428,1 2 1,0 0-1,0 0 1,2 2-1,-1 0 1,20-7-1,-27 12 415,30-14-3954</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2.682"/>
    </inkml:context>
    <inkml:brush xml:id="br0">
      <inkml:brushProperty name="width" value="0.025" units="cm"/>
      <inkml:brushProperty name="height" value="0.025" units="cm"/>
    </inkml:brush>
  </inkml:definitions>
  <inkml:trace contextRef="#ctx0" brushRef="#br0">175 51 8616,'0'0'10090,"-4"-8"-7501,2 5-2420,0 0 0,0-1 0,-1 1 0,1 0 0,-1 0 1,1 1-1,-1-1 0,0 0 0,0 1 0,0 0 0,-1 0 0,-6-4 0,8 5-122,-1 1 0,1-1-1,-1 1 1,1-1 0,-1 1-1,1 0 1,-1 0-1,1 0 1,-1 0 0,1 0-1,-1 1 1,0-1 0,1 1-1,0 0 1,-1 0 0,1 0-1,-1 0 1,1 0 0,0 0-1,0 0 1,0 1-1,0-1 1,0 1 0,0 0-1,-3 2 1,-3 4 158,1 0 0,0 0 0,0 0 0,1 1 0,-7 11 0,11-16-153,0 1-1,0-1 1,0 1 0,0-1-1,0 1 1,1 0 0,0 0 0,0 0-1,0-1 1,1 1 0,0 0-1,0 0 1,1 8 0,-1-12-32,1 1 0,-1-1 0,1 1 0,0-1 0,0 1 0,0-1 0,0 0 0,0 1 0,0-1 0,0 0 0,1 0 0,-1 0 0,0 0 0,1 0 0,-1 0 0,0 0 0,1 0-1,-1-1 1,1 1 0,-1 0 0,1-1 0,0 1 0,-1-1 0,1 0 0,0 0 0,-1 1 0,1-1 0,0 0 0,-1 0 0,1-1 0,0 1 0,-1 0 0,1-1 0,-1 1 0,3-1 0,3 0 55,-1-1 0,1 0 0,-1 0 0,0 0 0,0 0 0,0-1 0,10-6-1,-3-1-55,-2 0-1,1 0 1,-2-1-1,1-1 0,-1 0 1,-1 0-1,0-1 1,9-19-1,-35 61-618,12-22 676,0-1 0,0 1 0,1 1 0,0-1 0,1 0 0,-1 1 0,1 0 0,1 0 0,-1 0 0,2 0 0,-1 0 0,1 1 0,-1 9 0,3-16-64,-1 0 0,1-1 0,0 1 0,0-1 0,0 1 0,-1-1 0,1 1 0,0-1 0,1 1 0,-1-1 0,0 0 0,0 0 0,1 1 0,-1-1 0,0 0 0,1 0 0,-1 0 0,1-1-1,0 1 1,-1 0 0,1-1 0,0 1 0,-1-1 0,1 1 0,0-1 0,-1 0 0,1 1 0,0-1 0,0 0 0,-1 0 0,1 0 0,0-1 0,3 0 0,1 1 13,0 0 1,0-1-1,1 0 1,-1-1-1,0 1 0,0-1 1,0 0-1,8-5 1,-2 0-52,0-1 1,-1 0 0,0-1 0,-1 0-1,1-1 1,-2 0 0,1-1 0,-2 0 0,1 0-1,6-14 1,-33 52-596,14-23 657,1 1 0,0-1 1,0 1-1,0-1 0,0 1 1,0 0-1,1 0 0,0 0 0,0 1 1,1-1-1,-1 0 0,0 10 1,2-14-23,0-1 1,1 1 0,-1 0 0,1 0-1,-1-1 1,1 1 0,-1 0 0,1-1 0,-1 1-1,1 0 1,-1-1 0,1 1 0,0-1-1,-1 1 1,1-1 0,0 1 0,0-1 0,-1 0-1,1 1 1,0-1 0,0 0 0,-1 0-1,1 1 1,0-1 0,0 0 0,0 0 0,0 0-1,-1 0 1,1 0 0,0 0 0,0 0-1,0 0 1,0-1 0,1 1 0,33-7 263,-12-3-266,-1-1 0,30-20 0,15-9-75,-66 79 69,-1-38 7,0 0 0,0 1 0,-1-1 1,1 1-1,1-1 0,-1 0 0,0 1 0,0-1 1,0 0-1,1 1 0,-1-1 0,1 0 0,-1 0 1,1 1-1,-1-1 0,1 0 0,0 0 0,-1 0 1,1 0-1,0 1 0,0-1 0,0-1 1,2 3-1,0-2 17,0 0 0,1 0-1,-1-1 1,0 1 0,0-1 0,1 0 0,-1 0 0,6 0 0,0-1 8,7 0-31,-1-1 0,0-1 0,0 0 0,0-2 0,16-5 0,50-12-647,-81 22 632,1 0-1,-1 0 0,1 1 1,0-1-1,-1 0 0,0 1 0,1-1 1,-1 0-1,1 1 0,-1-1 1,1 1-1,-1-1 0,0 1 1,1-1-1,-1 1 0,0-1 0,1 1 1,-1-1-1,0 1 0,0 0 1,0-1-1,0 1 0,1-1 1,-1 1-1,0 0 0,0-1 0,0 1 1,0-1-1,0 1 0,0 0 1,-1-1-1,1 1 0,0-1 1,0 1-1,0 0 0,0-1 0,-1 1 1,1-1-1,-1 2 0,-8 26 53,4-17-162,-8 15 257,5-18-2920,4-15-6075,4-8-129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3.045"/>
    </inkml:context>
    <inkml:brush xml:id="br0">
      <inkml:brushProperty name="width" value="0.025" units="cm"/>
      <inkml:brushProperty name="height" value="0.025" units="cm"/>
    </inkml:brush>
  </inkml:definitions>
  <inkml:trace contextRef="#ctx0" brushRef="#br0">1 1 18546,'0'0'7142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5.040"/>
    </inkml:context>
    <inkml:brush xml:id="br0">
      <inkml:brushProperty name="width" value="0.025" units="cm"/>
      <inkml:brushProperty name="height" value="0.025" units="cm"/>
    </inkml:brush>
  </inkml:definitions>
  <inkml:trace contextRef="#ctx0" brushRef="#br0">68 47 14510,'0'0'4527,"-3"8"-2958,-4 12-941,2-1-1,0 1 0,1 0 1,0 0-1,0 22 0,3 109 1961,2-87-916,-2-80-1601,-1 1-1,0 0 1,-1-1 0,-8-21 0,-6-32-457,18 71 348,-1 1 1,1-1-1,0 1 1,0-1-1,0 0 1,0 0-1,0 1 0,0-1 1,0 0-1,1 0 1,-1 0-1,1 0 1,0 0-1,0 0 1,-1-1-1,1 1 1,0-1-1,4 3 1,0-1 40,-1 0 0,1-1 0,0 1 1,0-1-1,0-1 0,1 1 0,9 0 1,-4 0 50,0-2-1,0 0 1,0 0 0,-1-1 0,1 0-1,0-1 1,0 0 0,16-6 0,-18 3-18,1 0 0,-1-1 0,0 0 0,-1 0 0,1-1 0,-1 0 0,-1-1 0,1 0 0,-1 0 0,-1-1 0,0 0 0,0 0 0,0-1 0,-1 0 0,-1 0 0,0 0 0,0-1 0,-1 1 0,0-1 0,-1 0 0,0-1 0,-1 1 0,0 0 0,-1-1-1,0 1 1,-1-14 0,0 24-35,0-1-1,0 1 0,0-1 0,0 1 0,0 0 1,0-1-1,0 1 0,-1 0 0,1-1 0,0 1 0,-1 0 1,1-1-1,-1 1 0,1 0 0,-1 0 0,0 0 1,0 0-1,1-1 0,-1 1 0,0 0 0,-2-1 1,2 1-7,0 1 1,0 0 0,0-1 0,-1 1 0,1 0 0,0 0 0,0 0 0,0 0-1,-1 0 1,1 0 0,0 0 0,0 0 0,-1 0 0,1 0 0,0 1 0,0-1 0,0 1-1,0-1 1,-2 1 0,-3 3-23,0-1 0,-1 1 0,1 0 1,0 1-1,1 0 0,-9 8 0,-7 11 14,1 1-1,-22 37 1,35-51 16,0 1 0,1 0-1,1 0 1,0 0 0,1 0 0,0 1 0,1 0-1,-3 19 1,6-30-3,0 0 1,0 0-1,0-1 1,0 1-1,0 0 0,0-1 1,1 1-1,-1 0 0,1-1 1,-1 1-1,1 0 0,-1-1 1,1 1-1,0-1 0,0 1 1,0-1-1,0 1 0,0-1 1,0 0-1,0 1 0,0-1 1,1 0-1,2 2 0,-1-1 5,0-1 0,1 1 0,-1-1 0,1 0 0,0 0 0,-1 0 0,1 0 0,0 0 0,0-1 0,6 0 0,1 0-44,0-1 0,0 0 0,-1-1-1,1 0 1,0-1 0,0 0 0,10-4 0,3-8-178,-18 11 209,0 1 0,0-1 0,0 1 0,0 0 0,1 0 0,-1 1 0,1 0 0,8-2 0,-14 8 69,0 1 1,0 0-1,0-1 0,-1 1 1,1 0-1,-1-1 1,0 1-1,-1 7 1,1-6-45,-1 4-49,3 21-1247,6-23-3248,8-9-4915,-2-6-2141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5.391"/>
    </inkml:context>
    <inkml:brush xml:id="br0">
      <inkml:brushProperty name="width" value="0.025" units="cm"/>
      <inkml:brushProperty name="height" value="0.025" units="cm"/>
    </inkml:brush>
  </inkml:definitions>
  <inkml:trace contextRef="#ctx0" brushRef="#br0">32 51 16496,'0'0'5883,"8"5"-4042,2 1-1430,0-2 0,0 1 0,1-1 0,-1-1 0,20 4 0,-25-6-311,0 0 0,0 0 0,0-1 0,-1 0 0,1 0 0,0 0 0,0 0 0,0-1 0,0 0 0,0 0 0,0 0 0,0 0 0,0-1 0,-1 0 0,1 0 0,-1 0 0,8-5 0,-11 6-83,0 0 0,0 1 0,0-1 0,0 0 0,0 0 0,0 0 0,0 0 0,-1 0 0,1 0 0,0 0 0,-1 0 0,1 0 1,0 0-1,-1 0 0,1 0 0,-1 0 0,0-1 0,1 1 0,-1 0 0,0 0 0,0-1 0,0 1 0,0 0 0,0 0 0,0-1 0,0 1 0,0 0 1,0 0-1,-1-1 0,1 1 0,0 0 0,-1 0 0,1 0 0,-1 0 0,1 0 0,-1-1 0,0 1 0,0 0 0,-1-1 0,0 0-9,0 0-1,-1 0 0,1 0 0,-1 0 0,1 0 0,-1 1 0,0-1 1,0 1-1,1 0 0,-1 0 0,0 0 0,0 0 0,-1 0 1,-2 0-1,-4 1-21,1 0 1,0 1-1,-1-1 1,1 2-1,0 0 1,0 0-1,0 0 1,0 1 0,0 0-1,1 1 1,-15 8-1,19-10 18,0 1 1,1-1-1,-1 0 0,1 1 1,0 0-1,-1 0 0,1 0 0,1 0 1,-1 0-1,0 1 0,1-1 1,0 1-1,0 0 0,0 0 0,0 0 1,0 0-1,1 0 0,0 0 1,0 0-1,0 0 0,0 0 0,1 1 1,-1-1-1,1 0 0,0 1 0,0-1 1,1 0-1,0 5 0,1-5-6,-1-1-1,1 0 0,0 0 0,0 0 1,0-1-1,0 1 0,0 0 1,0-1-1,1 1 0,-1-1 0,1 0 1,0 0-1,0 0 0,0 0 1,0 0-1,0-1 0,0 1 0,0-1 1,1 0-1,-1 0 0,0 0 1,1 0-1,6 0 0,10 2-1343,0-1-1,33 0 1,-51-2 1169,38-1-4740,4-6-3784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6.713"/>
    </inkml:context>
    <inkml:brush xml:id="br0">
      <inkml:brushProperty name="width" value="0.025" units="cm"/>
      <inkml:brushProperty name="height" value="0.025" units="cm"/>
    </inkml:brush>
  </inkml:definitions>
  <inkml:trace contextRef="#ctx0" brushRef="#br0">1 1 16976,'0'0'3331,"0"8"-2012,-1 27-17,3 89 1127,-2-121-2404,1 0 0,-1-1 0,1 1 0,0 0 0,0-1 1,0 1-1,0 0 0,1-1 0,-1 0 0,0 1 0,1-1 0,0 0 0,0 0 0,0 1 0,0-1 0,0-1 0,0 1 0,0 0 0,0-1 0,1 1 0,-1-1 0,1 1 0,-1-1 0,1 0 0,-1 0 0,1 0 0,0-1 0,0 1 0,-1-1 0,1 1 0,0-1 0,0 0 0,0 0 0,5-1 0,0 1 31,0-1 0,0 0 0,0 0-1,0-1 1,0 0 0,-1 0 0,1-1-1,0 0 1,-1-1 0,14-7 0,-5-5 83,-15 14-117,1-1 1,0 1-1,1 0 1,-1 0 0,0 0-1,1 0 1,-1 0-1,1 0 1,-1 0-1,1 1 1,0 0 0,4-2-1,-1 41 603,-4-23-406,-2-14-202,0 1 0,1 0 1,-1-1-1,0 1 1,1-1-1,-1 1 1,1-1-1,0 0 1,0 1-1,-1-1 0,1 1 1,0-1-1,0 0 1,0 0-1,0 0 1,1 0-1,-1 0 1,0 0-1,0 0 0,1 0 1,-1 0-1,0 0 1,1 0-1,-1-1 1,1 1-1,-1-1 1,1 1-1,-1-1 0,1 0 1,-1 1-1,1-1 1,0 0-1,-1 0 1,1 0-1,-1 0 1,1 0-1,-1-1 0,1 1 1,0 0-1,-1-1 1,3-1-1,7-2 86,0-1 0,-1-1 0,0 0 1,17-13-1,0 2-177,-26 16 70,0 0 0,1 0 0,-1 0-1,1 1 1,-1-1 0,1 1 0,0-1 0,-1 1-1,1-1 1,-1 1 0,1 0 0,0 0 0,-1 0 0,1 0-1,0 0 1,-1 0 0,1 0 0,0 1 0,-1-1-1,1 1 1,-1-1 0,1 1 0,-1-1 0,1 1 0,-1 0-1,1 0 1,-1 0 0,0 0 0,1 0 0,-1 0 0,0 0-1,0 0 1,0 0 0,0 1 0,0-1 0,0 0-1,0 1 1,1 1 0,9 30-1313,-8 1-3550,-3-34 4712,0 1 0,0-1 0,0 0 0,0 0 0,0 0 0,0 0 0,0 0 1,0 0-1,0 0 0,0 0 0,0 1 0,0-1 0,0 0 0,1 0 0,1 1-3717,-2-1 3717,0 0 0,0 0 0,0 0 0,0 0 0,0 0 0,0 0 0,1 0 1,-1 0-1,0 0 0,0 0 0,2-7-10251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7.047"/>
    </inkml:context>
    <inkml:brush xml:id="br0">
      <inkml:brushProperty name="width" value="0.025" units="cm"/>
      <inkml:brushProperty name="height" value="0.025" units="cm"/>
    </inkml:brush>
  </inkml:definitions>
  <inkml:trace contextRef="#ctx0" brushRef="#br0">0 0 11211,'0'0'11979,"60"33"-22069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7.456"/>
    </inkml:context>
    <inkml:brush xml:id="br0">
      <inkml:brushProperty name="width" value="0.025" units="cm"/>
      <inkml:brushProperty name="height" value="0.025" units="cm"/>
    </inkml:brush>
  </inkml:definitions>
  <inkml:trace contextRef="#ctx0" brushRef="#br0">155 1 14157,'0'0'5899,"-8"6"-4308,2-2-1374,0 1-1,0 1 0,1-1 1,0 1-1,0 0 0,0 0 1,1 1-1,0-1 1,0 1-1,0 0 0,1 0 1,0 0-1,1 1 0,-3 10 1,-13 76 1169,5 1 0,-2 187 0,13-329-1853,-13-72 0,8 73-2221,-3-72 1,10 117 2700,0 0 0,0 0 0,1 0 0,-1 0 0,0 0 0,0 1 0,1-1 0,-1 0 0,0 0 0,1 0 1,-1 0-1,1 0 0,-1 1 0,1-1 0,0 0 0,-1 0 0,1 1 0,0-1 0,0 0 0,-1 1 1,1-1-1,0 1 0,0-1 0,0 1 0,-1-1 0,1 1 0,0 0 0,0-1 0,0 1 0,0 0 1,0 0-1,0 0 0,0 0 0,0-1 0,0 1 0,0 1 0,2-1 0,47 7 754,-31-4-547,1 0-123,-1-2 0,0 0 0,0-2 0,1 0 0,-1-1 0,0-1 1,33-9-1,-44 9 53,0 1 0,0-2 1,0 1-1,-1-1 0,1 0 1,-1 0-1,0-1 0,0 0 1,-1-1-1,1 1 1,-1-1-1,-1 0 0,1-1 1,-1 1-1,0-1 0,0 0 1,-1-1-1,0 1 0,0-1 1,3-10-1,-6 16-123,0 0 1,-1 0-1,1 0 0,-1 0 0,1 0 1,-1-1-1,0 1 0,0 0 0,0 0 1,0 0-1,0 0 0,0-1 1,0 1-1,-1 0 0,-1-4 0,2 5-29,-1 0-1,1 0 1,-1 1-1,0-1 1,0 0-1,1 0 0,-1 1 1,0-1-1,0 1 1,0-1-1,1 0 1,-1 1-1,0 0 0,0-1 1,0 1-1,0-1 1,0 1-1,0 0 1,0 0-1,0 0 0,0 0 1,0 0-1,-2 0 1,-1 0-14,0 1 1,0 0-1,0 0 1,0 0 0,0 0-1,0 0 1,0 1-1,0 0 1,1 0 0,-1 0-1,1 0 1,-1 1-1,1-1 1,0 1 0,-3 3-1,-6 8 111,0 1 1,1 0-1,1 0 0,0 1 1,1 1-1,1 0 0,0 0 1,1 0-1,1 1 0,1 0 1,1 0-1,0 1 0,-2 34 1,6-50-131,0-1 0,0 1 0,0-1 0,1 0 0,-1 1 0,1-1 0,-1 0-1,1 1 1,0-1 0,0 0 0,0 0 0,0 0 0,1 0 0,-1 0 0,0 0 0,1 0 0,-1 0 0,1 0 0,0-1 0,0 1 0,-1-1 0,1 1 0,0-1 0,0 0 0,1 0 0,-1 0 0,0 0 0,0 0 0,0 0 0,1 0 0,-1-1 0,0 1 0,1-1 0,-1 0 0,1 0 0,-1 0 0,0 0 0,1 0 0,-1 0 0,3-1 0,4 0-1247,1 0 1,0 0 0,-1-2 0,1 1 0,-1-1-1,0 0 1,0-1 0,17-9 0,-1-4-4725,-4-2-1537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8.264"/>
    </inkml:context>
    <inkml:brush xml:id="br0">
      <inkml:brushProperty name="width" value="0.025" units="cm"/>
      <inkml:brushProperty name="height" value="0.025" units="cm"/>
    </inkml:brush>
  </inkml:definitions>
  <inkml:trace contextRef="#ctx0" brushRef="#br0">69 292 4420,'0'0'16229,"-8"4"-15039,-34 23 278,41-26-1416,-1 0 0,1 0-1,0 0 1,-1 0 0,1 1 0,0-1 0,0 0-1,0 1 1,0-1 0,0 1 0,0 0-1,0-1 1,0 1 0,1 0 0,-1-1 0,1 1-1,-1 0 1,1-1 0,0 1 0,-1 0-1,1 0 1,0 0 0,0 0 0,0-1-1,1 1 1,-1 0 0,0 0 0,1-1 0,-1 1-1,1 0 1,0 0 0,1 2 0,-1-3-35,0 0 0,0 0 0,0 0 1,0 0-1,0 0 0,0 0 0,1 0 1,-1-1-1,0 1 0,1 0 0,-1-1 1,0 1-1,1-1 0,-1 0 0,1 1 1,-1-1-1,1 0 0,-1 0 0,1 0 1,-1 0-1,1 0 0,-1 0 0,1 0 0,-1 0 1,0-1-1,1 1 0,-1-1 0,3 0 1,0-1 0,1 1 1,-1-1-1,0 0 1,0 0 0,0-1-1,0 1 1,0-1-1,3-3 1,-2 1-11,-1 0 1,0 0-1,0 0 1,0 0-1,-1-1 0,0 0 1,0 1-1,0-1 0,-1 0 1,0 0-1,0-1 1,0 1-1,0-9 0,-2 14-104,-2 5 96,1 0 0,-1 0 0,1 0 0,0 0 0,0 0 0,0 1 0,0 7 0,1-11 20,-1 1-1,1 0 0,0 0 1,0 0-1,1 0 1,-1 0-1,0 0 0,1-1 1,-1 1-1,1 0 0,-1 0 1,1-1-1,0 1 1,0 0-1,0-1 0,0 1 1,0 0-1,0-1 0,0 0 1,0 1-1,1-1 1,-1 0-1,0 1 0,1-1 1,-1 0-1,4 2 0,-2-2 7,1 0 1,-1 0-1,0-1 0,1 1 0,-1-1 0,0 0 0,1 1 0,-1-1 0,1-1 0,-1 1 0,0 0 0,1-1 0,-1 0 0,0 0 0,6-2 0,1-2-5,0 0-1,0-1 1,-1 0 0,0 0-1,0-1 1,0 0 0,-1-1-1,0 0 1,0-1 0,8-11 0,1-3-1,-1-1 0,25-49 0,-35 59-54,0 0 0,-1 1 0,-1-1 0,0-1 0,-1 1 0,0-1 0,1-25 0,-4 39 29,0 1 0,0 0 0,0-1 0,0 1 0,0 0 0,0-1 0,0 1 0,0-1-1,0 1 1,0 0 0,0-1 0,0 1 0,0 0 0,0-1 0,0 1 0,0 0 0,0-1 0,0 1 0,0 0 0,-1-1 0,1 1 0,0 0 0,0-1 0,0 1 0,-1 0 0,1-1 0,0 1 0,0 0 0,-1 0 0,1-1 0,0 1-1,-1 0 1,1 0 0,0 0 0,-1-1 0,1 1 0,0 0 0,-1 0 0,1 0 0,0 0 0,-1 0 0,0 0 0,-15 11-150,-13 22 52,18-14 203,0 1-1,2 0 1,0 0 0,1 1 0,1 0-1,2 0 1,-1 1 0,2 0 0,1-1 0,1 2-1,1-1 1,2 33 0,-1-54-93,0 0-1,0 0 1,0 0 0,0 0-1,0 0 1,0 0 0,0 0-1,0 0 1,0 0 0,1 0-1,-1 0 1,0 0 0,1 0-1,-1 0 1,1-1 0,-1 1 0,1 0-1,-1 0 1,1 0 0,0-1-1,-1 1 1,1 0 0,0-1-1,-1 1 1,1 0 0,0-1-1,0 1 1,0-1 0,0 1-1,0-1 1,-1 0 0,1 1-1,0-1 1,2 1 0,-2-2 1,1 1 0,-1 0 0,0-1 0,0 1 0,1 0 1,-1-1-1,0 0 0,0 1 0,0-1 0,0 1 0,0-1 0,0 0 1,0 0-1,0 0 0,0 0 0,0 0 0,0 0 0,0 0 1,-1 0-1,1 0 0,0 0 0,-1 0 0,1 0 0,-1-1 0,1 1 1,-1-1-1,11-29-39,-2 0 0,-1 0 1,8-62-1,-15 99 58,0-1 1,0 1-1,0-1 1,1 1 0,0-1-1,0 0 1,0 0-1,0 0 1,1 0-1,0 0 1,0 0-1,1-1 1,-1 1-1,1-1 1,0 0-1,0 0 1,0 0-1,1-1 1,-1 0-1,1 0 1,0 0-1,0 0 1,0-1-1,0 1 1,0-1-1,1 0 1,-1-1-1,0 0 1,1 0-1,0 0 1,-1 0-1,1-1 1,-1 0-1,1 0 1,0 0-1,-1-1 1,1 0-1,-1 0 1,1 0-1,-1-1 1,1 0-1,-1 0 1,0 0-1,0-1 1,6-3-1,0-1-4,-1-1 0,0 0 1,0-1-1,0 0 0,-1-1 0,-1 0 0,1 0 0,7-14 0,-15 23-188,-26 34-353,17-20 524,2 0 0,-1 1 0,-4 17 1,9-25-84,0 0 1,1 0-1,0 0 1,0 0-1,0 0 1,1 1-1,-1-1 1,2 0-1,-1 0 1,2 9-1,-1-14-218,0 0 1,0-1-1,0 1 0,0-1 0,0 0 0,0 1 0,0-1 0,0 0 1,0 0-1,0 1 0,0-1 0,0 0 0,0 0 0,0 0 0,0 0 1,0 0-1,0-1 0,0 1 0,0 0 0,0 0 0,0-1 0,0 1 1,0 0-1,0-1 0,0 1 0,0-1 0,0 0 0,0 1 0,1-2 1,15-15-7436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45.994"/>
    </inkml:context>
    <inkml:brush xml:id="br0">
      <inkml:brushProperty name="width" value="0.025" units="cm"/>
      <inkml:brushProperty name="height" value="0.025" units="cm"/>
    </inkml:brush>
  </inkml:definitions>
  <inkml:trace contextRef="#ctx0" brushRef="#br0">56 5 17713,'0'0'3929,"-8"-1"-2392,-27-2-987,35 3-544,-1-1 1,1 2-1,-1-1 0,1 0 1,-1 0-1,1 0 0,-1 0 1,1 0-1,-1 0 0,1 0 1,-1 1-1,1-1 0,-1 0 1,1 0-1,-1 1 0,1-1 1,0 0-1,-1 1 0,1-1 1,0 0-1,-1 1 0,1-1 1,0 1-1,-1-1 0,1 0 1,0 1-1,0-1 0,-1 1 1,1-1-1,0 1 0,0-1 1,0 1-1,0-1 0,0 1 1,-1-1-1,1 1 0,0-1 1,0 1-1,0-1 0,1 1 1,-1 0-1,3 19-37,0-14 22,0 1 0,0-1 0,1 1 0,0-1 1,0 0-1,0-1 0,0 1 0,1-1 0,0 1 0,1-1 0,-1-1 0,1 1 0,0-1 1,11 6-1,-13-7 9,1-1 0,-1 0 0,1-1 0,-1 1 0,1-1 0,0 0 0,0 0 0,0 0 0,-1-1 0,1 0 0,0 0 0,0 0 0,0 0 0,0-1 0,0 0 0,-1 0 0,1 0 0,0-1 0,-1 1 0,1-1 0,-1 0 0,7-4 0,-9 4-5,0 1 1,1-1-1,-1 1 1,0 0-1,1 0 1,-1 0-1,1 0 1,-1 0-1,1 0 1,-1 1-1,1-1 1,-1 1-1,1 0 1,0 0-1,-1 0 1,1 0-1,0 0 1,-1 0-1,1 1 1,-1-1-1,1 1 1,-1 0-1,1 0 1,-1 0-1,1 0 1,-1 0-1,0 1 1,0-1-1,1 0 1,2 4-1,3 4-7,0 0 0,0 0 0,-1 1 0,0 0 0,8 18 0,1-1 117,11 17-124,29 60 0,-50-92 346,-1 1-1,0 0 1,-1 0 0,0 1-1,-1-1 1,-1 1 0,0-1-1,-1 1 1,0 0-1,-2 16 1,1-28-275,0 0 1,0-1-1,0 1 0,0-1 0,-1 1 0,1-1 1,-1 1-1,1-1 0,-1 1 0,0-1 0,1 1 1,-1-1-1,0 0 0,0 1 0,0-1 1,0 0-1,0 0 0,0 0 0,0 0 0,-1 0 1,1 0-1,0 0 0,-1 0 0,1 0 0,0 0 1,-1-1-1,1 1 0,-1-1 0,1 1 0,-1-1 1,1 0-1,-1 1 0,1-1 0,-1 0 1,0 0-1,1 0 0,-1 0 0,1 0 0,-1 0 1,0-1-1,1 1 0,-1 0 0,1-1 0,-1 0 1,1 1-1,0-1 0,-3-1 0,-6-2-7,1-1 0,0 0-1,1 0 1,-1 0 0,1-1-1,-8-7 1,-6-8-62,1 0 0,-22-29 1,38 43-188,0 1 1,1-1-1,-1 0 1,2 0-1,-1 0 1,1 0-1,0-1 1,0 0-1,1 1 1,0-1 0,1 0-1,-1 0 1,1-12-1,2 13-439,1 1 0,1-1 0,-1 1 0,1 0 1,0 0-1,0 0 0,1 0 0,-1 0 0,1 1 0,1-1 0,-1 1 0,9-7 0,5-9-2508,9-13-2642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8.622"/>
    </inkml:context>
    <inkml:brush xml:id="br0">
      <inkml:brushProperty name="width" value="0.025" units="cm"/>
      <inkml:brushProperty name="height" value="0.025" units="cm"/>
    </inkml:brush>
  </inkml:definitions>
  <inkml:trace contextRef="#ctx0" brushRef="#br0">6 1 12940,'0'0'9545,"-5"56"-15118,10-38-2306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08.998"/>
    </inkml:context>
    <inkml:brush xml:id="br0">
      <inkml:brushProperty name="width" value="0.025" units="cm"/>
      <inkml:brushProperty name="height" value="0.025" units="cm"/>
    </inkml:brush>
  </inkml:definitions>
  <inkml:trace contextRef="#ctx0" brushRef="#br0">96 1 11243,'0'0'13677,"-10"7"-12386,8-5-1263,-10 6 405,1 1 0,1 1-1,-13 13 1,20-20-365,1 0 1,-1 0-1,1 0 1,-1 1-1,1-1 1,0 1-1,0 0 1,1-1-1,-1 1 1,1 0-1,0 0 1,0 0-1,0 0 1,0 0-1,1 0 1,0 0-1,-1 0 1,2 1-1,-1 4 1,1-7-54,1-1 1,-1 0-1,0 1 1,0-1-1,0 0 0,1 0 1,-1 0-1,1 0 1,-1 0-1,1 0 1,-1 0-1,1 0 1,0 0-1,-1-1 0,1 1 1,0-1-1,-1 1 1,1-1-1,0 0 1,0 0-1,-1 0 1,1 0-1,0 0 1,0 0-1,2-1 0,51-5 43,-37 1-192,0-2 0,0 0 0,20-12 1,-20 10 93,-1 1 0,1 0 1,20-4-1,-40 58 1257,2-45-1208,0 0 0,1 0 0,-1 0 0,1 0 0,-1-1 0,1 1 0,0 0 0,-1 0 0,1-1 1,0 1-1,-1 0 0,1-1 0,0 1 0,0 0 0,0-1 0,-1 1 0,1-1 0,0 1 0,0-1 0,0 0 0,0 0 0,0 1 0,0-1 0,0 0 0,0 0 0,0 0 0,0 0 0,0 0 1,0 0-1,0 0 0,0 0 0,0 0 0,1-1 0,49-4-905,-34 2-101,-16 3 920,0 0 0,0 0 0,-1 0 0,1 0 0,0 0 1,-1 0-1,1 1 0,0-1 0,-1 0 0,1 0 1,0 1-1,-1-1 0,1 0 0,0 1 0,-1-1 1,1 0-1,-1 1 0,1-1 0,-1 1 0,1-1 1,-1 1-1,1-1 0,-1 1 0,1-1 0,-1 1 1,0 0-1,1-1 0,-1 1 0,0 0 0,1-1 0,-1 1 1,0 0-1,0-1 0,0 1 0,0 0 0,0-1 1,1 1-1,-1 0 0,-1 0 0,1-1 0,0 1 1,0 0-1,0-1 0,0 1 0,0 0 0,-1-1 1,1 1-1,0 0 0,-1 0 0,0 10-4800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7.133"/>
    </inkml:context>
    <inkml:brush xml:id="br0">
      <inkml:brushProperty name="width" value="0.025" units="cm"/>
      <inkml:brushProperty name="height" value="0.025" units="cm"/>
    </inkml:brush>
  </inkml:definitions>
  <inkml:trace contextRef="#ctx0" brushRef="#br0">11 1 9513,'6'10'7041,"-6"22"-5363,0-24-719,-6 165 2004,3-87-3328,1 1-3903,-3-86-4252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7.479"/>
    </inkml:context>
    <inkml:brush xml:id="br0">
      <inkml:brushProperty name="width" value="0.025" units="cm"/>
      <inkml:brushProperty name="height" value="0.025" units="cm"/>
    </inkml:brush>
  </inkml:definitions>
  <inkml:trace contextRef="#ctx0" brushRef="#br0">1 56 9225,'0'0'10330,"11"0"-9348,99-4-168,162-27 0,-269 31-1018,14-5-455,-13-4-3080,-5 2-1460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7.810"/>
    </inkml:context>
    <inkml:brush xml:id="br0">
      <inkml:brushProperty name="width" value="0.025" units="cm"/>
      <inkml:brushProperty name="height" value="0.025" units="cm"/>
    </inkml:brush>
  </inkml:definitions>
  <inkml:trace contextRef="#ctx0" brushRef="#br0">0 40 11915,'0'0'9962,"62"-25"-9642,-35 21-288,1-2 0,1 3-32,2 2-320,-2 1-1410,5 0-1153,-3 2-2370,-3 7-2306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8.215"/>
    </inkml:context>
    <inkml:brush xml:id="br0">
      <inkml:brushProperty name="width" value="0.025" units="cm"/>
      <inkml:brushProperty name="height" value="0.025" units="cm"/>
    </inkml:brush>
  </inkml:definitions>
  <inkml:trace contextRef="#ctx0" brushRef="#br0">10 1 12684,'0'0'1655,"-1"11"1009,-2 3-1998,1-3 164,0-1-1,1 0 0,0 1 1,1 18-1,0-26-763,0-1 0,1 0 0,-1 0 1,0 0-1,1 0 0,0 0 0,-1 1 0,1-1 0,0 0 0,0-1 0,0 1 1,0 0-1,0 0 0,1 0 0,-1-1 0,1 1 0,-1 0 0,1-1 0,-1 1 0,1-1 1,0 0-1,0 0 0,-1 0 0,1 0 0,0 0 0,0 0 0,0 0 0,0 0 1,1-1-1,-1 1 0,2 0 0,9 0-10,-1 0 0,0 0-1,0-1 1,1-1 0,-1 0 0,0-1-1,0 0 1,22-7 0,-13 1-206,-1-1 1,0-1-1,37-23 1,-57 32 158,0 1 0,1 0 1,-1-1-1,0 1 0,0 0 0,1 0 0,-1-1 1,0 1-1,1 0 0,-1 0 0,0 0 1,1-1-1,-1 1 0,0 0 0,1 0 1,-1 0-1,1 0 0,-1 0 0,0 0 0,1 0 1,-1 0-1,1 0 0,-1 0 0,0 0 1,1 0-1,-1 0 0,1 0 0,-1 0 1,0 0-1,1 0 0,-1 0 0,1 0 0,-1 1 1,0-1-1,1 0 0,-1 0 0,1 1 1,-2 17 608,-17 33 795,15-43-1131,-4 7 157,-10 27 369,16-41-786,0 1 0,1 0 0,-1-1 0,1 1 0,-1 0 0,1 0 0,0 0 0,0 0 0,0-1 0,0 1 0,0 0 0,0 0 0,0 0 0,1 0 0,-1-1 0,1 1 0,-1 0 0,2 1 0,-2-2-90,1 0 0,0-1 0,0 1 0,0-1 0,-1 1 0,1-1 1,0 1-1,0-1 0,0 0 0,0 0 0,0 1 0,0-1 0,0 0 0,0 0 0,0 0 0,-1 0 0,1 0 0,0 0 0,0 0 0,0 0 0,0 0 0,0-1 0,0 1 0,0 0 0,0 0 0,0-1 0,0 1 0,-1-1 0,1 1 0,0-1 0,0 1 0,0-1 0,-1 0 0,1 1 0,1-2 0,24-25-4884,-10 0 41,2-5-2008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8.575"/>
    </inkml:context>
    <inkml:brush xml:id="br0">
      <inkml:brushProperty name="width" value="0.025" units="cm"/>
      <inkml:brushProperty name="height" value="0.025" units="cm"/>
    </inkml:brush>
  </inkml:definitions>
  <inkml:trace contextRef="#ctx0" brushRef="#br0">115 2 12075,'0'0'7042,"-3"11"-5649,-31 215 3758,29-169-4717,3 1 1,7 67-1,8-71-184,-10-45 336,-11-35-50,-76-233-2095,87 259 1520,0 0-1,-1 0 0,1 0 0,0 0 0,-1 0 1,1 1-1,0-1 0,0 1 0,-1 0 0,6 1 1,5 3-99,1-1 0,0-1 0,-1-1 0,2 0 1,-1 0-1,0-2 0,15 0 0,-24 0 80,0-1 0,1 0 0,-1 0 0,0-1 0,0 1 0,0-1-1,0 0 1,0 0 0,0-1 0,0 1 0,-1-1 0,1 0 0,-1-1 0,0 1-1,0-1 1,0 1 0,-1-1 0,1 0 0,-1-1 0,0 1 0,4-8 0,2-6 33,-1-1 1,-1 0 0,-1 0-1,-1 0 1,0-1 0,-2 0-1,0 0 1,0-37 0,-3 56 33,0 1 0,0 0 0,-1 0 1,1 0-1,0 0 0,0-1 0,0 1 1,-1 0-1,1 0 0,0 0 0,0 0 0,0 0 1,-1 0-1,1-1 0,0 1 0,0 0 1,-1 0-1,1 0 0,0 0 0,0 0 0,-1 0 1,1 0-1,0 0 0,0 0 0,-1 0 1,1 0-1,0 0 0,0 0 0,0 1 0,-1-1 1,1 0-1,0 0 0,0 0 0,-1 0 1,1 0-1,0 0 0,0 1 0,0-1 0,-1 0 1,1 0-1,0 0 0,0 0 0,0 1 0,0-1 1,0 0-1,-1 0 0,1 1 0,0-1 1,0 0-1,0 0 0,0 0 0,0 1 0,0-1 1,0 0-1,0 1 0,-12 13 46,-1 14 210,2 2 0,0-1-1,2 2 1,2-1 0,1 1 0,1 0-1,1 1 1,2-1 0,2 50 0,1-79-301,-1 1 0,0-1 0,1 0 1,-1 0-1,1 0 0,0 0 0,0 0 0,0 0 1,0 0-1,0 0 0,0 0 0,0 0 0,1 0 0,-1 0 1,1-1-1,-1 1 0,1-1 0,0 1 0,0-1 1,-1 0-1,1 1 0,0-1 0,0 0 0,0 0 1,0-1-1,1 1 0,-1 0 0,2 0 0,18-2-3419,-2-11-3497,-7-4-1482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9.471"/>
    </inkml:context>
    <inkml:brush xml:id="br0">
      <inkml:brushProperty name="width" value="0.025" units="cm"/>
      <inkml:brushProperty name="height" value="0.025" units="cm"/>
    </inkml:brush>
  </inkml:definitions>
  <inkml:trace contextRef="#ctx0" brushRef="#br0">56 184 6534,'0'0'16688,"-6"12"-16245,1-3-407,-28 57 1046,31-61-980,0 0 0,0 1-1,1-1 1,0 1 0,-1 0-1,2-1 1,-1 1-1,1 0 1,0 0 0,0 0-1,1-1 1,1 8 0,-2-11-89,1-1 1,-1 1-1,1-1 1,0 1-1,0-1 1,0 0-1,0 1 1,0-1-1,0 0 1,0 0-1,0 0 1,1 0-1,-1 0 1,0 0-1,1 0 0,-1 0 1,1 0-1,-1-1 1,1 1-1,-1 0 1,1-1-1,-1 1 1,1-1-1,-1 0 1,1 0-1,0 1 1,-1-1-1,1 0 1,0 0-1,-1-1 1,1 1-1,0 0 1,-1 0-1,3-2 1,0 2 5,0-1 0,0-1-1,0 1 1,0 0 0,-1-1 0,1 0 0,-1 0 0,1 0 0,-1 0 0,0-1 0,0 1 0,0-1-1,4-4 1,-2 1-19,-1-1 0,0 0 0,-1-1 0,1 1 0,-1 0 0,-1-1 0,0 0 0,0 0 0,0 1 0,-1-1 0,0 0 0,0-11 0,-15 46-154,12-24 154,1 1 0,0-1 0,0 0 0,1 1 0,-1 0 1,1-1-1,0 1 0,0-1 0,0 1 0,0-1 0,0 1 0,1 0 1,0-1-1,0 0 0,2 7 0,-2-8-8,1 0 0,-1 0 0,1 0 0,0-1 0,0 1-1,-1 0 1,1-1 0,0 0 0,0 1 0,0-1 0,1 0 0,-1 0 0,0 0 0,0 0-1,1 0 1,-1-1 0,0 1 0,1-1 0,-1 0 0,1 1 0,-1-1 0,1 0 0,3-1-1,0 1-14,1-2-1,0 1 0,0 0 0,-1-1 0,1-1 0,-1 1 1,0-1-1,0 0 0,0 0 0,0-1 0,0 0 0,-1 0 0,1 0 1,-1 0-1,0-1 0,-1 0 0,1 0 0,-1 0 0,0-1 1,0 0-1,0 0 0,3-9 0,6-9 31,-2-1 0,-1-1 1,0 1-1,6-35 0,-13 44 56,0 1-1,-2-1 1,1-24 0,-2 40-52,0 0 1,0-1-1,0 1 1,0 0-1,0 0 1,0-1 0,0 1-1,0 0 1,0 0-1,0-1 1,0 1-1,0 0 1,0 0-1,0 0 1,0-1-1,0 1 1,0 0-1,0 0 1,0-1-1,0 1 1,0 0-1,0 0 1,0 0-1,0-1 1,-1 1 0,1 0-1,0 0 1,0 0-1,0-1 1,0 1-1,-1 0 1,1 0-1,0 0 1,0 0-1,0 0 1,-1 0-1,1-1 1,0 1-1,0 0 1,0 0-1,-1 0 1,1 0-1,0 0 1,0 0 0,-1 0-1,1 0 1,0 0-1,-12 10 158,-7 17-74,11-3 45,1 0 1,0 0-1,2 0 1,1 1-1,1 0 1,2 0 0,0-1-1,3 33 1,11-16-51,-13-41-76,1 1-1,-1 0 1,0 0 0,0 0-1,1 0 1,-1-1 0,1 1-1,-1 0 1,1 0 0,-1-1-1,1 1 1,-1 0-1,1-1 1,0 1 0,-1 0-1,1-1 1,0 1 0,-1-1-1,1 1 1,0-1 0,0 0-1,0 1 1,-1-1 0,1 0-1,0 1 1,0-1 0,0 0-1,0 0 1,0 0 0,-1 0-1,1 0 1,0 0 0,0 0-1,0 0 1,0 0 0,0 0-1,0-1 1,-1 1 0,1 0-1,0 0 1,0-1-1,0 1 1,0-1 0,0 0-1,1-1 43,-1 0 0,0-1-1,0 1 1,0-1-1,0 0 1,0 1-1,-1-1 1,1 1-1,-1-1 1,0 0-1,0 0 1,0 1-1,0-1 1,0-4 0,-6-39 66,-7 11-168,12 34 25,0-1 1,1 1-1,-1 0 1,0-1-1,0 1 1,0 0-1,0 0 1,0 0-1,0 0 1,0 0-1,0 0 1,0 0-1,-1 0 1,1 0-1,0 1 1,-1-1-1,1 0 1,0 1-1,-1-1 1,1 1-1,-1 0 1,-1-1-1,3 2 6,0 1-1,0-1 0,0 0 0,0 1 1,0-1-1,0 1 0,1-1 1,-1 0-1,0 0 0,1 1 0,-1-1 1,1 0-1,0 0 0,-1 1 1,1-1-1,1 1 0,4 2 25,0 0 0,0-1-1,0 1 1,1-2 0,-1 1-1,1-1 1,0 0 0,0 0 0,-1-1-1,1 0 1,0 0 0,0 0-1,0-1 1,1 0 0,-1-1-1,0 0 1,0 0 0,-1 0 0,1-1-1,0 0 1,0 0 0,-1 0-1,1-1 1,-1 0 0,0-1-1,11-7 1,3-5-176,-26 36-113,-5 11 204,7-19 194,1 1 0,0-1 0,1 1 0,1 0 0,0-1 0,1 1 0,0 0 0,2 13 0,-1-25-106,-1 0-1,0 1 0,1-1 0,-1 0 1,1 1-1,0-1 0,-1 0 1,1 0-1,0 0 0,0 1 0,0-1 1,0 0-1,0 0 0,0 0 1,0 0-1,0-1 0,0 1 0,0 0 1,1 0-1,-1-1 0,0 1 0,1-1 1,-1 1-1,0-1 0,1 1 1,-1-1-1,0 0 0,1 0 0,-1 0 1,1 0-1,-1 0 0,3 0 1,-2 0-20,0 0 1,0-1-1,0 1 1,0-1-1,1 1 1,-1-1-1,0 0 1,-1 0-1,1 0 1,0 0 0,0 0-1,0 0 1,0 0-1,-1-1 1,1 1-1,-1-1 1,1 1-1,-1-1 1,1 1-1,-1-1 1,1-2 0,1-4-440,0 0 1,-1 0-1,0 0 1,-1 0-1,0 0 1,0 0-1,-1-13 1,-5-57-7086,-2 37 859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49.812"/>
    </inkml:context>
    <inkml:brush xml:id="br0">
      <inkml:brushProperty name="width" value="0.025" units="cm"/>
      <inkml:brushProperty name="height" value="0.025" units="cm"/>
    </inkml:brush>
  </inkml:definitions>
  <inkml:trace contextRef="#ctx0" brushRef="#br0">0 0 5317,'0'0'19731,"34"48"-24568,-19-30 769,-1 2-1729</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0.216"/>
    </inkml:context>
    <inkml:brush xml:id="br0">
      <inkml:brushProperty name="width" value="0.025" units="cm"/>
      <inkml:brushProperty name="height" value="0.025" units="cm"/>
    </inkml:brush>
  </inkml:definitions>
  <inkml:trace contextRef="#ctx0" brushRef="#br0">91 0 10826,'0'0'14574,"-10"5"-13864,5-3-598,0 0 0,0 1 0,0 0 0,1-1 1,-1 2-1,1-1 0,-1 0 0,1 1 0,1 0 0,-1 0 0,0 0 0,1 1 0,0-1 1,0 1-1,0-1 0,1 1 0,-1 0 0,1 0 0,0 0 0,1 1 0,-1-1 0,1 0 0,0 1 1,0-1-1,1 1 0,0-1 0,0 1 0,1 9 0,0-14-100,-1 1-1,1 0 1,0-1 0,0 1-1,0-1 1,0 1 0,1-1-1,-1 1 1,0-1 0,1 0-1,-1 0 1,1 0 0,-1 0-1,1 0 1,-1 0 0,1 0-1,0 0 1,-1 0 0,1-1-1,0 1 1,0-1 0,0 1-1,-1-1 1,1 0 0,0 0-1,4 0 1,54 0 193,-55 0-180,7-2 12,0-1 0,0 0 1,0 0-1,0-1 0,-1 0 1,0-1-1,1-1 1,-2 0-1,1 0 0,-1-1 1,0-1-1,13-11 839,1 34-679,-2-13-367,1-1-1,28-2 1,-18-2-2766,-2 0-4102,-16 0-1060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7:41:46.358"/>
    </inkml:context>
    <inkml:brush xml:id="br0">
      <inkml:brushProperty name="width" value="0.025" units="cm"/>
      <inkml:brushProperty name="height" value="0.025" units="cm"/>
    </inkml:brush>
  </inkml:definitions>
  <inkml:trace contextRef="#ctx0" brushRef="#br0">112 59 13549,'0'0'3374,"-8"-9"-849,-28-25-854,36 33-1633,-1 0 0,0 0 1,0 0-1,0 1 1,0-1-1,0 0 0,0 1 1,-1-1-1,1 1 0,0-1 1,0 1-1,0-1 1,0 1-1,-1 0 0,1-1 1,0 1-1,0 0 1,-1 0-1,1 0 0,0 0 1,0 0-1,-1 0 0,1 1 1,0-1-1,0 0 1,-1 0-1,1 1 0,0-1 1,0 1-1,0-1 1,0 1-1,0 0 0,0-1 1,0 1-1,0 0 0,0 0 1,0 0-1,0 0 1,0 0-1,0 0 0,1 0 1,-1 0-1,-1 1 1,0 4 20,-1-1 0,1 1 0,0 0 0,0 0 1,0 0-1,0 9 0,0 1-45,0 1 0,1 0 0,2-1 0,-1 1 0,5 25 0,-4-38-11,0 0-1,0 0 1,0-1 0,1 1-1,-1 0 1,1-1-1,0 1 1,0 0-1,0-1 1,0 0 0,1 0-1,4 6 1,-4-8 6,-1 1-1,0-1 1,0 0 0,0 0 0,1 0 0,-1 0-1,1 0 1,-1-1 0,0 1 0,1-1 0,-1 1-1,1-1 1,0 0 0,-1 0 0,1 0 0,-1 0-1,1-1 1,-1 1 0,1-1 0,-1 1 0,0-1-1,4-2 1,0 1 96,0-1 0,-1 0 0,0 0-1,0-1 1,0 0 0,0 0 0,0 0 0,-1 0 0,0-1-1,0 0 1,0 0 0,0 0 0,-1 0 0,0 0-1,0-1 1,0 1 0,-1-1 0,0 0 0,2-6-1,1-6-32,-1 0-1,0-1 1,-1 1-1,-1 0 1,-1-22-1,-5 20-46,-4 14-3554,7 6 3266,1 1 1,-1-1-1,1 1 0,0-1 0,-1 1 0,1-1 0,-1 1 0,1 0 0,0-1 1,-1 1-1,1 0 0,0-1 0,0 1 0,0 0 0,-1-1 0,1 1 1,0 0-1,0-1 0,0 1 0,0 0 0,0-1 0,0 1 0,0 0 1,1-1-1,-1 1 0,0 0 0,0-1 0,0 1 0,1 0 0,-1-1 0,0 1 1,1 0-1,-1-1 0,0 1 0,1-1 0,-1 1 0,1-1 0,-1 1 1,2 0-1,6 8-3426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0.753"/>
    </inkml:context>
    <inkml:brush xml:id="br0">
      <inkml:brushProperty name="width" value="0.025" units="cm"/>
      <inkml:brushProperty name="height" value="0.025" units="cm"/>
    </inkml:brush>
  </inkml:definitions>
  <inkml:trace contextRef="#ctx0" brushRef="#br0">1 1 13933,'0'0'9983,"0"9"-9108,0-1-678,-1 3 144,1 0-1,1-1 0,0 1 1,4 19-1,-4-27-295,0-1 0,-1 1 0,1-1 0,0 0 0,0 1 0,1-1 0,-1 0 0,0 0 0,1 1 0,-1-1 0,1 0 0,0 0 0,0-1 0,-1 1 0,1 0 0,0-1 0,1 1 0,-1-1 0,0 1 0,0-1 0,1 0 0,-1 0 0,0 0 0,1-1 0,-1 1 0,1 0 0,-1-1 0,5 1-1,9-1 30,0-1 0,0-1-1,0 0 1,0-1 0,0-1-1,0-1 1,-1 0 0,26-12-1,6-1 1,-46 17-57,0 0-1,0 1 1,0-1-1,1 1 0,-1-1 1,0 1-1,0 0 1,1 0-1,-1-1 1,0 1-1,0 0 1,1 0-1,-1 0 0,0 0 1,1 1-1,-1-1 1,0 0-1,0 0 1,1 1-1,-1-1 1,0 1-1,0-1 1,1 1-1,-1-1 0,0 1 1,0 0-1,0 0 1,0 0-1,0-1 1,0 1-1,0 0 1,-1 0-1,1 0 1,0 0-1,0 0 0,-1 1 1,1-1-1,0 0 1,-1 0-1,1 0 1,-1 1-1,0-1 1,1 0-1,-1 3 0,0-2 20,1 0 0,0-1-1,-1 1 1,1 0-1,0 0 1,-1 0-1,1-1 1,0 1-1,1-1 1,-1 1-1,0-1 1,0 1-1,1-1 1,-1 1-1,0-1 1,1 0-1,-1 0 1,1 0-1,0 0 1,-1 0-1,1 0 1,0 0 0,0-1-1,0 1 1,-1 0-1,1-1 1,3 1-1,-1-1-134,1 1 0,-1-1 0,0 0 0,1-1 0,-1 1 0,1-1 0,-1 0 0,0 0 0,1 0 0,-1 0 0,0-1 0,0 0 0,0 1 0,0-2 0,0 1 0,6-5 0,-6 3-834,-1 1 1,0-1-1,0 0 1,0 0-1,0 0 1,-1 0 0,0 0-1,0-1 1,3-7-1,3-13-7507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1.148"/>
    </inkml:context>
    <inkml:brush xml:id="br0">
      <inkml:brushProperty name="width" value="0.025" units="cm"/>
      <inkml:brushProperty name="height" value="0.025" units="cm"/>
    </inkml:brush>
  </inkml:definitions>
  <inkml:trace contextRef="#ctx0" brushRef="#br0">1 1 6182,'0'0'16111,"59"9"-16623,-30-2-2019,-4-2-2401,4 3-2628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1.477"/>
    </inkml:context>
    <inkml:brush xml:id="br0">
      <inkml:brushProperty name="width" value="0.025" units="cm"/>
      <inkml:brushProperty name="height" value="0.025" units="cm"/>
    </inkml:brush>
  </inkml:definitions>
  <inkml:trace contextRef="#ctx0" brushRef="#br0">205 28 14862,'0'0'10581,"-11"-5"-10085,-39-17-256,47 22-229,-1-1-1,1 2 0,-1-1 0,1 0 0,-1 1 1,1-1-1,0 1 0,-1 0 0,1 0 0,0 0 1,0 1-1,0-1 0,0 1 0,0 0 0,0 0 1,0 0-1,0 0 0,1 0 0,-1 0 0,1 1 1,0-1-1,-1 1 0,-1 3 0,-5 4 60,1-3 92,1 1 0,0 1 0,1-1 0,-10 17-1,13-21-110,1 1-1,0-1 0,0 0 1,0 1-1,1 0 0,-1-1 0,1 1 1,0 0-1,1 0 0,-1 0 1,1 0-1,1 8 0,-1-11-61,1 0-1,0 0 1,0 0-1,0-1 1,1 1-1,-1 0 0,0-1 1,1 1-1,-1-1 1,1 1-1,-1-1 1,1 0-1,0 1 1,-1-1-1,1 0 1,0 0-1,0 0 1,0-1-1,0 1 1,0 0-1,0-1 1,0 1-1,0-1 1,0 0-1,0 1 1,0-1-1,4-1 1,63 0-2249,-66 1 1986,8-2-945,0 0-1,-1 0 1,0-1-1,0 0 0,0-1 1,0 0-1,0-1 1,10-6-1,6-8-5474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1.807"/>
    </inkml:context>
    <inkml:brush xml:id="br0">
      <inkml:brushProperty name="width" value="0.025" units="cm"/>
      <inkml:brushProperty name="height" value="0.025" units="cm"/>
    </inkml:brush>
  </inkml:definitions>
  <inkml:trace contextRef="#ctx0" brushRef="#br0">37 2 14446,'0'0'8215,"-2"10"-7142,-8 46 227,1-14-289,2 1 1,-1 46 0,8-89-1001,0 0 1,0 0-1,0 0 0,0 0 0,0 0 0,0 0 1,0 0-1,0 0 0,0 0 0,1 0 0,-1 0 0,0 0 1,0 0-1,0 0 0,0 0 0,0 0 0,0 0 1,0 0-1,0 0 0,0 0 0,0 0 0,1 0 0,-1 0 1,0 0-1,0 0 0,0 0 0,0 0 0,0 0 1,0 0-1,0 0 0,0 0 0,0 0 0,0 0 1,1 0-1,-1 0 0,0 0 0,0 0 0,0 0 0,0 0 1,0 0-1,0 0 0,0 0 0,0 0 0,0 0 1,0 1-1,0-1 0,0 0 0,0 0 0,0 0 0,0 0 1,0 0-1,0 0 0,0 0 0,0 0 0,1 0 1,7-14 213,5-20-153,-10 17-73,-1 0 0,-1 0 0,-1 0 0,0 0 0,-5-28 0,6 47-19,0-1-1,0 1 1,0 0-1,0-1 0,0 1 1,0-1-1,0 1 1,1-1-1,-1 0 1,0 1-1,1-1 0,-1 0 1,1 0-1,-1 0 1,1 0-1,0 0 0,2 1 1,45 11 17,53-6 190,-94-8-152,-1 1 0,0-1 1,0-1-1,0 1 0,1-1 1,-1 0-1,-1-1 0,1 0 1,0 0-1,8-5 0,-12 6 36,0 0-1,1-1 1,-1 1-1,0 0 0,-1-1 1,1 0-1,0 1 1,-1-1-1,1 0 0,-1-1 1,0 1-1,0 0 1,0 0-1,-1-1 1,1 1-1,-1-1 0,0 0 1,0 1-1,0-1 1,0 0-1,0-5 0,-1 9-63,-1-1 0,1 0 0,0 1 0,-1-1 0,1 1 0,-1-1 0,1 1 0,-1-1 0,1 1 0,-1-1 0,1 1 0,-1-1 0,1 1 0,-1-1 0,1 1 0,-1 0 0,0-1-1,1 1 1,-1 0 0,0 0 0,1-1 0,-1 1 0,0 0 0,0 0 0,1 0 0,-1 0 0,0 0 0,1 0 0,-1 0 0,0 0 0,1 0 0,-1 0 0,0 1 0,-1-1 0,-27 7-128,21-3 126,1 0 0,1 1 0,-1-1 1,1 1-1,0 1 0,0-1 0,0 1 0,1 0 0,0 1 0,0-1 0,0 1 0,1 0 0,0 0 1,1 1-1,-1-1 0,1 1 0,1-1 0,0 1 0,0 0 0,0 0 0,0 14 0,2-21-23,0 1-1,0-1 0,0 0 0,0 1 1,1-1-1,-1 1 0,1-1 0,-1 0 1,1 1-1,-1-1 0,1 0 0,0 1 1,0-1-1,-1 0 0,1 0 0,0 0 1,0 0-1,0 0 0,1 0 1,-1 0-1,0 0 0,2 1 0,1 0-166,0 0 0,0 0-1,0-1 1,0 1 0,0-1-1,1 0 1,6 1 0,2-1-1099,0 0 0,0-1 0,0 0 0,21-4 0,-21 1-616,1-1-1,-1-1 1,-1 0-1,20-10 1,11-9-4864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2.218"/>
    </inkml:context>
    <inkml:brush xml:id="br0">
      <inkml:brushProperty name="width" value="0.025" units="cm"/>
      <inkml:brushProperty name="height" value="0.025" units="cm"/>
    </inkml:brush>
  </inkml:definitions>
  <inkml:trace contextRef="#ctx0" brushRef="#br0">142 1 14125,'0'0'8536,"-9"0"-6299,4-1-2082,0 1-1,0 1 0,0-1 1,0 1-1,0 0 0,0 0 1,0 0-1,0 1 1,0-1-1,0 1 0,1 0 1,-1 1-1,1-1 0,-1 1 1,1 0-1,0 0 0,0 0 1,0 1-1,1-1 1,-1 1-1,1 0 0,0 0 1,-5 8-1,5-7-89,0 0-1,0 0 1,0 1 0,1-1-1,0 0 1,1 1 0,-1-1-1,1 1 1,0 0-1,0-1 1,0 1 0,1 0-1,0 7 1,1-11-58,-1-1 0,0 1 1,1 0-1,-1-1 0,1 1 0,0-1 1,-1 1-1,1 0 0,0-1 0,0 0 0,0 1 1,0-1-1,0 1 0,0-1 0,1 0 1,-1 0-1,0 0 0,2 2 0,0-2 4,0 0 0,-1 0 0,1 0 0,0-1 0,-1 1 0,1 0 0,0-1 0,0 0 0,0 0 0,0 0 0,-1 0 0,1 0 0,0 0 0,4-2 0,-1 0-41,1 0 0,-1 0 1,0-1-1,0 0 1,0 0-1,0 0 1,-1-1-1,1 0 0,-1 0 1,0 0-1,0-1 1,0 0-1,3-5 1,4-4 9,-2 0 1,0 0 0,13-27-1,-47 68 303,22-23-362,0 1 0,0-1 0,0 1 0,0-1 0,1 1 0,0 0 0,0 0 0,0 0 0,1 0 0,-1 0 0,1 8 0,1-11-151,-1-1-1,1 1 1,-1-1 0,1 1-1,0-1 1,0 1 0,0-1-1,-1 1 1,1-1 0,1 0-1,-1 1 1,0-1 0,0 0-1,0 0 1,1 0 0,-1 0-1,0 0 1,1 0 0,-1 0-1,1-1 1,-1 1 0,1 0 0,-1-1-1,1 1 1,0-1 0,-1 0-1,1 1 1,0-1 0,-1 0-1,1 0 1,0 0 0,-1 0-1,1 0 1,0-1 0,-1 1-1,3-1 1,1 0-619,1 0-1,-1 0 1,0-1 0,0 1-1,0-1 1,0 0 0,0-1-1,-1 1 1,6-5 0,22-14-4767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2.546"/>
    </inkml:context>
    <inkml:brush xml:id="br0">
      <inkml:brushProperty name="width" value="0.025" units="cm"/>
      <inkml:brushProperty name="height" value="0.025" units="cm"/>
    </inkml:brush>
  </inkml:definitions>
  <inkml:trace contextRef="#ctx0" brushRef="#br0">126 1 10826,'0'0'11392,"-11"0"-10052,6 0-1244,0 0-1,0 1 1,0-1-1,1 1 0,-1 0 1,0 0-1,0 1 1,1 0-1,-1 0 1,1 0-1,-1 0 0,1 0 1,0 1-1,0 0 1,0 0-1,0 0 0,0 0 1,1 1-1,-1 0 1,1-1-1,0 1 1,0 0-1,1 0 0,-1 1 1,1-1-1,0 1 1,0-1-1,0 1 1,1 0-1,0-1 0,-1 7 1,1-9-105,1-1-1,1 1 1,-1 0 0,0-1 0,0 1-1,1-1 1,-1 1 0,0-1 0,1 1-1,0-1 1,-1 1 0,1-1 0,0 1-1,0-1 1,0 0 0,0 0 0,0 1-1,0-1 1,0 0 0,0 0 0,0 0-1,1 0 1,-1 0 0,0 0 0,1-1-1,-1 1 1,0 0 0,1-1 0,-1 1-1,1-1 1,-1 1 0,1-1 0,0 0-1,-1 1 1,1-1 0,2 0 0,12 1-477,-1 0 0,1-1 0,17-2 0,2 1-698,-31 2 1203,0-1 0,1 1 0,-1 0-1,0 0 1,0 0 0,1 1 0,-1-1 0,0 1 0,-1 0 0,1 0 0,4 3 0,-7-4 84,-1-1 0,1 1 1,0 0-1,0-1 1,0 1-1,-1 0 1,1 0-1,-1 0 0,1 0 1,0 0-1,-1 0 1,1 0-1,-1 0 0,0 0 1,1 0-1,-1 0 1,0 0-1,0 0 1,1 0-1,-1 0 0,0 0 1,0 0-1,0 0 1,0 0-1,-1 0 1,1 0-1,0 0 0,0 1 1,-1-1-1,1 0 1,0 0-1,-1 0 0,1 0 1,-1-1-1,1 1 1,-1 0-1,0 0 1,1 0-1,-1 0 0,0 0 1,0-1-1,0 1 1,1 0-1,-1-1 0,0 1 1,-2 0-1,-4 5 163,1-2-1,-2 1 0,1-1 1,0 0-1,-1 0 1,0 0-1,-14 3 0,20-6-491,-1-1-1,0 0 0,1 1 1,-1-1-1,0 0 0,1 0 1,-1 0-1,0 0 0,1-1 1,-1 1-1,1-1 0,-4-1 1,4 2-293,1-1 0,-1 0 0,0 0 0,1 0 1,0 0-1,-1-1 0,1 1 0,0 0 0,0-1 1,-1 1-1,1 0 0,0-1 0,0 0 0,1 1 1,-1-1-1,0 1 0,0-1 0,1 0 0,-1-3 0,-2-17-9752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2.877"/>
    </inkml:context>
    <inkml:brush xml:id="br0">
      <inkml:brushProperty name="width" value="0.025" units="cm"/>
      <inkml:brushProperty name="height" value="0.025" units="cm"/>
    </inkml:brush>
  </inkml:definitions>
  <inkml:trace contextRef="#ctx0" brushRef="#br0">1 46 10442,'0'0'4468,"9"-2"134,2-1-3345,0 0 0,0 0 0,0-1 1,-1 0-1,0-1 0,0 0 0,16-12 0,-26 18-1256,0-1-1,0 0 0,0 0 1,0 0-1,0 0 1,0 1-1,1-1 0,-1 0 1,0 0-1,0 0 0,0 0 1,0 0-1,0 1 0,0-1 1,0 0-1,0 0 1,1 0-1,-1 0 0,0 0 1,0 0-1,0 1 0,0-1 1,0 0-1,1 0 1,-1 0-1,0 0 0,0 0 1,0 0-1,0 0 0,1 0 1,-1 0-1,0 0 0,0 0 1,0 0-1,0 0 1,1 0-1,-1 0 0,0 0 1,0 0-1,0 0 0,0 0 1,1 0-1,-1 0 1,0 0-1,0 0 0,0 0 1,0-1-1,1 1 0,-1 0 1,0 0-1,0 0 1,0 0-1,0 0 0,0 0 1,0 0-1,0-1 0,1 1 1,-1 0-1,0 0 0,0 0 1,0 0-1,0-1 1,0 1-1,0 0 0,0 0 1,0 0-1,0 0 0,0-1 1,-7 20 2,-16 20 0,21-36 11,0 0-1,0 0 1,0 0-1,0 1 0,1-1 1,0 0-1,-1 1 0,1-1 1,0 5-1,1-7-38,0 0 0,1 0 0,-1 0-1,0 0 1,1-1 0,-1 1 0,1 0 0,-1 0-1,1 0 1,-1-1 0,1 1 0,0 0-1,-1 0 1,1-1 0,0 1 0,0-1 0,0 1-1,-1-1 1,1 1 0,0-1 0,0 1-1,0-1 1,0 0 0,0 1 0,0-1 0,0 0-1,0 0 1,0 0 0,0 0 0,-1 0-1,1 0 1,0 0 0,0 0 0,0 0 0,2-1-1,4 2-691,20-1-3425,-17-9-6800,-5-3-579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3.489"/>
    </inkml:context>
    <inkml:brush xml:id="br0">
      <inkml:brushProperty name="width" value="0.025" units="cm"/>
      <inkml:brushProperty name="height" value="0.025" units="cm"/>
    </inkml:brush>
  </inkml:definitions>
  <inkml:trace contextRef="#ctx0" brushRef="#br0">1 82 6951,'0'0'15299,"8"0"-14322,2 0-783,3 1 116,-1-1 1,0-1 0,1 0-1,-1 0 1,1-1 0,-1-1-1,0 0 1,17-7 0,-21 6-217,36-20 78,-42 23-162,0-1-1,0 1 1,0 0-1,-1 0 1,1-1-1,0 1 1,-1-1-1,1 1 1,-1-1-1,1 0 1,-1 1 0,0-1-1,0 0 1,0 0-1,0 0 1,0 0-1,1-4 1,-26 5 54,19 3-56,-1 0 1,1 0 0,0 0 0,0 0 0,1 1-1,-1 0 1,0 0 0,1 0 0,0 1 0,0-1-1,0 1 1,0 0 0,-6 8 0,0 1 109,0 1 1,1 0 0,-10 20 0,18-31-105,-1 0 1,1 0 0,-1 0 0,1 0 0,0 0 0,0 0 0,0 0 0,1 0 0,-1 0 0,1 0 0,-1 0 0,1 1 0,0-1 0,0 0 0,1 0 0,-1 0 0,2 5 0,-1-6-66,1 0 1,-1 0-1,1-1 1,0 1-1,0 0 0,-1-1 1,1 0-1,0 1 1,0-1-1,1 0 0,-1 0 1,0 0-1,0-1 1,0 1-1,1 0 0,-1-1 1,0 1-1,1-1 1,-1 0-1,0 0 0,1 0 1,-1 0-1,4-1 1,4 1-823,0-1-1,-1-1 1,1 0 0,-1 0 0,0-1 0,0 0 0,1 0 0,-2-1 0,1 0 0,12-9 0,17-10-6094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3:53.900"/>
    </inkml:context>
    <inkml:brush xml:id="br0">
      <inkml:brushProperty name="width" value="0.025" units="cm"/>
      <inkml:brushProperty name="height" value="0.025" units="cm"/>
    </inkml:brush>
  </inkml:definitions>
  <inkml:trace contextRef="#ctx0" brushRef="#br0">193 111 12332,'0'0'7671,"-11"0"-6934,0 3-496,0-1 0,0 1 0,0 1 0,1 0 0,-1 0 0,1 1 0,0 1 0,0-1 0,0 2 0,1-1 0,0 1 0,0 1 0,-11 12-1,17-17-127,0 1-1,0-1 1,1 0-1,-1 1 0,1 0 1,0-1-1,0 1 0,0 0 1,1 0-1,-1 0 1,1 0-1,0 0 0,-1 9 1,2-12-92,0 1 1,1 0 0,-1 0 0,0-1 0,1 1 0,0-1 0,-1 1-1,1 0 1,0-1 0,0 1 0,0-1 0,0 0 0,0 1-1,0-1 1,0 0 0,0 0 0,1 1 0,-1-1 0,0 0 0,1 0-1,-1 0 1,1-1 0,-1 1 0,1 0 0,-1 0 0,1-1-1,0 1 1,-1-1 0,1 0 0,0 1 0,-1-1 0,1 0-1,0 0 1,0 0 0,2-1 0,8 2 39,0-2 0,0 0 0,0 0 0,0-2 0,0 1 0,0-1 1,-1-1-1,0 0 0,0 0 0,0-1 0,0-1 0,-1 0 0,1 0 0,14-13 0,-5 3 157,-1-1-1,-1-1 0,-1-1 1,0 0-1,27-42 1,-41 57-108,0-1 0,0 0 0,-1 0 0,1 0 1,-1 0-1,0 0 0,0-1 0,-1 1 0,1-1 0,0-8 1,-2 13-106,0 1 1,0-1 0,-1 1 0,1-1-1,0 1 1,0-1 0,0 1 0,0-1-1,-1 1 1,1-1 0,0 1 0,0-1-1,-1 1 1,1-1 0,0 1 0,-1 0-1,1-1 1,-1 1 0,1 0 0,0-1-1,-1 1 1,1 0 0,-1 0 0,1-1-1,-1 1 1,1 0 0,-1 0 0,1 0-1,-1 0 1,1-1 0,-1 1 0,1 0-1,-1 0 1,1 0 0,-1 0-1,1 0 1,-1 0 0,1 1 0,-1-1-1,1 0 1,-1 0 0,1 0 0,-1 0-1,1 0 1,-1 1 0,1-1 0,-1 1-1,-26 12-168,22-7 167,-1 0 0,1 0 0,1 0 0,-1 0-1,1 1 1,0-1 0,0 1 0,1 0 0,0 1 0,0-1 0,1 0 0,0 1 0,0-1 0,1 1 0,0 0 0,0 14 0,1-17-136,0 0 0,0-1 0,1 1 0,0 0 0,0 0 0,0-1 0,1 1 1,0-1-1,-1 1 0,1-1 0,1 0 0,3 6 0,-4-7-249,1 0 0,0 0 0,0 0 0,0-1 0,0 1 0,0-1 0,1 0 0,-1 0 0,1 0 0,-1 0 0,1-1 0,0 1 0,-1-1 0,1 0 0,0 0 0,7 1 0,27-1-6362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3T08:24:10.948"/>
    </inkml:context>
    <inkml:brush xml:id="br0">
      <inkml:brushProperty name="width" value="0.025" units="cm"/>
      <inkml:brushProperty name="height" value="0.025" units="cm"/>
    </inkml:brush>
  </inkml:definitions>
  <inkml:trace contextRef="#ctx0" brushRef="#br0">128 1 16752,'0'0'3929,"2"8"-3502,8 32 399,-2 1 0,-2 0-1,-2 1 1,-1 51 0,5 47 330,-4-102-1078,1 0 1,13 41-1,-18-78-25,-1-17 65,-5 1-521,1 1 0,-2-1 0,0 1 1,-1 1-1,0-1 0,-1 2 1,-12-15-1,7 9 32,-93-110-77,106 128 494,1 0-1,0 0 1,0-1 0,0 1 0,0 0 0,-1 0 0,1 0 0,0 0 0,0-1 0,0 1 0,0 0 0,0 0 0,0 0 0,0-1 0,-1 1 0,1 0 0,0 0 0,0-1 0,0 1 0,0 0 0,0 0 0,0 0 0,0-1 0,0 1 0,0 0 0,0 0 0,0-1 0,0 1 0,0 0 0,1 0 0,-1 0 0,0-1 0,0 1 0,0 0 0,0 0-1,0 0 1,0-1 0,0 1 0,1 0 0,-1 0 0,0 0 0,0 0 0,1-1 0,14-4 639,26 0-668,-34 5 221,97-4-878,-34 3-4262,-68 1 4556,37 0-5841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13.11.2023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17138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3831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0309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2772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3641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08251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04114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37843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48143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972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74385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23627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93726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6353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57469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8106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6858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972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1276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3021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1904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5298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2051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13.11.2023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13.11.2023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13.11.2023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06857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13.11.2023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13.11.2023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13.11.2023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13.11.2023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13.11.2023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13.11.2023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13.11.2023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13.11.2023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13.11.2023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9.xml"/><Relationship Id="rId42" Type="http://schemas.openxmlformats.org/officeDocument/2006/relationships/image" Target="../media/image20.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3.png"/><Relationship Id="rId84" Type="http://schemas.openxmlformats.org/officeDocument/2006/relationships/image" Target="../media/image41.png"/><Relationship Id="rId89" Type="http://schemas.openxmlformats.org/officeDocument/2006/relationships/customXml" Target="../ink/ink43.xml"/><Relationship Id="rId16" Type="http://schemas.openxmlformats.org/officeDocument/2006/relationships/image" Target="../media/image7.png"/><Relationship Id="rId11" Type="http://schemas.openxmlformats.org/officeDocument/2006/relationships/customXml" Target="../ink/ink4.xml"/><Relationship Id="rId32" Type="http://schemas.openxmlformats.org/officeDocument/2006/relationships/image" Target="../media/image15.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28.png"/><Relationship Id="rId74" Type="http://schemas.openxmlformats.org/officeDocument/2006/relationships/image" Target="../media/image36.png"/><Relationship Id="rId79" Type="http://schemas.openxmlformats.org/officeDocument/2006/relationships/customXml" Target="../ink/ink38.xml"/><Relationship Id="rId5" Type="http://schemas.openxmlformats.org/officeDocument/2006/relationships/customXml" Target="../ink/ink1.xml"/><Relationship Id="rId90" Type="http://schemas.openxmlformats.org/officeDocument/2006/relationships/image" Target="../media/image44.png"/><Relationship Id="rId95" Type="http://schemas.openxmlformats.org/officeDocument/2006/relationships/customXml" Target="../ink/ink46.xml"/><Relationship Id="rId22" Type="http://schemas.openxmlformats.org/officeDocument/2006/relationships/image" Target="../media/image10.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23.png"/><Relationship Id="rId64" Type="http://schemas.openxmlformats.org/officeDocument/2006/relationships/image" Target="../media/image31.png"/><Relationship Id="rId69" Type="http://schemas.openxmlformats.org/officeDocument/2006/relationships/customXml" Target="../ink/ink33.xml"/><Relationship Id="rId80" Type="http://schemas.openxmlformats.org/officeDocument/2006/relationships/image" Target="../media/image39.png"/><Relationship Id="rId85" Type="http://schemas.openxmlformats.org/officeDocument/2006/relationships/customXml" Target="../ink/ink41.xml"/><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 Id="rId46" Type="http://schemas.openxmlformats.org/officeDocument/2006/relationships/image" Target="../media/image22.png"/><Relationship Id="rId59" Type="http://schemas.openxmlformats.org/officeDocument/2006/relationships/customXml" Target="../ink/ink28.xml"/><Relationship Id="rId67" Type="http://schemas.openxmlformats.org/officeDocument/2006/relationships/customXml" Target="../ink/ink32.xml"/><Relationship Id="rId20" Type="http://schemas.openxmlformats.org/officeDocument/2006/relationships/image" Target="../media/image9.png"/><Relationship Id="rId41" Type="http://schemas.openxmlformats.org/officeDocument/2006/relationships/customXml" Target="../ink/ink19.xml"/><Relationship Id="rId54" Type="http://schemas.openxmlformats.org/officeDocument/2006/relationships/image" Target="../media/image26.png"/><Relationship Id="rId62" Type="http://schemas.openxmlformats.org/officeDocument/2006/relationships/image" Target="../media/image30.png"/><Relationship Id="rId70" Type="http://schemas.openxmlformats.org/officeDocument/2006/relationships/image" Target="../media/image34.png"/><Relationship Id="rId75" Type="http://schemas.openxmlformats.org/officeDocument/2006/relationships/customXml" Target="../ink/ink36.xml"/><Relationship Id="rId83" Type="http://schemas.openxmlformats.org/officeDocument/2006/relationships/customXml" Target="../ink/ink40.xml"/><Relationship Id="rId88" Type="http://schemas.openxmlformats.org/officeDocument/2006/relationships/image" Target="../media/image43.png"/><Relationship Id="rId91" Type="http://schemas.openxmlformats.org/officeDocument/2006/relationships/customXml" Target="../ink/ink44.xml"/><Relationship Id="rId9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57" Type="http://schemas.openxmlformats.org/officeDocument/2006/relationships/customXml" Target="../ink/ink27.xml"/><Relationship Id="rId10" Type="http://schemas.openxmlformats.org/officeDocument/2006/relationships/image" Target="../media/image4.png"/><Relationship Id="rId31" Type="http://schemas.openxmlformats.org/officeDocument/2006/relationships/customXml" Target="../ink/ink14.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38.png"/><Relationship Id="rId81" Type="http://schemas.openxmlformats.org/officeDocument/2006/relationships/customXml" Target="../ink/ink39.xml"/><Relationship Id="rId86" Type="http://schemas.openxmlformats.org/officeDocument/2006/relationships/image" Target="../media/image42.png"/><Relationship Id="rId94" Type="http://schemas.openxmlformats.org/officeDocument/2006/relationships/image" Target="../media/image46.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45.png"/><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61" Type="http://schemas.openxmlformats.org/officeDocument/2006/relationships/customXml" Target="../ink/ink29.xml"/><Relationship Id="rId82" Type="http://schemas.openxmlformats.org/officeDocument/2006/relationships/image" Target="../media/image40.png"/><Relationship Id="rId19" Type="http://schemas.openxmlformats.org/officeDocument/2006/relationships/customXml" Target="../ink/ink8.xml"/><Relationship Id="rId14" Type="http://schemas.openxmlformats.org/officeDocument/2006/relationships/image" Target="../media/image6.png"/><Relationship Id="rId30" Type="http://schemas.openxmlformats.org/officeDocument/2006/relationships/image" Target="../media/image14.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98" Type="http://schemas.openxmlformats.org/officeDocument/2006/relationships/image" Target="../media/image48.png"/></Relationships>
</file>

<file path=ppt/slides/_rels/slide10.xml.rels><?xml version="1.0" encoding="UTF-8" standalone="yes"?>
<Relationships xmlns="http://schemas.openxmlformats.org/package/2006/relationships"><Relationship Id="rId8" Type="http://schemas.openxmlformats.org/officeDocument/2006/relationships/customXml" Target="../ink/ink665.xml"/><Relationship Id="rId13" Type="http://schemas.openxmlformats.org/officeDocument/2006/relationships/image" Target="../media/image3505.png"/><Relationship Id="rId18" Type="http://schemas.openxmlformats.org/officeDocument/2006/relationships/customXml" Target="../ink/ink670.xml"/><Relationship Id="rId26" Type="http://schemas.openxmlformats.org/officeDocument/2006/relationships/customXml" Target="../ink/ink674.xml"/><Relationship Id="rId3" Type="http://schemas.openxmlformats.org/officeDocument/2006/relationships/image" Target="../media/image3500.png"/><Relationship Id="rId21" Type="http://schemas.openxmlformats.org/officeDocument/2006/relationships/image" Target="../media/image220.png"/><Relationship Id="rId7" Type="http://schemas.openxmlformats.org/officeDocument/2006/relationships/image" Target="../media/image3502.png"/><Relationship Id="rId12" Type="http://schemas.openxmlformats.org/officeDocument/2006/relationships/customXml" Target="../ink/ink667.xml"/><Relationship Id="rId17" Type="http://schemas.openxmlformats.org/officeDocument/2006/relationships/image" Target="../media/image218.png"/><Relationship Id="rId25" Type="http://schemas.openxmlformats.org/officeDocument/2006/relationships/image" Target="../media/image222.png"/><Relationship Id="rId2" Type="http://schemas.openxmlformats.org/officeDocument/2006/relationships/customXml" Target="../ink/ink662.xml"/><Relationship Id="rId16" Type="http://schemas.openxmlformats.org/officeDocument/2006/relationships/customXml" Target="../ink/ink669.xml"/><Relationship Id="rId20" Type="http://schemas.openxmlformats.org/officeDocument/2006/relationships/customXml" Target="../ink/ink671.xml"/><Relationship Id="rId29" Type="http://schemas.openxmlformats.org/officeDocument/2006/relationships/image" Target="../media/image224.png"/><Relationship Id="rId1" Type="http://schemas.openxmlformats.org/officeDocument/2006/relationships/slideLayout" Target="../slideLayouts/slideLayout1.xml"/><Relationship Id="rId6" Type="http://schemas.openxmlformats.org/officeDocument/2006/relationships/customXml" Target="../ink/ink664.xml"/><Relationship Id="rId11" Type="http://schemas.openxmlformats.org/officeDocument/2006/relationships/image" Target="../media/image3504.png"/><Relationship Id="rId24" Type="http://schemas.openxmlformats.org/officeDocument/2006/relationships/customXml" Target="../ink/ink673.xml"/><Relationship Id="rId5" Type="http://schemas.openxmlformats.org/officeDocument/2006/relationships/image" Target="../media/image3501.png"/><Relationship Id="rId15" Type="http://schemas.openxmlformats.org/officeDocument/2006/relationships/image" Target="../media/image3506.png"/><Relationship Id="rId23" Type="http://schemas.openxmlformats.org/officeDocument/2006/relationships/image" Target="../media/image221.png"/><Relationship Id="rId28" Type="http://schemas.openxmlformats.org/officeDocument/2006/relationships/customXml" Target="../ink/ink675.xml"/><Relationship Id="rId10" Type="http://schemas.openxmlformats.org/officeDocument/2006/relationships/customXml" Target="../ink/ink666.xml"/><Relationship Id="rId19" Type="http://schemas.openxmlformats.org/officeDocument/2006/relationships/image" Target="../media/image219.png"/><Relationship Id="rId4" Type="http://schemas.openxmlformats.org/officeDocument/2006/relationships/customXml" Target="../ink/ink663.xml"/><Relationship Id="rId9" Type="http://schemas.openxmlformats.org/officeDocument/2006/relationships/image" Target="../media/image3503.png"/><Relationship Id="rId14" Type="http://schemas.openxmlformats.org/officeDocument/2006/relationships/customXml" Target="../ink/ink668.xml"/><Relationship Id="rId22" Type="http://schemas.openxmlformats.org/officeDocument/2006/relationships/customXml" Target="../ink/ink672.xml"/><Relationship Id="rId27" Type="http://schemas.openxmlformats.org/officeDocument/2006/relationships/image" Target="../media/image223.png"/></Relationships>
</file>

<file path=ppt/slides/_rels/slide11.xml.rels><?xml version="1.0" encoding="UTF-8" standalone="yes"?>
<Relationships xmlns="http://schemas.openxmlformats.org/package/2006/relationships"><Relationship Id="rId117" Type="http://schemas.openxmlformats.org/officeDocument/2006/relationships/customXml" Target="../ink/ink733.xml"/><Relationship Id="rId21" Type="http://schemas.openxmlformats.org/officeDocument/2006/relationships/customXml" Target="../ink/ink685.xml"/><Relationship Id="rId42" Type="http://schemas.openxmlformats.org/officeDocument/2006/relationships/image" Target="../media/image244.png"/><Relationship Id="rId63" Type="http://schemas.openxmlformats.org/officeDocument/2006/relationships/customXml" Target="../ink/ink706.xml"/><Relationship Id="rId84" Type="http://schemas.openxmlformats.org/officeDocument/2006/relationships/image" Target="../media/image265.png"/><Relationship Id="rId138" Type="http://schemas.openxmlformats.org/officeDocument/2006/relationships/image" Target="../media/image292.png"/><Relationship Id="rId16" Type="http://schemas.openxmlformats.org/officeDocument/2006/relationships/image" Target="../media/image231.png"/><Relationship Id="rId107" Type="http://schemas.openxmlformats.org/officeDocument/2006/relationships/customXml" Target="../ink/ink728.xml"/><Relationship Id="rId11" Type="http://schemas.openxmlformats.org/officeDocument/2006/relationships/customXml" Target="../ink/ink680.xml"/><Relationship Id="rId32" Type="http://schemas.openxmlformats.org/officeDocument/2006/relationships/image" Target="../media/image239.png"/><Relationship Id="rId37" Type="http://schemas.openxmlformats.org/officeDocument/2006/relationships/customXml" Target="../ink/ink693.xml"/><Relationship Id="rId53" Type="http://schemas.openxmlformats.org/officeDocument/2006/relationships/customXml" Target="../ink/ink701.xml"/><Relationship Id="rId58" Type="http://schemas.openxmlformats.org/officeDocument/2006/relationships/image" Target="../media/image252.png"/><Relationship Id="rId74" Type="http://schemas.openxmlformats.org/officeDocument/2006/relationships/image" Target="../media/image260.png"/><Relationship Id="rId79" Type="http://schemas.openxmlformats.org/officeDocument/2006/relationships/customXml" Target="../ink/ink714.xml"/><Relationship Id="rId102" Type="http://schemas.openxmlformats.org/officeDocument/2006/relationships/image" Target="../media/image274.png"/><Relationship Id="rId123" Type="http://schemas.openxmlformats.org/officeDocument/2006/relationships/customXml" Target="../ink/ink736.xml"/><Relationship Id="rId128" Type="http://schemas.openxmlformats.org/officeDocument/2006/relationships/image" Target="../media/image287.png"/><Relationship Id="rId5" Type="http://schemas.openxmlformats.org/officeDocument/2006/relationships/customXml" Target="../ink/ink677.xml"/><Relationship Id="rId90" Type="http://schemas.openxmlformats.org/officeDocument/2006/relationships/image" Target="../media/image268.png"/><Relationship Id="rId95" Type="http://schemas.openxmlformats.org/officeDocument/2006/relationships/customXml" Target="../ink/ink722.xml"/><Relationship Id="rId22" Type="http://schemas.openxmlformats.org/officeDocument/2006/relationships/image" Target="../media/image234.png"/><Relationship Id="rId27" Type="http://schemas.openxmlformats.org/officeDocument/2006/relationships/customXml" Target="../ink/ink688.xml"/><Relationship Id="rId43" Type="http://schemas.openxmlformats.org/officeDocument/2006/relationships/customXml" Target="../ink/ink696.xml"/><Relationship Id="rId48" Type="http://schemas.openxmlformats.org/officeDocument/2006/relationships/image" Target="../media/image247.png"/><Relationship Id="rId64" Type="http://schemas.openxmlformats.org/officeDocument/2006/relationships/image" Target="../media/image255.png"/><Relationship Id="rId69" Type="http://schemas.openxmlformats.org/officeDocument/2006/relationships/customXml" Target="../ink/ink709.xml"/><Relationship Id="rId113" Type="http://schemas.openxmlformats.org/officeDocument/2006/relationships/customXml" Target="../ink/ink731.xml"/><Relationship Id="rId118" Type="http://schemas.openxmlformats.org/officeDocument/2006/relationships/image" Target="../media/image282.png"/><Relationship Id="rId134" Type="http://schemas.openxmlformats.org/officeDocument/2006/relationships/image" Target="../media/image290.png"/><Relationship Id="rId80" Type="http://schemas.openxmlformats.org/officeDocument/2006/relationships/image" Target="../media/image263.png"/><Relationship Id="rId85" Type="http://schemas.openxmlformats.org/officeDocument/2006/relationships/customXml" Target="../ink/ink717.xml"/><Relationship Id="rId12" Type="http://schemas.openxmlformats.org/officeDocument/2006/relationships/image" Target="../media/image229.png"/><Relationship Id="rId17" Type="http://schemas.openxmlformats.org/officeDocument/2006/relationships/customXml" Target="../ink/ink683.xml"/><Relationship Id="rId33" Type="http://schemas.openxmlformats.org/officeDocument/2006/relationships/customXml" Target="../ink/ink691.xml"/><Relationship Id="rId38" Type="http://schemas.openxmlformats.org/officeDocument/2006/relationships/image" Target="../media/image242.png"/><Relationship Id="rId59" Type="http://schemas.openxmlformats.org/officeDocument/2006/relationships/customXml" Target="../ink/ink704.xml"/><Relationship Id="rId103" Type="http://schemas.openxmlformats.org/officeDocument/2006/relationships/customXml" Target="../ink/ink726.xml"/><Relationship Id="rId108" Type="http://schemas.openxmlformats.org/officeDocument/2006/relationships/image" Target="../media/image277.png"/><Relationship Id="rId124" Type="http://schemas.openxmlformats.org/officeDocument/2006/relationships/image" Target="../media/image285.png"/><Relationship Id="rId129" Type="http://schemas.openxmlformats.org/officeDocument/2006/relationships/customXml" Target="../ink/ink739.xml"/><Relationship Id="rId54" Type="http://schemas.openxmlformats.org/officeDocument/2006/relationships/image" Target="../media/image250.png"/><Relationship Id="rId70" Type="http://schemas.openxmlformats.org/officeDocument/2006/relationships/image" Target="../media/image258.png"/><Relationship Id="rId75" Type="http://schemas.openxmlformats.org/officeDocument/2006/relationships/customXml" Target="../ink/ink712.xml"/><Relationship Id="rId91" Type="http://schemas.openxmlformats.org/officeDocument/2006/relationships/customXml" Target="../ink/ink720.xml"/><Relationship Id="rId96" Type="http://schemas.openxmlformats.org/officeDocument/2006/relationships/image" Target="../media/image271.png"/><Relationship Id="rId1" Type="http://schemas.openxmlformats.org/officeDocument/2006/relationships/slideLayout" Target="../slideLayouts/slideLayout7.xml"/><Relationship Id="rId6" Type="http://schemas.openxmlformats.org/officeDocument/2006/relationships/image" Target="../media/image226.png"/><Relationship Id="rId23" Type="http://schemas.openxmlformats.org/officeDocument/2006/relationships/customXml" Target="../ink/ink686.xml"/><Relationship Id="rId28" Type="http://schemas.openxmlformats.org/officeDocument/2006/relationships/image" Target="../media/image237.png"/><Relationship Id="rId49" Type="http://schemas.openxmlformats.org/officeDocument/2006/relationships/customXml" Target="../ink/ink699.xml"/><Relationship Id="rId114" Type="http://schemas.openxmlformats.org/officeDocument/2006/relationships/image" Target="../media/image280.png"/><Relationship Id="rId119" Type="http://schemas.openxmlformats.org/officeDocument/2006/relationships/customXml" Target="../ink/ink734.xml"/><Relationship Id="rId44" Type="http://schemas.openxmlformats.org/officeDocument/2006/relationships/image" Target="../media/image245.png"/><Relationship Id="rId60" Type="http://schemas.openxmlformats.org/officeDocument/2006/relationships/image" Target="../media/image253.png"/><Relationship Id="rId65" Type="http://schemas.openxmlformats.org/officeDocument/2006/relationships/customXml" Target="../ink/ink707.xml"/><Relationship Id="rId81" Type="http://schemas.openxmlformats.org/officeDocument/2006/relationships/customXml" Target="../ink/ink715.xml"/><Relationship Id="rId86" Type="http://schemas.openxmlformats.org/officeDocument/2006/relationships/image" Target="../media/image266.png"/><Relationship Id="rId130" Type="http://schemas.openxmlformats.org/officeDocument/2006/relationships/image" Target="../media/image288.png"/><Relationship Id="rId135" Type="http://schemas.openxmlformats.org/officeDocument/2006/relationships/customXml" Target="../ink/ink742.xml"/><Relationship Id="rId13" Type="http://schemas.openxmlformats.org/officeDocument/2006/relationships/customXml" Target="../ink/ink681.xml"/><Relationship Id="rId18" Type="http://schemas.openxmlformats.org/officeDocument/2006/relationships/image" Target="../media/image232.png"/><Relationship Id="rId39" Type="http://schemas.openxmlformats.org/officeDocument/2006/relationships/customXml" Target="../ink/ink694.xml"/><Relationship Id="rId109" Type="http://schemas.openxmlformats.org/officeDocument/2006/relationships/customXml" Target="../ink/ink729.xml"/><Relationship Id="rId34" Type="http://schemas.openxmlformats.org/officeDocument/2006/relationships/image" Target="../media/image240.png"/><Relationship Id="rId50" Type="http://schemas.openxmlformats.org/officeDocument/2006/relationships/image" Target="../media/image248.png"/><Relationship Id="rId55" Type="http://schemas.openxmlformats.org/officeDocument/2006/relationships/customXml" Target="../ink/ink702.xml"/><Relationship Id="rId76" Type="http://schemas.openxmlformats.org/officeDocument/2006/relationships/image" Target="../media/image261.png"/><Relationship Id="rId97" Type="http://schemas.openxmlformats.org/officeDocument/2006/relationships/customXml" Target="../ink/ink723.xml"/><Relationship Id="rId104" Type="http://schemas.openxmlformats.org/officeDocument/2006/relationships/image" Target="../media/image275.png"/><Relationship Id="rId120" Type="http://schemas.openxmlformats.org/officeDocument/2006/relationships/image" Target="../media/image283.png"/><Relationship Id="rId125" Type="http://schemas.openxmlformats.org/officeDocument/2006/relationships/customXml" Target="../ink/ink737.xml"/><Relationship Id="rId7" Type="http://schemas.openxmlformats.org/officeDocument/2006/relationships/customXml" Target="../ink/ink678.xml"/><Relationship Id="rId71" Type="http://schemas.openxmlformats.org/officeDocument/2006/relationships/customXml" Target="../ink/ink710.xml"/><Relationship Id="rId92" Type="http://schemas.openxmlformats.org/officeDocument/2006/relationships/image" Target="../media/image269.png"/><Relationship Id="rId2" Type="http://schemas.openxmlformats.org/officeDocument/2006/relationships/notesSlide" Target="../notesSlides/notesSlide2.xml"/><Relationship Id="rId29" Type="http://schemas.openxmlformats.org/officeDocument/2006/relationships/customXml" Target="../ink/ink689.xml"/><Relationship Id="rId24" Type="http://schemas.openxmlformats.org/officeDocument/2006/relationships/image" Target="../media/image235.png"/><Relationship Id="rId40" Type="http://schemas.openxmlformats.org/officeDocument/2006/relationships/image" Target="../media/image243.png"/><Relationship Id="rId45" Type="http://schemas.openxmlformats.org/officeDocument/2006/relationships/customXml" Target="../ink/ink697.xml"/><Relationship Id="rId66" Type="http://schemas.openxmlformats.org/officeDocument/2006/relationships/image" Target="../media/image256.png"/><Relationship Id="rId87" Type="http://schemas.openxmlformats.org/officeDocument/2006/relationships/customXml" Target="../ink/ink718.xml"/><Relationship Id="rId110" Type="http://schemas.openxmlformats.org/officeDocument/2006/relationships/image" Target="../media/image278.png"/><Relationship Id="rId115" Type="http://schemas.openxmlformats.org/officeDocument/2006/relationships/customXml" Target="../ink/ink732.xml"/><Relationship Id="rId131" Type="http://schemas.openxmlformats.org/officeDocument/2006/relationships/customXml" Target="../ink/ink740.xml"/><Relationship Id="rId136" Type="http://schemas.openxmlformats.org/officeDocument/2006/relationships/image" Target="../media/image291.png"/><Relationship Id="rId61" Type="http://schemas.openxmlformats.org/officeDocument/2006/relationships/customXml" Target="../ink/ink705.xml"/><Relationship Id="rId82" Type="http://schemas.openxmlformats.org/officeDocument/2006/relationships/image" Target="../media/image264.png"/><Relationship Id="rId19" Type="http://schemas.openxmlformats.org/officeDocument/2006/relationships/customXml" Target="../ink/ink684.xml"/><Relationship Id="rId14" Type="http://schemas.openxmlformats.org/officeDocument/2006/relationships/image" Target="../media/image230.png"/><Relationship Id="rId30" Type="http://schemas.openxmlformats.org/officeDocument/2006/relationships/image" Target="../media/image238.png"/><Relationship Id="rId35" Type="http://schemas.openxmlformats.org/officeDocument/2006/relationships/customXml" Target="../ink/ink692.xml"/><Relationship Id="rId56" Type="http://schemas.openxmlformats.org/officeDocument/2006/relationships/image" Target="../media/image251.png"/><Relationship Id="rId77" Type="http://schemas.openxmlformats.org/officeDocument/2006/relationships/customXml" Target="../ink/ink713.xml"/><Relationship Id="rId100" Type="http://schemas.openxmlformats.org/officeDocument/2006/relationships/image" Target="../media/image273.png"/><Relationship Id="rId105" Type="http://schemas.openxmlformats.org/officeDocument/2006/relationships/customXml" Target="../ink/ink727.xml"/><Relationship Id="rId126" Type="http://schemas.openxmlformats.org/officeDocument/2006/relationships/image" Target="../media/image286.png"/><Relationship Id="rId8" Type="http://schemas.openxmlformats.org/officeDocument/2006/relationships/image" Target="../media/image227.png"/><Relationship Id="rId51" Type="http://schemas.openxmlformats.org/officeDocument/2006/relationships/customXml" Target="../ink/ink700.xml"/><Relationship Id="rId72" Type="http://schemas.openxmlformats.org/officeDocument/2006/relationships/image" Target="../media/image259.png"/><Relationship Id="rId93" Type="http://schemas.openxmlformats.org/officeDocument/2006/relationships/customXml" Target="../ink/ink721.xml"/><Relationship Id="rId98" Type="http://schemas.openxmlformats.org/officeDocument/2006/relationships/image" Target="../media/image272.png"/><Relationship Id="rId121" Type="http://schemas.openxmlformats.org/officeDocument/2006/relationships/customXml" Target="../ink/ink735.xml"/><Relationship Id="rId3" Type="http://schemas.openxmlformats.org/officeDocument/2006/relationships/customXml" Target="../ink/ink676.xml"/><Relationship Id="rId25" Type="http://schemas.openxmlformats.org/officeDocument/2006/relationships/customXml" Target="../ink/ink687.xml"/><Relationship Id="rId46" Type="http://schemas.openxmlformats.org/officeDocument/2006/relationships/image" Target="../media/image246.png"/><Relationship Id="rId67" Type="http://schemas.openxmlformats.org/officeDocument/2006/relationships/customXml" Target="../ink/ink708.xml"/><Relationship Id="rId116" Type="http://schemas.openxmlformats.org/officeDocument/2006/relationships/image" Target="../media/image281.png"/><Relationship Id="rId137" Type="http://schemas.openxmlformats.org/officeDocument/2006/relationships/customXml" Target="../ink/ink743.xml"/><Relationship Id="rId20" Type="http://schemas.openxmlformats.org/officeDocument/2006/relationships/image" Target="../media/image233.png"/><Relationship Id="rId41" Type="http://schemas.openxmlformats.org/officeDocument/2006/relationships/customXml" Target="../ink/ink695.xml"/><Relationship Id="rId62" Type="http://schemas.openxmlformats.org/officeDocument/2006/relationships/image" Target="../media/image254.png"/><Relationship Id="rId83" Type="http://schemas.openxmlformats.org/officeDocument/2006/relationships/customXml" Target="../ink/ink716.xml"/><Relationship Id="rId88" Type="http://schemas.openxmlformats.org/officeDocument/2006/relationships/image" Target="../media/image267.png"/><Relationship Id="rId111" Type="http://schemas.openxmlformats.org/officeDocument/2006/relationships/customXml" Target="../ink/ink730.xml"/><Relationship Id="rId132" Type="http://schemas.openxmlformats.org/officeDocument/2006/relationships/image" Target="../media/image289.png"/><Relationship Id="rId15" Type="http://schemas.openxmlformats.org/officeDocument/2006/relationships/customXml" Target="../ink/ink682.xml"/><Relationship Id="rId36" Type="http://schemas.openxmlformats.org/officeDocument/2006/relationships/image" Target="../media/image241.png"/><Relationship Id="rId57" Type="http://schemas.openxmlformats.org/officeDocument/2006/relationships/customXml" Target="../ink/ink703.xml"/><Relationship Id="rId106" Type="http://schemas.openxmlformats.org/officeDocument/2006/relationships/image" Target="../media/image276.png"/><Relationship Id="rId127" Type="http://schemas.openxmlformats.org/officeDocument/2006/relationships/customXml" Target="../ink/ink738.xml"/><Relationship Id="rId10" Type="http://schemas.openxmlformats.org/officeDocument/2006/relationships/image" Target="../media/image228.png"/><Relationship Id="rId31" Type="http://schemas.openxmlformats.org/officeDocument/2006/relationships/customXml" Target="../ink/ink690.xml"/><Relationship Id="rId52" Type="http://schemas.openxmlformats.org/officeDocument/2006/relationships/image" Target="../media/image249.png"/><Relationship Id="rId73" Type="http://schemas.openxmlformats.org/officeDocument/2006/relationships/customXml" Target="../ink/ink711.xml"/><Relationship Id="rId78" Type="http://schemas.openxmlformats.org/officeDocument/2006/relationships/image" Target="../media/image262.png"/><Relationship Id="rId94" Type="http://schemas.openxmlformats.org/officeDocument/2006/relationships/image" Target="../media/image270.png"/><Relationship Id="rId99" Type="http://schemas.openxmlformats.org/officeDocument/2006/relationships/customXml" Target="../ink/ink724.xml"/><Relationship Id="rId101" Type="http://schemas.openxmlformats.org/officeDocument/2006/relationships/customXml" Target="../ink/ink725.xml"/><Relationship Id="rId122" Type="http://schemas.openxmlformats.org/officeDocument/2006/relationships/image" Target="../media/image284.png"/><Relationship Id="rId4" Type="http://schemas.openxmlformats.org/officeDocument/2006/relationships/image" Target="../media/image225.png"/><Relationship Id="rId9" Type="http://schemas.openxmlformats.org/officeDocument/2006/relationships/customXml" Target="../ink/ink679.xml"/><Relationship Id="rId26" Type="http://schemas.openxmlformats.org/officeDocument/2006/relationships/image" Target="../media/image236.png"/><Relationship Id="rId47" Type="http://schemas.openxmlformats.org/officeDocument/2006/relationships/customXml" Target="../ink/ink698.xml"/><Relationship Id="rId68" Type="http://schemas.openxmlformats.org/officeDocument/2006/relationships/image" Target="../media/image257.png"/><Relationship Id="rId89" Type="http://schemas.openxmlformats.org/officeDocument/2006/relationships/customXml" Target="../ink/ink719.xml"/><Relationship Id="rId112" Type="http://schemas.openxmlformats.org/officeDocument/2006/relationships/image" Target="../media/image279.png"/><Relationship Id="rId133" Type="http://schemas.openxmlformats.org/officeDocument/2006/relationships/customXml" Target="../ink/ink741.xml"/></Relationships>
</file>

<file path=ppt/slides/_rels/slide12.xml.rels><?xml version="1.0" encoding="UTF-8" standalone="yes"?>
<Relationships xmlns="http://schemas.openxmlformats.org/package/2006/relationships"><Relationship Id="rId8" Type="http://schemas.openxmlformats.org/officeDocument/2006/relationships/customXml" Target="../ink/ink745.xml"/><Relationship Id="rId13" Type="http://schemas.openxmlformats.org/officeDocument/2006/relationships/image" Target="../media/image298.png"/><Relationship Id="rId18" Type="http://schemas.openxmlformats.org/officeDocument/2006/relationships/customXml" Target="../ink/ink750.xml"/><Relationship Id="rId26" Type="http://schemas.openxmlformats.org/officeDocument/2006/relationships/customXml" Target="../ink/ink754.xml"/><Relationship Id="rId3" Type="http://schemas.openxmlformats.org/officeDocument/2006/relationships/image" Target="../media/image293.emf"/><Relationship Id="rId21" Type="http://schemas.openxmlformats.org/officeDocument/2006/relationships/image" Target="../media/image302.png"/><Relationship Id="rId7" Type="http://schemas.openxmlformats.org/officeDocument/2006/relationships/image" Target="../media/image295.png"/><Relationship Id="rId12" Type="http://schemas.openxmlformats.org/officeDocument/2006/relationships/customXml" Target="../ink/ink747.xml"/><Relationship Id="rId17" Type="http://schemas.openxmlformats.org/officeDocument/2006/relationships/image" Target="../media/image300.png"/><Relationship Id="rId25" Type="http://schemas.openxmlformats.org/officeDocument/2006/relationships/image" Target="../media/image304.png"/><Relationship Id="rId2" Type="http://schemas.openxmlformats.org/officeDocument/2006/relationships/notesSlide" Target="../notesSlides/notesSlide3.xml"/><Relationship Id="rId16" Type="http://schemas.openxmlformats.org/officeDocument/2006/relationships/customXml" Target="../ink/ink749.xml"/><Relationship Id="rId20" Type="http://schemas.openxmlformats.org/officeDocument/2006/relationships/customXml" Target="../ink/ink751.xml"/><Relationship Id="rId1" Type="http://schemas.openxmlformats.org/officeDocument/2006/relationships/slideLayout" Target="../slideLayouts/slideLayout7.xml"/><Relationship Id="rId6" Type="http://schemas.openxmlformats.org/officeDocument/2006/relationships/customXml" Target="../ink/ink744.xml"/><Relationship Id="rId11" Type="http://schemas.openxmlformats.org/officeDocument/2006/relationships/image" Target="../media/image297.png"/><Relationship Id="rId24" Type="http://schemas.openxmlformats.org/officeDocument/2006/relationships/customXml" Target="../ink/ink753.xml"/><Relationship Id="rId5" Type="http://schemas.openxmlformats.org/officeDocument/2006/relationships/image" Target="../media/image294.jpeg"/><Relationship Id="rId15" Type="http://schemas.openxmlformats.org/officeDocument/2006/relationships/image" Target="../media/image299.png"/><Relationship Id="rId23" Type="http://schemas.openxmlformats.org/officeDocument/2006/relationships/image" Target="../media/image303.png"/><Relationship Id="rId10" Type="http://schemas.openxmlformats.org/officeDocument/2006/relationships/customXml" Target="../ink/ink746.xml"/><Relationship Id="rId19" Type="http://schemas.openxmlformats.org/officeDocument/2006/relationships/image" Target="../media/image301.png"/><Relationship Id="rId4" Type="http://schemas.openxmlformats.org/officeDocument/2006/relationships/hyperlink" Target="https://web.stanford.edu/~johntayl/Onlinepaperscombinedbyyear/1993/Discretion_versus_Policy_Rules_in_Practice.pdf" TargetMode="External"/><Relationship Id="rId9" Type="http://schemas.openxmlformats.org/officeDocument/2006/relationships/image" Target="../media/image296.png"/><Relationship Id="rId14" Type="http://schemas.openxmlformats.org/officeDocument/2006/relationships/customXml" Target="../ink/ink748.xml"/><Relationship Id="rId22" Type="http://schemas.openxmlformats.org/officeDocument/2006/relationships/customXml" Target="../ink/ink752.xml"/><Relationship Id="rId27" Type="http://schemas.openxmlformats.org/officeDocument/2006/relationships/image" Target="../media/image305.png"/></Relationships>
</file>

<file path=ppt/slides/_rels/slide13.xml.rels><?xml version="1.0" encoding="UTF-8" standalone="yes"?>
<Relationships xmlns="http://schemas.openxmlformats.org/package/2006/relationships"><Relationship Id="rId13" Type="http://schemas.openxmlformats.org/officeDocument/2006/relationships/customXml" Target="../ink/ink760.xml"/><Relationship Id="rId18" Type="http://schemas.openxmlformats.org/officeDocument/2006/relationships/image" Target="../media/image313.png"/><Relationship Id="rId26" Type="http://schemas.openxmlformats.org/officeDocument/2006/relationships/image" Target="../media/image106.png"/><Relationship Id="rId39" Type="http://schemas.openxmlformats.org/officeDocument/2006/relationships/customXml" Target="../ink/ink773.xml"/><Relationship Id="rId21" Type="http://schemas.openxmlformats.org/officeDocument/2006/relationships/customXml" Target="../ink/ink764.xml"/><Relationship Id="rId34" Type="http://schemas.openxmlformats.org/officeDocument/2006/relationships/image" Target="../media/image320.png"/><Relationship Id="rId42" Type="http://schemas.openxmlformats.org/officeDocument/2006/relationships/image" Target="../media/image324.png"/><Relationship Id="rId47" Type="http://schemas.openxmlformats.org/officeDocument/2006/relationships/customXml" Target="../ink/ink777.xml"/><Relationship Id="rId50" Type="http://schemas.openxmlformats.org/officeDocument/2006/relationships/image" Target="../media/image328.png"/><Relationship Id="rId55" Type="http://schemas.openxmlformats.org/officeDocument/2006/relationships/customXml" Target="../ink/ink781.xml"/><Relationship Id="rId7" Type="http://schemas.openxmlformats.org/officeDocument/2006/relationships/customXml" Target="../ink/ink757.xml"/><Relationship Id="rId2" Type="http://schemas.openxmlformats.org/officeDocument/2006/relationships/notesSlide" Target="../notesSlides/notesSlide4.xml"/><Relationship Id="rId16" Type="http://schemas.openxmlformats.org/officeDocument/2006/relationships/image" Target="../media/image312.png"/><Relationship Id="rId29" Type="http://schemas.openxmlformats.org/officeDocument/2006/relationships/customXml" Target="../ink/ink768.xml"/><Relationship Id="rId11" Type="http://schemas.openxmlformats.org/officeDocument/2006/relationships/customXml" Target="../ink/ink759.xml"/><Relationship Id="rId24" Type="http://schemas.openxmlformats.org/officeDocument/2006/relationships/image" Target="../media/image316.png"/><Relationship Id="rId32" Type="http://schemas.openxmlformats.org/officeDocument/2006/relationships/image" Target="../media/image319.png"/><Relationship Id="rId37" Type="http://schemas.openxmlformats.org/officeDocument/2006/relationships/customXml" Target="../ink/ink772.xml"/><Relationship Id="rId40" Type="http://schemas.openxmlformats.org/officeDocument/2006/relationships/image" Target="../media/image323.png"/><Relationship Id="rId45" Type="http://schemas.openxmlformats.org/officeDocument/2006/relationships/customXml" Target="../ink/ink776.xml"/><Relationship Id="rId53" Type="http://schemas.openxmlformats.org/officeDocument/2006/relationships/customXml" Target="../ink/ink780.xml"/><Relationship Id="rId5" Type="http://schemas.openxmlformats.org/officeDocument/2006/relationships/customXml" Target="../ink/ink756.xml"/><Relationship Id="rId19" Type="http://schemas.openxmlformats.org/officeDocument/2006/relationships/customXml" Target="../ink/ink763.xml"/><Relationship Id="rId4" Type="http://schemas.openxmlformats.org/officeDocument/2006/relationships/image" Target="../media/image306.png"/><Relationship Id="rId9" Type="http://schemas.openxmlformats.org/officeDocument/2006/relationships/customXml" Target="../ink/ink758.xml"/><Relationship Id="rId14" Type="http://schemas.openxmlformats.org/officeDocument/2006/relationships/image" Target="../media/image311.png"/><Relationship Id="rId22" Type="http://schemas.openxmlformats.org/officeDocument/2006/relationships/image" Target="../media/image315.png"/><Relationship Id="rId27" Type="http://schemas.openxmlformats.org/officeDocument/2006/relationships/customXml" Target="../ink/ink767.xml"/><Relationship Id="rId30" Type="http://schemas.openxmlformats.org/officeDocument/2006/relationships/image" Target="../media/image318.png"/><Relationship Id="rId35" Type="http://schemas.openxmlformats.org/officeDocument/2006/relationships/customXml" Target="../ink/ink771.xml"/><Relationship Id="rId43" Type="http://schemas.openxmlformats.org/officeDocument/2006/relationships/customXml" Target="../ink/ink775.xml"/><Relationship Id="rId48" Type="http://schemas.openxmlformats.org/officeDocument/2006/relationships/image" Target="../media/image327.png"/><Relationship Id="rId56" Type="http://schemas.openxmlformats.org/officeDocument/2006/relationships/image" Target="../media/image331.png"/><Relationship Id="rId8" Type="http://schemas.openxmlformats.org/officeDocument/2006/relationships/image" Target="../media/image308.png"/><Relationship Id="rId51" Type="http://schemas.openxmlformats.org/officeDocument/2006/relationships/customXml" Target="../ink/ink779.xml"/><Relationship Id="rId3" Type="http://schemas.openxmlformats.org/officeDocument/2006/relationships/customXml" Target="../ink/ink755.xml"/><Relationship Id="rId12" Type="http://schemas.openxmlformats.org/officeDocument/2006/relationships/image" Target="../media/image310.png"/><Relationship Id="rId17" Type="http://schemas.openxmlformats.org/officeDocument/2006/relationships/customXml" Target="../ink/ink762.xml"/><Relationship Id="rId25" Type="http://schemas.openxmlformats.org/officeDocument/2006/relationships/customXml" Target="../ink/ink766.xml"/><Relationship Id="rId33" Type="http://schemas.openxmlformats.org/officeDocument/2006/relationships/customXml" Target="../ink/ink770.xml"/><Relationship Id="rId38" Type="http://schemas.openxmlformats.org/officeDocument/2006/relationships/image" Target="../media/image322.png"/><Relationship Id="rId46" Type="http://schemas.openxmlformats.org/officeDocument/2006/relationships/image" Target="../media/image326.png"/><Relationship Id="rId20" Type="http://schemas.openxmlformats.org/officeDocument/2006/relationships/image" Target="../media/image314.png"/><Relationship Id="rId41" Type="http://schemas.openxmlformats.org/officeDocument/2006/relationships/customXml" Target="../ink/ink774.xml"/><Relationship Id="rId54" Type="http://schemas.openxmlformats.org/officeDocument/2006/relationships/image" Target="../media/image330.png"/><Relationship Id="rId1" Type="http://schemas.openxmlformats.org/officeDocument/2006/relationships/slideLayout" Target="../slideLayouts/slideLayout7.xml"/><Relationship Id="rId6" Type="http://schemas.openxmlformats.org/officeDocument/2006/relationships/image" Target="../media/image307.png"/><Relationship Id="rId15" Type="http://schemas.openxmlformats.org/officeDocument/2006/relationships/customXml" Target="../ink/ink761.xml"/><Relationship Id="rId23" Type="http://schemas.openxmlformats.org/officeDocument/2006/relationships/customXml" Target="../ink/ink765.xml"/><Relationship Id="rId28" Type="http://schemas.openxmlformats.org/officeDocument/2006/relationships/image" Target="../media/image317.png"/><Relationship Id="rId36" Type="http://schemas.openxmlformats.org/officeDocument/2006/relationships/image" Target="../media/image321.png"/><Relationship Id="rId49" Type="http://schemas.openxmlformats.org/officeDocument/2006/relationships/customXml" Target="../ink/ink778.xml"/><Relationship Id="rId57" Type="http://schemas.openxmlformats.org/officeDocument/2006/relationships/customXml" Target="../ink/ink782.xml"/><Relationship Id="rId10" Type="http://schemas.openxmlformats.org/officeDocument/2006/relationships/image" Target="../media/image309.png"/><Relationship Id="rId31" Type="http://schemas.openxmlformats.org/officeDocument/2006/relationships/customXml" Target="../ink/ink769.xml"/><Relationship Id="rId44" Type="http://schemas.openxmlformats.org/officeDocument/2006/relationships/image" Target="../media/image325.png"/><Relationship Id="rId52" Type="http://schemas.openxmlformats.org/officeDocument/2006/relationships/image" Target="../media/image329.png"/></Relationships>
</file>

<file path=ppt/slides/_rels/slide14.xml.rels><?xml version="1.0" encoding="UTF-8" standalone="yes"?>
<Relationships xmlns="http://schemas.openxmlformats.org/package/2006/relationships"><Relationship Id="rId3" Type="http://schemas.openxmlformats.org/officeDocument/2006/relationships/customXml" Target="../ink/ink78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32.png"/></Relationships>
</file>

<file path=ppt/slides/_rels/slide15.xml.rels><?xml version="1.0" encoding="UTF-8" standalone="yes"?>
<Relationships xmlns="http://schemas.openxmlformats.org/package/2006/relationships"><Relationship Id="rId8" Type="http://schemas.openxmlformats.org/officeDocument/2006/relationships/image" Target="../media/image335.png"/><Relationship Id="rId3" Type="http://schemas.openxmlformats.org/officeDocument/2006/relationships/customXml" Target="../ink/ink784.xml"/><Relationship Id="rId7" Type="http://schemas.openxmlformats.org/officeDocument/2006/relationships/customXml" Target="../ink/ink78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4.png"/><Relationship Id="rId5" Type="http://schemas.openxmlformats.org/officeDocument/2006/relationships/customXml" Target="../ink/ink785.xml"/><Relationship Id="rId10" Type="http://schemas.openxmlformats.org/officeDocument/2006/relationships/image" Target="../media/image336.png"/><Relationship Id="rId4" Type="http://schemas.openxmlformats.org/officeDocument/2006/relationships/image" Target="../media/image333.png"/><Relationship Id="rId9" Type="http://schemas.openxmlformats.org/officeDocument/2006/relationships/customXml" Target="../ink/ink787.xml"/></Relationships>
</file>

<file path=ppt/slides/_rels/slide16.xml.rels><?xml version="1.0" encoding="UTF-8" standalone="yes"?>
<Relationships xmlns="http://schemas.openxmlformats.org/package/2006/relationships"><Relationship Id="rId26" Type="http://schemas.openxmlformats.org/officeDocument/2006/relationships/image" Target="../media/image348.png"/><Relationship Id="rId21" Type="http://schemas.openxmlformats.org/officeDocument/2006/relationships/customXml" Target="../ink/ink797.xml"/><Relationship Id="rId42" Type="http://schemas.openxmlformats.org/officeDocument/2006/relationships/image" Target="../media/image356.png"/><Relationship Id="rId47" Type="http://schemas.openxmlformats.org/officeDocument/2006/relationships/customXml" Target="../ink/ink810.xml"/><Relationship Id="rId63" Type="http://schemas.openxmlformats.org/officeDocument/2006/relationships/customXml" Target="../ink/ink818.xml"/><Relationship Id="rId68" Type="http://schemas.openxmlformats.org/officeDocument/2006/relationships/image" Target="../media/image369.png"/><Relationship Id="rId7" Type="http://schemas.openxmlformats.org/officeDocument/2006/relationships/customXml" Target="../ink/ink790.xml"/><Relationship Id="rId2" Type="http://schemas.openxmlformats.org/officeDocument/2006/relationships/notesSlide" Target="../notesSlides/notesSlide7.xml"/><Relationship Id="rId16" Type="http://schemas.openxmlformats.org/officeDocument/2006/relationships/image" Target="../media/image343.png"/><Relationship Id="rId29" Type="http://schemas.openxmlformats.org/officeDocument/2006/relationships/customXml" Target="../ink/ink801.xml"/><Relationship Id="rId11" Type="http://schemas.openxmlformats.org/officeDocument/2006/relationships/customXml" Target="../ink/ink792.xml"/><Relationship Id="rId24" Type="http://schemas.openxmlformats.org/officeDocument/2006/relationships/image" Target="../media/image347.png"/><Relationship Id="rId32" Type="http://schemas.openxmlformats.org/officeDocument/2006/relationships/image" Target="../media/image351.png"/><Relationship Id="rId37" Type="http://schemas.openxmlformats.org/officeDocument/2006/relationships/customXml" Target="../ink/ink805.xml"/><Relationship Id="rId40" Type="http://schemas.openxmlformats.org/officeDocument/2006/relationships/image" Target="../media/image355.png"/><Relationship Id="rId45" Type="http://schemas.openxmlformats.org/officeDocument/2006/relationships/customXml" Target="../ink/ink809.xml"/><Relationship Id="rId53" Type="http://schemas.openxmlformats.org/officeDocument/2006/relationships/customXml" Target="../ink/ink813.xml"/><Relationship Id="rId58" Type="http://schemas.openxmlformats.org/officeDocument/2006/relationships/image" Target="../media/image364.png"/><Relationship Id="rId66" Type="http://schemas.openxmlformats.org/officeDocument/2006/relationships/image" Target="../media/image368.png"/><Relationship Id="rId5" Type="http://schemas.openxmlformats.org/officeDocument/2006/relationships/customXml" Target="../ink/ink789.xml"/><Relationship Id="rId61" Type="http://schemas.openxmlformats.org/officeDocument/2006/relationships/customXml" Target="../ink/ink817.xml"/><Relationship Id="rId19" Type="http://schemas.openxmlformats.org/officeDocument/2006/relationships/customXml" Target="../ink/ink796.xml"/><Relationship Id="rId14" Type="http://schemas.openxmlformats.org/officeDocument/2006/relationships/image" Target="../media/image342.png"/><Relationship Id="rId22" Type="http://schemas.openxmlformats.org/officeDocument/2006/relationships/image" Target="../media/image346.png"/><Relationship Id="rId27" Type="http://schemas.openxmlformats.org/officeDocument/2006/relationships/customXml" Target="../ink/ink800.xml"/><Relationship Id="rId30" Type="http://schemas.openxmlformats.org/officeDocument/2006/relationships/image" Target="../media/image350.png"/><Relationship Id="rId35" Type="http://schemas.openxmlformats.org/officeDocument/2006/relationships/customXml" Target="../ink/ink804.xml"/><Relationship Id="rId43" Type="http://schemas.openxmlformats.org/officeDocument/2006/relationships/customXml" Target="../ink/ink808.xml"/><Relationship Id="rId48" Type="http://schemas.openxmlformats.org/officeDocument/2006/relationships/image" Target="../media/image359.png"/><Relationship Id="rId56" Type="http://schemas.openxmlformats.org/officeDocument/2006/relationships/image" Target="../media/image363.png"/><Relationship Id="rId64" Type="http://schemas.openxmlformats.org/officeDocument/2006/relationships/image" Target="../media/image367.png"/><Relationship Id="rId69" Type="http://schemas.openxmlformats.org/officeDocument/2006/relationships/customXml" Target="../ink/ink821.xml"/><Relationship Id="rId8" Type="http://schemas.openxmlformats.org/officeDocument/2006/relationships/image" Target="../media/image339.png"/><Relationship Id="rId51" Type="http://schemas.openxmlformats.org/officeDocument/2006/relationships/customXml" Target="../ink/ink812.xml"/><Relationship Id="rId3" Type="http://schemas.openxmlformats.org/officeDocument/2006/relationships/customXml" Target="../ink/ink788.xml"/><Relationship Id="rId12" Type="http://schemas.openxmlformats.org/officeDocument/2006/relationships/image" Target="../media/image341.png"/><Relationship Id="rId17" Type="http://schemas.openxmlformats.org/officeDocument/2006/relationships/customXml" Target="../ink/ink795.xml"/><Relationship Id="rId25" Type="http://schemas.openxmlformats.org/officeDocument/2006/relationships/customXml" Target="../ink/ink799.xml"/><Relationship Id="rId33" Type="http://schemas.openxmlformats.org/officeDocument/2006/relationships/customXml" Target="../ink/ink803.xml"/><Relationship Id="rId38" Type="http://schemas.openxmlformats.org/officeDocument/2006/relationships/image" Target="../media/image354.png"/><Relationship Id="rId46" Type="http://schemas.openxmlformats.org/officeDocument/2006/relationships/image" Target="../media/image358.png"/><Relationship Id="rId59" Type="http://schemas.openxmlformats.org/officeDocument/2006/relationships/customXml" Target="../ink/ink816.xml"/><Relationship Id="rId67" Type="http://schemas.openxmlformats.org/officeDocument/2006/relationships/customXml" Target="../ink/ink820.xml"/><Relationship Id="rId20" Type="http://schemas.openxmlformats.org/officeDocument/2006/relationships/image" Target="../media/image345.png"/><Relationship Id="rId41" Type="http://schemas.openxmlformats.org/officeDocument/2006/relationships/customXml" Target="../ink/ink807.xml"/><Relationship Id="rId54" Type="http://schemas.openxmlformats.org/officeDocument/2006/relationships/image" Target="../media/image362.png"/><Relationship Id="rId62" Type="http://schemas.openxmlformats.org/officeDocument/2006/relationships/image" Target="../media/image366.png"/><Relationship Id="rId70" Type="http://schemas.openxmlformats.org/officeDocument/2006/relationships/image" Target="../media/image370.png"/><Relationship Id="rId1" Type="http://schemas.openxmlformats.org/officeDocument/2006/relationships/slideLayout" Target="../slideLayouts/slideLayout7.xml"/><Relationship Id="rId6" Type="http://schemas.openxmlformats.org/officeDocument/2006/relationships/image" Target="../media/image338.png"/><Relationship Id="rId15" Type="http://schemas.openxmlformats.org/officeDocument/2006/relationships/customXml" Target="../ink/ink794.xml"/><Relationship Id="rId23" Type="http://schemas.openxmlformats.org/officeDocument/2006/relationships/customXml" Target="../ink/ink798.xml"/><Relationship Id="rId28" Type="http://schemas.openxmlformats.org/officeDocument/2006/relationships/image" Target="../media/image349.png"/><Relationship Id="rId36" Type="http://schemas.openxmlformats.org/officeDocument/2006/relationships/image" Target="../media/image353.png"/><Relationship Id="rId49" Type="http://schemas.openxmlformats.org/officeDocument/2006/relationships/customXml" Target="../ink/ink811.xml"/><Relationship Id="rId57" Type="http://schemas.openxmlformats.org/officeDocument/2006/relationships/customXml" Target="../ink/ink815.xml"/><Relationship Id="rId10" Type="http://schemas.openxmlformats.org/officeDocument/2006/relationships/image" Target="../media/image340.png"/><Relationship Id="rId31" Type="http://schemas.openxmlformats.org/officeDocument/2006/relationships/customXml" Target="../ink/ink802.xml"/><Relationship Id="rId44" Type="http://schemas.openxmlformats.org/officeDocument/2006/relationships/image" Target="../media/image357.png"/><Relationship Id="rId52" Type="http://schemas.openxmlformats.org/officeDocument/2006/relationships/image" Target="../media/image361.png"/><Relationship Id="rId60" Type="http://schemas.openxmlformats.org/officeDocument/2006/relationships/image" Target="../media/image365.png"/><Relationship Id="rId65" Type="http://schemas.openxmlformats.org/officeDocument/2006/relationships/customXml" Target="../ink/ink819.xml"/><Relationship Id="rId4" Type="http://schemas.openxmlformats.org/officeDocument/2006/relationships/image" Target="../media/image337.png"/><Relationship Id="rId9" Type="http://schemas.openxmlformats.org/officeDocument/2006/relationships/customXml" Target="../ink/ink791.xml"/><Relationship Id="rId13" Type="http://schemas.openxmlformats.org/officeDocument/2006/relationships/customXml" Target="../ink/ink793.xml"/><Relationship Id="rId18" Type="http://schemas.openxmlformats.org/officeDocument/2006/relationships/image" Target="../media/image344.png"/><Relationship Id="rId39" Type="http://schemas.openxmlformats.org/officeDocument/2006/relationships/customXml" Target="../ink/ink806.xml"/><Relationship Id="rId34" Type="http://schemas.openxmlformats.org/officeDocument/2006/relationships/image" Target="../media/image352.png"/><Relationship Id="rId50" Type="http://schemas.openxmlformats.org/officeDocument/2006/relationships/image" Target="../media/image360.png"/><Relationship Id="rId55" Type="http://schemas.openxmlformats.org/officeDocument/2006/relationships/customXml" Target="../ink/ink814.xml"/></Relationships>
</file>

<file path=ppt/slides/_rels/slide17.xml.rels><?xml version="1.0" encoding="UTF-8" standalone="yes"?>
<Relationships xmlns="http://schemas.openxmlformats.org/package/2006/relationships"><Relationship Id="rId13" Type="http://schemas.openxmlformats.org/officeDocument/2006/relationships/image" Target="../media/image375.png"/><Relationship Id="rId18" Type="http://schemas.openxmlformats.org/officeDocument/2006/relationships/customXml" Target="../ink/ink829.xml"/><Relationship Id="rId26" Type="http://schemas.openxmlformats.org/officeDocument/2006/relationships/customXml" Target="../ink/ink833.xml"/><Relationship Id="rId39" Type="http://schemas.openxmlformats.org/officeDocument/2006/relationships/image" Target="../media/image388.png"/><Relationship Id="rId21" Type="http://schemas.openxmlformats.org/officeDocument/2006/relationships/image" Target="../media/image379.png"/><Relationship Id="rId34" Type="http://schemas.openxmlformats.org/officeDocument/2006/relationships/customXml" Target="../ink/ink837.xml"/><Relationship Id="rId42" Type="http://schemas.openxmlformats.org/officeDocument/2006/relationships/customXml" Target="../ink/ink841.xml"/><Relationship Id="rId47" Type="http://schemas.openxmlformats.org/officeDocument/2006/relationships/image" Target="../media/image392.png"/><Relationship Id="rId50" Type="http://schemas.openxmlformats.org/officeDocument/2006/relationships/customXml" Target="../ink/ink845.xml"/><Relationship Id="rId7" Type="http://schemas.openxmlformats.org/officeDocument/2006/relationships/image" Target="../media/image372.png"/><Relationship Id="rId2" Type="http://schemas.openxmlformats.org/officeDocument/2006/relationships/notesSlide" Target="../notesSlides/notesSlide8.xml"/><Relationship Id="rId16" Type="http://schemas.openxmlformats.org/officeDocument/2006/relationships/customXml" Target="../ink/ink828.xml"/><Relationship Id="rId29" Type="http://schemas.openxmlformats.org/officeDocument/2006/relationships/image" Target="../media/image383.png"/><Relationship Id="rId11" Type="http://schemas.openxmlformats.org/officeDocument/2006/relationships/image" Target="../media/image374.png"/><Relationship Id="rId24" Type="http://schemas.openxmlformats.org/officeDocument/2006/relationships/customXml" Target="../ink/ink832.xml"/><Relationship Id="rId32" Type="http://schemas.openxmlformats.org/officeDocument/2006/relationships/customXml" Target="../ink/ink836.xml"/><Relationship Id="rId37" Type="http://schemas.openxmlformats.org/officeDocument/2006/relationships/image" Target="../media/image387.png"/><Relationship Id="rId40" Type="http://schemas.openxmlformats.org/officeDocument/2006/relationships/customXml" Target="../ink/ink840.xml"/><Relationship Id="rId45" Type="http://schemas.openxmlformats.org/officeDocument/2006/relationships/image" Target="../media/image391.png"/><Relationship Id="rId53" Type="http://schemas.openxmlformats.org/officeDocument/2006/relationships/image" Target="../media/image395.png"/><Relationship Id="rId5" Type="http://schemas.openxmlformats.org/officeDocument/2006/relationships/image" Target="../media/image371.png"/><Relationship Id="rId10" Type="http://schemas.openxmlformats.org/officeDocument/2006/relationships/customXml" Target="../ink/ink825.xml"/><Relationship Id="rId19" Type="http://schemas.openxmlformats.org/officeDocument/2006/relationships/image" Target="../media/image378.png"/><Relationship Id="rId31" Type="http://schemas.openxmlformats.org/officeDocument/2006/relationships/image" Target="../media/image384.png"/><Relationship Id="rId44" Type="http://schemas.openxmlformats.org/officeDocument/2006/relationships/customXml" Target="../ink/ink842.xml"/><Relationship Id="rId52" Type="http://schemas.openxmlformats.org/officeDocument/2006/relationships/customXml" Target="../ink/ink846.xml"/><Relationship Id="rId4" Type="http://schemas.openxmlformats.org/officeDocument/2006/relationships/customXml" Target="../ink/ink822.xml"/><Relationship Id="rId9" Type="http://schemas.openxmlformats.org/officeDocument/2006/relationships/image" Target="../media/image373.png"/><Relationship Id="rId14" Type="http://schemas.openxmlformats.org/officeDocument/2006/relationships/customXml" Target="../ink/ink827.xml"/><Relationship Id="rId22" Type="http://schemas.openxmlformats.org/officeDocument/2006/relationships/customXml" Target="../ink/ink831.xml"/><Relationship Id="rId27" Type="http://schemas.openxmlformats.org/officeDocument/2006/relationships/image" Target="../media/image382.png"/><Relationship Id="rId30" Type="http://schemas.openxmlformats.org/officeDocument/2006/relationships/customXml" Target="../ink/ink835.xml"/><Relationship Id="rId35" Type="http://schemas.openxmlformats.org/officeDocument/2006/relationships/image" Target="../media/image386.png"/><Relationship Id="rId43" Type="http://schemas.openxmlformats.org/officeDocument/2006/relationships/image" Target="../media/image390.png"/><Relationship Id="rId48" Type="http://schemas.openxmlformats.org/officeDocument/2006/relationships/customXml" Target="../ink/ink844.xml"/><Relationship Id="rId8" Type="http://schemas.openxmlformats.org/officeDocument/2006/relationships/customXml" Target="../ink/ink824.xml"/><Relationship Id="rId51" Type="http://schemas.openxmlformats.org/officeDocument/2006/relationships/image" Target="../media/image394.png"/><Relationship Id="rId3" Type="http://schemas.openxmlformats.org/officeDocument/2006/relationships/hyperlink" Target="https://www.atlantafed.org/cqer/research/taylor-rule#Tab1" TargetMode="External"/><Relationship Id="rId12" Type="http://schemas.openxmlformats.org/officeDocument/2006/relationships/customXml" Target="../ink/ink826.xml"/><Relationship Id="rId17" Type="http://schemas.openxmlformats.org/officeDocument/2006/relationships/image" Target="../media/image377.png"/><Relationship Id="rId25" Type="http://schemas.openxmlformats.org/officeDocument/2006/relationships/image" Target="../media/image381.png"/><Relationship Id="rId33" Type="http://schemas.openxmlformats.org/officeDocument/2006/relationships/image" Target="../media/image385.png"/><Relationship Id="rId38" Type="http://schemas.openxmlformats.org/officeDocument/2006/relationships/customXml" Target="../ink/ink839.xml"/><Relationship Id="rId46" Type="http://schemas.openxmlformats.org/officeDocument/2006/relationships/customXml" Target="../ink/ink843.xml"/><Relationship Id="rId20" Type="http://schemas.openxmlformats.org/officeDocument/2006/relationships/customXml" Target="../ink/ink830.xml"/><Relationship Id="rId41" Type="http://schemas.openxmlformats.org/officeDocument/2006/relationships/image" Target="../media/image389.png"/><Relationship Id="rId1" Type="http://schemas.openxmlformats.org/officeDocument/2006/relationships/slideLayout" Target="../slideLayouts/slideLayout7.xml"/><Relationship Id="rId6" Type="http://schemas.openxmlformats.org/officeDocument/2006/relationships/customXml" Target="../ink/ink823.xml"/><Relationship Id="rId15" Type="http://schemas.openxmlformats.org/officeDocument/2006/relationships/image" Target="../media/image376.png"/><Relationship Id="rId23" Type="http://schemas.openxmlformats.org/officeDocument/2006/relationships/image" Target="../media/image380.png"/><Relationship Id="rId28" Type="http://schemas.openxmlformats.org/officeDocument/2006/relationships/customXml" Target="../ink/ink834.xml"/><Relationship Id="rId36" Type="http://schemas.openxmlformats.org/officeDocument/2006/relationships/customXml" Target="../ink/ink838.xml"/><Relationship Id="rId49" Type="http://schemas.openxmlformats.org/officeDocument/2006/relationships/image" Target="../media/image393.png"/></Relationships>
</file>

<file path=ppt/slides/_rels/slide18.xml.rels><?xml version="1.0" encoding="UTF-8" standalone="yes"?>
<Relationships xmlns="http://schemas.openxmlformats.org/package/2006/relationships"><Relationship Id="rId117" Type="http://schemas.openxmlformats.org/officeDocument/2006/relationships/customXml" Target="../ink/ink904.xml"/><Relationship Id="rId299" Type="http://schemas.openxmlformats.org/officeDocument/2006/relationships/image" Target="../media/image542.png"/><Relationship Id="rId21" Type="http://schemas.openxmlformats.org/officeDocument/2006/relationships/customXml" Target="../ink/ink856.xml"/><Relationship Id="rId63" Type="http://schemas.openxmlformats.org/officeDocument/2006/relationships/customXml" Target="../ink/ink877.xml"/><Relationship Id="rId159" Type="http://schemas.openxmlformats.org/officeDocument/2006/relationships/customXml" Target="../ink/ink925.xml"/><Relationship Id="rId324" Type="http://schemas.openxmlformats.org/officeDocument/2006/relationships/customXml" Target="../ink/ink1008.xml"/><Relationship Id="rId170" Type="http://schemas.openxmlformats.org/officeDocument/2006/relationships/image" Target="../media/image479.png"/><Relationship Id="rId226" Type="http://schemas.openxmlformats.org/officeDocument/2006/relationships/image" Target="../media/image506.png"/><Relationship Id="rId268" Type="http://schemas.openxmlformats.org/officeDocument/2006/relationships/customXml" Target="../ink/ink980.xml"/><Relationship Id="rId32" Type="http://schemas.openxmlformats.org/officeDocument/2006/relationships/image" Target="../media/image410.png"/><Relationship Id="rId74" Type="http://schemas.openxmlformats.org/officeDocument/2006/relationships/image" Target="../media/image431.png"/><Relationship Id="rId128" Type="http://schemas.openxmlformats.org/officeDocument/2006/relationships/image" Target="../media/image458.png"/><Relationship Id="rId335" Type="http://schemas.openxmlformats.org/officeDocument/2006/relationships/image" Target="../media/image560.png"/><Relationship Id="rId5" Type="http://schemas.openxmlformats.org/officeDocument/2006/relationships/customXml" Target="../ink/ink848.xml"/><Relationship Id="rId181" Type="http://schemas.openxmlformats.org/officeDocument/2006/relationships/customXml" Target="../ink/ink936.xml"/><Relationship Id="rId237" Type="http://schemas.openxmlformats.org/officeDocument/2006/relationships/customXml" Target="../ink/ink964.xml"/><Relationship Id="rId279" Type="http://schemas.openxmlformats.org/officeDocument/2006/relationships/image" Target="../media/image532.png"/><Relationship Id="rId43" Type="http://schemas.openxmlformats.org/officeDocument/2006/relationships/customXml" Target="../ink/ink867.xml"/><Relationship Id="rId139" Type="http://schemas.openxmlformats.org/officeDocument/2006/relationships/customXml" Target="../ink/ink915.xml"/><Relationship Id="rId290" Type="http://schemas.openxmlformats.org/officeDocument/2006/relationships/customXml" Target="../ink/ink991.xml"/><Relationship Id="rId304" Type="http://schemas.openxmlformats.org/officeDocument/2006/relationships/customXml" Target="../ink/ink998.xml"/><Relationship Id="rId346" Type="http://schemas.openxmlformats.org/officeDocument/2006/relationships/customXml" Target="../ink/ink1019.xml"/><Relationship Id="rId85" Type="http://schemas.openxmlformats.org/officeDocument/2006/relationships/customXml" Target="../ink/ink888.xml"/><Relationship Id="rId150" Type="http://schemas.openxmlformats.org/officeDocument/2006/relationships/image" Target="../media/image469.png"/><Relationship Id="rId192" Type="http://schemas.openxmlformats.org/officeDocument/2006/relationships/image" Target="../media/image489.png"/><Relationship Id="rId206" Type="http://schemas.openxmlformats.org/officeDocument/2006/relationships/image" Target="../media/image496.png"/><Relationship Id="rId248" Type="http://schemas.openxmlformats.org/officeDocument/2006/relationships/image" Target="../media/image517.png"/><Relationship Id="rId12" Type="http://schemas.openxmlformats.org/officeDocument/2006/relationships/image" Target="../media/image400.png"/><Relationship Id="rId108" Type="http://schemas.openxmlformats.org/officeDocument/2006/relationships/image" Target="../media/image448.png"/><Relationship Id="rId315" Type="http://schemas.openxmlformats.org/officeDocument/2006/relationships/image" Target="../media/image550.png"/><Relationship Id="rId54" Type="http://schemas.openxmlformats.org/officeDocument/2006/relationships/image" Target="../media/image421.png"/><Relationship Id="rId96" Type="http://schemas.openxmlformats.org/officeDocument/2006/relationships/image" Target="../media/image442.png"/><Relationship Id="rId161" Type="http://schemas.openxmlformats.org/officeDocument/2006/relationships/customXml" Target="../ink/ink926.xml"/><Relationship Id="rId217" Type="http://schemas.openxmlformats.org/officeDocument/2006/relationships/customXml" Target="../ink/ink954.xml"/><Relationship Id="rId259" Type="http://schemas.openxmlformats.org/officeDocument/2006/relationships/image" Target="../media/image522.png"/><Relationship Id="rId23" Type="http://schemas.openxmlformats.org/officeDocument/2006/relationships/customXml" Target="../ink/ink857.xml"/><Relationship Id="rId119" Type="http://schemas.openxmlformats.org/officeDocument/2006/relationships/customXml" Target="../ink/ink905.xml"/><Relationship Id="rId270" Type="http://schemas.openxmlformats.org/officeDocument/2006/relationships/customXml" Target="../ink/ink981.xml"/><Relationship Id="rId326" Type="http://schemas.openxmlformats.org/officeDocument/2006/relationships/customXml" Target="../ink/ink1009.xml"/><Relationship Id="rId65" Type="http://schemas.openxmlformats.org/officeDocument/2006/relationships/customXml" Target="../ink/ink878.xml"/><Relationship Id="rId130" Type="http://schemas.openxmlformats.org/officeDocument/2006/relationships/image" Target="../media/image459.png"/><Relationship Id="rId172" Type="http://schemas.openxmlformats.org/officeDocument/2006/relationships/image" Target="../media/image480.png"/><Relationship Id="rId228" Type="http://schemas.openxmlformats.org/officeDocument/2006/relationships/image" Target="../media/image507.png"/><Relationship Id="rId281" Type="http://schemas.openxmlformats.org/officeDocument/2006/relationships/image" Target="../media/image533.png"/><Relationship Id="rId337" Type="http://schemas.openxmlformats.org/officeDocument/2006/relationships/image" Target="../media/image561.png"/><Relationship Id="rId34" Type="http://schemas.openxmlformats.org/officeDocument/2006/relationships/image" Target="../media/image411.png"/><Relationship Id="rId76" Type="http://schemas.openxmlformats.org/officeDocument/2006/relationships/image" Target="../media/image432.png"/><Relationship Id="rId141" Type="http://schemas.openxmlformats.org/officeDocument/2006/relationships/customXml" Target="../ink/ink916.xml"/><Relationship Id="rId7" Type="http://schemas.openxmlformats.org/officeDocument/2006/relationships/customXml" Target="../ink/ink849.xml"/><Relationship Id="rId183" Type="http://schemas.openxmlformats.org/officeDocument/2006/relationships/customXml" Target="../ink/ink937.xml"/><Relationship Id="rId239" Type="http://schemas.openxmlformats.org/officeDocument/2006/relationships/customXml" Target="../ink/ink965.xml"/><Relationship Id="rId250" Type="http://schemas.openxmlformats.org/officeDocument/2006/relationships/image" Target="../media/image518.png"/><Relationship Id="rId292" Type="http://schemas.openxmlformats.org/officeDocument/2006/relationships/customXml" Target="../ink/ink992.xml"/><Relationship Id="rId306" Type="http://schemas.openxmlformats.org/officeDocument/2006/relationships/customXml" Target="../ink/ink999.xml"/><Relationship Id="rId45" Type="http://schemas.openxmlformats.org/officeDocument/2006/relationships/customXml" Target="../ink/ink868.xml"/><Relationship Id="rId87" Type="http://schemas.openxmlformats.org/officeDocument/2006/relationships/customXml" Target="../ink/ink889.xml"/><Relationship Id="rId110" Type="http://schemas.openxmlformats.org/officeDocument/2006/relationships/image" Target="../media/image449.png"/><Relationship Id="rId348" Type="http://schemas.openxmlformats.org/officeDocument/2006/relationships/customXml" Target="../ink/ink1020.xml"/><Relationship Id="rId152" Type="http://schemas.openxmlformats.org/officeDocument/2006/relationships/image" Target="../media/image470.png"/><Relationship Id="rId194" Type="http://schemas.openxmlformats.org/officeDocument/2006/relationships/image" Target="../media/image490.png"/><Relationship Id="rId208" Type="http://schemas.openxmlformats.org/officeDocument/2006/relationships/image" Target="../media/image497.png"/><Relationship Id="rId261" Type="http://schemas.openxmlformats.org/officeDocument/2006/relationships/image" Target="../media/image523.png"/><Relationship Id="rId14" Type="http://schemas.openxmlformats.org/officeDocument/2006/relationships/image" Target="../media/image401.png"/><Relationship Id="rId56" Type="http://schemas.openxmlformats.org/officeDocument/2006/relationships/image" Target="../media/image422.png"/><Relationship Id="rId317" Type="http://schemas.openxmlformats.org/officeDocument/2006/relationships/image" Target="../media/image551.png"/><Relationship Id="rId8" Type="http://schemas.openxmlformats.org/officeDocument/2006/relationships/image" Target="../media/image398.png"/><Relationship Id="rId98" Type="http://schemas.openxmlformats.org/officeDocument/2006/relationships/image" Target="../media/image443.png"/><Relationship Id="rId121" Type="http://schemas.openxmlformats.org/officeDocument/2006/relationships/customXml" Target="../ink/ink906.xml"/><Relationship Id="rId142" Type="http://schemas.openxmlformats.org/officeDocument/2006/relationships/image" Target="../media/image465.png"/><Relationship Id="rId163" Type="http://schemas.openxmlformats.org/officeDocument/2006/relationships/customXml" Target="../ink/ink927.xml"/><Relationship Id="rId184" Type="http://schemas.openxmlformats.org/officeDocument/2006/relationships/image" Target="../media/image486.png"/><Relationship Id="rId219" Type="http://schemas.openxmlformats.org/officeDocument/2006/relationships/customXml" Target="../ink/ink955.xml"/><Relationship Id="rId230" Type="http://schemas.openxmlformats.org/officeDocument/2006/relationships/image" Target="../media/image508.png"/><Relationship Id="rId251" Type="http://schemas.openxmlformats.org/officeDocument/2006/relationships/customXml" Target="../ink/ink971.xml"/><Relationship Id="rId25" Type="http://schemas.openxmlformats.org/officeDocument/2006/relationships/customXml" Target="../ink/ink858.xml"/><Relationship Id="rId46" Type="http://schemas.openxmlformats.org/officeDocument/2006/relationships/image" Target="../media/image417.png"/><Relationship Id="rId67" Type="http://schemas.openxmlformats.org/officeDocument/2006/relationships/customXml" Target="../ink/ink879.xml"/><Relationship Id="rId272" Type="http://schemas.openxmlformats.org/officeDocument/2006/relationships/customXml" Target="../ink/ink982.xml"/><Relationship Id="rId293" Type="http://schemas.openxmlformats.org/officeDocument/2006/relationships/image" Target="../media/image539.png"/><Relationship Id="rId307" Type="http://schemas.openxmlformats.org/officeDocument/2006/relationships/image" Target="../media/image546.png"/><Relationship Id="rId328" Type="http://schemas.openxmlformats.org/officeDocument/2006/relationships/customXml" Target="../ink/ink1010.xml"/><Relationship Id="rId349" Type="http://schemas.openxmlformats.org/officeDocument/2006/relationships/image" Target="../media/image567.png"/><Relationship Id="rId88" Type="http://schemas.openxmlformats.org/officeDocument/2006/relationships/image" Target="../media/image438.png"/><Relationship Id="rId111" Type="http://schemas.openxmlformats.org/officeDocument/2006/relationships/customXml" Target="../ink/ink901.xml"/><Relationship Id="rId132" Type="http://schemas.openxmlformats.org/officeDocument/2006/relationships/image" Target="../media/image460.png"/><Relationship Id="rId153" Type="http://schemas.openxmlformats.org/officeDocument/2006/relationships/customXml" Target="../ink/ink922.xml"/><Relationship Id="rId174" Type="http://schemas.openxmlformats.org/officeDocument/2006/relationships/image" Target="../media/image481.png"/><Relationship Id="rId195" Type="http://schemas.openxmlformats.org/officeDocument/2006/relationships/customXml" Target="../ink/ink943.xml"/><Relationship Id="rId209" Type="http://schemas.openxmlformats.org/officeDocument/2006/relationships/customXml" Target="../ink/ink950.xml"/><Relationship Id="rId220" Type="http://schemas.openxmlformats.org/officeDocument/2006/relationships/image" Target="../media/image503.png"/><Relationship Id="rId241" Type="http://schemas.openxmlformats.org/officeDocument/2006/relationships/customXml" Target="../ink/ink966.xml"/><Relationship Id="rId15" Type="http://schemas.openxmlformats.org/officeDocument/2006/relationships/customXml" Target="../ink/ink853.xml"/><Relationship Id="rId36" Type="http://schemas.openxmlformats.org/officeDocument/2006/relationships/image" Target="../media/image412.png"/><Relationship Id="rId57" Type="http://schemas.openxmlformats.org/officeDocument/2006/relationships/customXml" Target="../ink/ink874.xml"/><Relationship Id="rId262" Type="http://schemas.openxmlformats.org/officeDocument/2006/relationships/customXml" Target="../ink/ink977.xml"/><Relationship Id="rId283" Type="http://schemas.openxmlformats.org/officeDocument/2006/relationships/image" Target="../media/image534.png"/><Relationship Id="rId318" Type="http://schemas.openxmlformats.org/officeDocument/2006/relationships/customXml" Target="../ink/ink1005.xml"/><Relationship Id="rId339" Type="http://schemas.openxmlformats.org/officeDocument/2006/relationships/image" Target="../media/image562.png"/><Relationship Id="rId78" Type="http://schemas.openxmlformats.org/officeDocument/2006/relationships/image" Target="../media/image433.png"/><Relationship Id="rId99" Type="http://schemas.openxmlformats.org/officeDocument/2006/relationships/customXml" Target="../ink/ink895.xml"/><Relationship Id="rId101" Type="http://schemas.openxmlformats.org/officeDocument/2006/relationships/customXml" Target="../ink/ink896.xml"/><Relationship Id="rId122" Type="http://schemas.openxmlformats.org/officeDocument/2006/relationships/image" Target="../media/image455.png"/><Relationship Id="rId143" Type="http://schemas.openxmlformats.org/officeDocument/2006/relationships/customXml" Target="../ink/ink917.xml"/><Relationship Id="rId164" Type="http://schemas.openxmlformats.org/officeDocument/2006/relationships/image" Target="../media/image476.png"/><Relationship Id="rId185" Type="http://schemas.openxmlformats.org/officeDocument/2006/relationships/customXml" Target="../ink/ink938.xml"/><Relationship Id="rId9" Type="http://schemas.openxmlformats.org/officeDocument/2006/relationships/customXml" Target="../ink/ink850.xml"/><Relationship Id="rId210" Type="http://schemas.openxmlformats.org/officeDocument/2006/relationships/image" Target="../media/image498.png"/><Relationship Id="rId26" Type="http://schemas.openxmlformats.org/officeDocument/2006/relationships/image" Target="../media/image407.png"/><Relationship Id="rId231" Type="http://schemas.openxmlformats.org/officeDocument/2006/relationships/customXml" Target="../ink/ink961.xml"/><Relationship Id="rId252" Type="http://schemas.openxmlformats.org/officeDocument/2006/relationships/image" Target="../media/image519.png"/><Relationship Id="rId273" Type="http://schemas.openxmlformats.org/officeDocument/2006/relationships/image" Target="../media/image529.png"/><Relationship Id="rId294" Type="http://schemas.openxmlformats.org/officeDocument/2006/relationships/customXml" Target="../ink/ink993.xml"/><Relationship Id="rId308" Type="http://schemas.openxmlformats.org/officeDocument/2006/relationships/customXml" Target="../ink/ink1000.xml"/><Relationship Id="rId329" Type="http://schemas.openxmlformats.org/officeDocument/2006/relationships/image" Target="../media/image557.png"/><Relationship Id="rId47" Type="http://schemas.openxmlformats.org/officeDocument/2006/relationships/customXml" Target="../ink/ink869.xml"/><Relationship Id="rId68" Type="http://schemas.openxmlformats.org/officeDocument/2006/relationships/image" Target="../media/image428.png"/><Relationship Id="rId89" Type="http://schemas.openxmlformats.org/officeDocument/2006/relationships/customXml" Target="../ink/ink890.xml"/><Relationship Id="rId112" Type="http://schemas.openxmlformats.org/officeDocument/2006/relationships/image" Target="../media/image450.png"/><Relationship Id="rId133" Type="http://schemas.openxmlformats.org/officeDocument/2006/relationships/customXml" Target="../ink/ink912.xml"/><Relationship Id="rId154" Type="http://schemas.openxmlformats.org/officeDocument/2006/relationships/image" Target="../media/image471.png"/><Relationship Id="rId175" Type="http://schemas.openxmlformats.org/officeDocument/2006/relationships/customXml" Target="../ink/ink933.xml"/><Relationship Id="rId340" Type="http://schemas.openxmlformats.org/officeDocument/2006/relationships/customXml" Target="../ink/ink1016.xml"/><Relationship Id="rId196" Type="http://schemas.openxmlformats.org/officeDocument/2006/relationships/image" Target="../media/image491.png"/><Relationship Id="rId200" Type="http://schemas.openxmlformats.org/officeDocument/2006/relationships/image" Target="../media/image493.png"/><Relationship Id="rId16" Type="http://schemas.openxmlformats.org/officeDocument/2006/relationships/image" Target="../media/image402.png"/><Relationship Id="rId221" Type="http://schemas.openxmlformats.org/officeDocument/2006/relationships/customXml" Target="../ink/ink956.xml"/><Relationship Id="rId242" Type="http://schemas.openxmlformats.org/officeDocument/2006/relationships/image" Target="../media/image514.png"/><Relationship Id="rId263" Type="http://schemas.openxmlformats.org/officeDocument/2006/relationships/image" Target="../media/image524.png"/><Relationship Id="rId284" Type="http://schemas.openxmlformats.org/officeDocument/2006/relationships/customXml" Target="../ink/ink988.xml"/><Relationship Id="rId319" Type="http://schemas.openxmlformats.org/officeDocument/2006/relationships/image" Target="../media/image552.png"/><Relationship Id="rId37" Type="http://schemas.openxmlformats.org/officeDocument/2006/relationships/customXml" Target="../ink/ink864.xml"/><Relationship Id="rId58" Type="http://schemas.openxmlformats.org/officeDocument/2006/relationships/image" Target="../media/image423.png"/><Relationship Id="rId79" Type="http://schemas.openxmlformats.org/officeDocument/2006/relationships/customXml" Target="../ink/ink885.xml"/><Relationship Id="rId102" Type="http://schemas.openxmlformats.org/officeDocument/2006/relationships/image" Target="../media/image445.png"/><Relationship Id="rId123" Type="http://schemas.openxmlformats.org/officeDocument/2006/relationships/customXml" Target="../ink/ink907.xml"/><Relationship Id="rId144" Type="http://schemas.openxmlformats.org/officeDocument/2006/relationships/image" Target="../media/image466.png"/><Relationship Id="rId330" Type="http://schemas.openxmlformats.org/officeDocument/2006/relationships/customXml" Target="../ink/ink1011.xml"/><Relationship Id="rId90" Type="http://schemas.openxmlformats.org/officeDocument/2006/relationships/image" Target="../media/image439.png"/><Relationship Id="rId165" Type="http://schemas.openxmlformats.org/officeDocument/2006/relationships/customXml" Target="../ink/ink928.xml"/><Relationship Id="rId186" Type="http://schemas.openxmlformats.org/officeDocument/2006/relationships/image" Target="../media/image487.png"/><Relationship Id="rId211" Type="http://schemas.openxmlformats.org/officeDocument/2006/relationships/customXml" Target="../ink/ink951.xml"/><Relationship Id="rId232" Type="http://schemas.openxmlformats.org/officeDocument/2006/relationships/image" Target="../media/image509.png"/><Relationship Id="rId253" Type="http://schemas.openxmlformats.org/officeDocument/2006/relationships/customXml" Target="../ink/ink972.xml"/><Relationship Id="rId274" Type="http://schemas.openxmlformats.org/officeDocument/2006/relationships/customXml" Target="../ink/ink983.xml"/><Relationship Id="rId295" Type="http://schemas.openxmlformats.org/officeDocument/2006/relationships/image" Target="../media/image540.png"/><Relationship Id="rId309" Type="http://schemas.openxmlformats.org/officeDocument/2006/relationships/image" Target="../media/image547.png"/><Relationship Id="rId27" Type="http://schemas.openxmlformats.org/officeDocument/2006/relationships/customXml" Target="../ink/ink859.xml"/><Relationship Id="rId48" Type="http://schemas.openxmlformats.org/officeDocument/2006/relationships/image" Target="../media/image418.png"/><Relationship Id="rId69" Type="http://schemas.openxmlformats.org/officeDocument/2006/relationships/customXml" Target="../ink/ink880.xml"/><Relationship Id="rId113" Type="http://schemas.openxmlformats.org/officeDocument/2006/relationships/customXml" Target="../ink/ink902.xml"/><Relationship Id="rId134" Type="http://schemas.openxmlformats.org/officeDocument/2006/relationships/image" Target="../media/image461.png"/><Relationship Id="rId320" Type="http://schemas.openxmlformats.org/officeDocument/2006/relationships/customXml" Target="../ink/ink1006.xml"/><Relationship Id="rId80" Type="http://schemas.openxmlformats.org/officeDocument/2006/relationships/image" Target="../media/image434.png"/><Relationship Id="rId155" Type="http://schemas.openxmlformats.org/officeDocument/2006/relationships/customXml" Target="../ink/ink923.xml"/><Relationship Id="rId176" Type="http://schemas.openxmlformats.org/officeDocument/2006/relationships/image" Target="../media/image482.png"/><Relationship Id="rId197" Type="http://schemas.openxmlformats.org/officeDocument/2006/relationships/customXml" Target="../ink/ink944.xml"/><Relationship Id="rId341" Type="http://schemas.openxmlformats.org/officeDocument/2006/relationships/image" Target="../media/image563.png"/><Relationship Id="rId201" Type="http://schemas.openxmlformats.org/officeDocument/2006/relationships/customXml" Target="../ink/ink946.xml"/><Relationship Id="rId222" Type="http://schemas.openxmlformats.org/officeDocument/2006/relationships/image" Target="../media/image504.png"/><Relationship Id="rId243" Type="http://schemas.openxmlformats.org/officeDocument/2006/relationships/customXml" Target="../ink/ink967.xml"/><Relationship Id="rId264" Type="http://schemas.openxmlformats.org/officeDocument/2006/relationships/customXml" Target="../ink/ink978.xml"/><Relationship Id="rId285" Type="http://schemas.openxmlformats.org/officeDocument/2006/relationships/image" Target="../media/image535.png"/><Relationship Id="rId17" Type="http://schemas.openxmlformats.org/officeDocument/2006/relationships/customXml" Target="../ink/ink854.xml"/><Relationship Id="rId38" Type="http://schemas.openxmlformats.org/officeDocument/2006/relationships/image" Target="../media/image413.png"/><Relationship Id="rId59" Type="http://schemas.openxmlformats.org/officeDocument/2006/relationships/customXml" Target="../ink/ink875.xml"/><Relationship Id="rId103" Type="http://schemas.openxmlformats.org/officeDocument/2006/relationships/customXml" Target="../ink/ink897.xml"/><Relationship Id="rId124" Type="http://schemas.openxmlformats.org/officeDocument/2006/relationships/image" Target="../media/image456.png"/><Relationship Id="rId310" Type="http://schemas.openxmlformats.org/officeDocument/2006/relationships/customXml" Target="../ink/ink1001.xml"/><Relationship Id="rId70" Type="http://schemas.openxmlformats.org/officeDocument/2006/relationships/image" Target="../media/image429.png"/><Relationship Id="rId91" Type="http://schemas.openxmlformats.org/officeDocument/2006/relationships/customXml" Target="../ink/ink891.xml"/><Relationship Id="rId145" Type="http://schemas.openxmlformats.org/officeDocument/2006/relationships/customXml" Target="../ink/ink918.xml"/><Relationship Id="rId166" Type="http://schemas.openxmlformats.org/officeDocument/2006/relationships/image" Target="../media/image477.png"/><Relationship Id="rId187" Type="http://schemas.openxmlformats.org/officeDocument/2006/relationships/customXml" Target="../ink/ink939.xml"/><Relationship Id="rId331" Type="http://schemas.openxmlformats.org/officeDocument/2006/relationships/image" Target="../media/image558.png"/><Relationship Id="rId1" Type="http://schemas.openxmlformats.org/officeDocument/2006/relationships/slideLayout" Target="../slideLayouts/slideLayout7.xml"/><Relationship Id="rId212" Type="http://schemas.openxmlformats.org/officeDocument/2006/relationships/image" Target="../media/image499.png"/><Relationship Id="rId233" Type="http://schemas.openxmlformats.org/officeDocument/2006/relationships/customXml" Target="../ink/ink962.xml"/><Relationship Id="rId254" Type="http://schemas.openxmlformats.org/officeDocument/2006/relationships/image" Target="../media/image520.png"/><Relationship Id="rId28" Type="http://schemas.openxmlformats.org/officeDocument/2006/relationships/image" Target="../media/image408.png"/><Relationship Id="rId49" Type="http://schemas.openxmlformats.org/officeDocument/2006/relationships/customXml" Target="../ink/ink870.xml"/><Relationship Id="rId114" Type="http://schemas.openxmlformats.org/officeDocument/2006/relationships/image" Target="../media/image451.png"/><Relationship Id="rId275" Type="http://schemas.openxmlformats.org/officeDocument/2006/relationships/image" Target="../media/image530.png"/><Relationship Id="rId296" Type="http://schemas.openxmlformats.org/officeDocument/2006/relationships/customXml" Target="../ink/ink994.xml"/><Relationship Id="rId300" Type="http://schemas.openxmlformats.org/officeDocument/2006/relationships/customXml" Target="../ink/ink996.xml"/><Relationship Id="rId60" Type="http://schemas.openxmlformats.org/officeDocument/2006/relationships/image" Target="../media/image424.png"/><Relationship Id="rId81" Type="http://schemas.openxmlformats.org/officeDocument/2006/relationships/customXml" Target="../ink/ink886.xml"/><Relationship Id="rId135" Type="http://schemas.openxmlformats.org/officeDocument/2006/relationships/customXml" Target="../ink/ink913.xml"/><Relationship Id="rId156" Type="http://schemas.openxmlformats.org/officeDocument/2006/relationships/image" Target="../media/image472.png"/><Relationship Id="rId177" Type="http://schemas.openxmlformats.org/officeDocument/2006/relationships/customXml" Target="../ink/ink934.xml"/><Relationship Id="rId198" Type="http://schemas.openxmlformats.org/officeDocument/2006/relationships/image" Target="../media/image492.png"/><Relationship Id="rId321" Type="http://schemas.openxmlformats.org/officeDocument/2006/relationships/image" Target="../media/image553.png"/><Relationship Id="rId342" Type="http://schemas.openxmlformats.org/officeDocument/2006/relationships/customXml" Target="../ink/ink1017.xml"/><Relationship Id="rId202" Type="http://schemas.openxmlformats.org/officeDocument/2006/relationships/image" Target="../media/image494.png"/><Relationship Id="rId223" Type="http://schemas.openxmlformats.org/officeDocument/2006/relationships/customXml" Target="../ink/ink957.xml"/><Relationship Id="rId244" Type="http://schemas.openxmlformats.org/officeDocument/2006/relationships/image" Target="../media/image515.png"/><Relationship Id="rId18" Type="http://schemas.openxmlformats.org/officeDocument/2006/relationships/image" Target="../media/image403.png"/><Relationship Id="rId39" Type="http://schemas.openxmlformats.org/officeDocument/2006/relationships/customXml" Target="../ink/ink865.xml"/><Relationship Id="rId265" Type="http://schemas.openxmlformats.org/officeDocument/2006/relationships/image" Target="../media/image525.png"/><Relationship Id="rId286" Type="http://schemas.openxmlformats.org/officeDocument/2006/relationships/customXml" Target="../ink/ink989.xml"/><Relationship Id="rId50" Type="http://schemas.openxmlformats.org/officeDocument/2006/relationships/image" Target="../media/image419.png"/><Relationship Id="rId104" Type="http://schemas.openxmlformats.org/officeDocument/2006/relationships/image" Target="../media/image446.png"/><Relationship Id="rId125" Type="http://schemas.openxmlformats.org/officeDocument/2006/relationships/customXml" Target="../ink/ink908.xml"/><Relationship Id="rId146" Type="http://schemas.openxmlformats.org/officeDocument/2006/relationships/image" Target="../media/image467.png"/><Relationship Id="rId167" Type="http://schemas.openxmlformats.org/officeDocument/2006/relationships/customXml" Target="../ink/ink929.xml"/><Relationship Id="rId188" Type="http://schemas.openxmlformats.org/officeDocument/2006/relationships/image" Target="../media/image106.png"/><Relationship Id="rId311" Type="http://schemas.openxmlformats.org/officeDocument/2006/relationships/image" Target="../media/image548.png"/><Relationship Id="rId332" Type="http://schemas.openxmlformats.org/officeDocument/2006/relationships/customXml" Target="../ink/ink1012.xml"/><Relationship Id="rId71" Type="http://schemas.openxmlformats.org/officeDocument/2006/relationships/customXml" Target="../ink/ink881.xml"/><Relationship Id="rId92" Type="http://schemas.openxmlformats.org/officeDocument/2006/relationships/image" Target="../media/image440.png"/><Relationship Id="rId213" Type="http://schemas.openxmlformats.org/officeDocument/2006/relationships/customXml" Target="../ink/ink952.xml"/><Relationship Id="rId234" Type="http://schemas.openxmlformats.org/officeDocument/2006/relationships/image" Target="../media/image510.png"/><Relationship Id="rId2" Type="http://schemas.openxmlformats.org/officeDocument/2006/relationships/notesSlide" Target="../notesSlides/notesSlide9.xml"/><Relationship Id="rId29" Type="http://schemas.openxmlformats.org/officeDocument/2006/relationships/customXml" Target="../ink/ink860.xml"/><Relationship Id="rId255" Type="http://schemas.openxmlformats.org/officeDocument/2006/relationships/customXml" Target="../ink/ink973.xml"/><Relationship Id="rId276" Type="http://schemas.openxmlformats.org/officeDocument/2006/relationships/customXml" Target="../ink/ink984.xml"/><Relationship Id="rId297" Type="http://schemas.openxmlformats.org/officeDocument/2006/relationships/image" Target="../media/image541.png"/><Relationship Id="rId40" Type="http://schemas.openxmlformats.org/officeDocument/2006/relationships/image" Target="../media/image414.png"/><Relationship Id="rId115" Type="http://schemas.openxmlformats.org/officeDocument/2006/relationships/customXml" Target="../ink/ink903.xml"/><Relationship Id="rId136" Type="http://schemas.openxmlformats.org/officeDocument/2006/relationships/image" Target="../media/image462.png"/><Relationship Id="rId157" Type="http://schemas.openxmlformats.org/officeDocument/2006/relationships/customXml" Target="../ink/ink924.xml"/><Relationship Id="rId178" Type="http://schemas.openxmlformats.org/officeDocument/2006/relationships/image" Target="../media/image483.png"/><Relationship Id="rId301" Type="http://schemas.openxmlformats.org/officeDocument/2006/relationships/image" Target="../media/image543.png"/><Relationship Id="rId322" Type="http://schemas.openxmlformats.org/officeDocument/2006/relationships/customXml" Target="../ink/ink1007.xml"/><Relationship Id="rId343" Type="http://schemas.openxmlformats.org/officeDocument/2006/relationships/image" Target="../media/image564.png"/><Relationship Id="rId61" Type="http://schemas.openxmlformats.org/officeDocument/2006/relationships/customXml" Target="../ink/ink876.xml"/><Relationship Id="rId82" Type="http://schemas.openxmlformats.org/officeDocument/2006/relationships/image" Target="../media/image435.png"/><Relationship Id="rId199" Type="http://schemas.openxmlformats.org/officeDocument/2006/relationships/customXml" Target="../ink/ink945.xml"/><Relationship Id="rId203" Type="http://schemas.openxmlformats.org/officeDocument/2006/relationships/customXml" Target="../ink/ink947.xml"/><Relationship Id="rId19" Type="http://schemas.openxmlformats.org/officeDocument/2006/relationships/customXml" Target="../ink/ink855.xml"/><Relationship Id="rId224" Type="http://schemas.openxmlformats.org/officeDocument/2006/relationships/image" Target="../media/image505.png"/><Relationship Id="rId245" Type="http://schemas.openxmlformats.org/officeDocument/2006/relationships/customXml" Target="../ink/ink968.xml"/><Relationship Id="rId266" Type="http://schemas.openxmlformats.org/officeDocument/2006/relationships/customXml" Target="../ink/ink979.xml"/><Relationship Id="rId287" Type="http://schemas.openxmlformats.org/officeDocument/2006/relationships/image" Target="../media/image536.png"/><Relationship Id="rId30" Type="http://schemas.openxmlformats.org/officeDocument/2006/relationships/image" Target="../media/image409.png"/><Relationship Id="rId105" Type="http://schemas.openxmlformats.org/officeDocument/2006/relationships/customXml" Target="../ink/ink898.xml"/><Relationship Id="rId126" Type="http://schemas.openxmlformats.org/officeDocument/2006/relationships/image" Target="../media/image457.png"/><Relationship Id="rId147" Type="http://schemas.openxmlformats.org/officeDocument/2006/relationships/customXml" Target="../ink/ink919.xml"/><Relationship Id="rId168" Type="http://schemas.openxmlformats.org/officeDocument/2006/relationships/image" Target="../media/image478.png"/><Relationship Id="rId312" Type="http://schemas.openxmlformats.org/officeDocument/2006/relationships/customXml" Target="../ink/ink1002.xml"/><Relationship Id="rId333" Type="http://schemas.openxmlformats.org/officeDocument/2006/relationships/image" Target="../media/image559.png"/><Relationship Id="rId51" Type="http://schemas.openxmlformats.org/officeDocument/2006/relationships/customXml" Target="../ink/ink871.xml"/><Relationship Id="rId72" Type="http://schemas.openxmlformats.org/officeDocument/2006/relationships/image" Target="../media/image430.png"/><Relationship Id="rId93" Type="http://schemas.openxmlformats.org/officeDocument/2006/relationships/customXml" Target="../ink/ink892.xml"/><Relationship Id="rId189" Type="http://schemas.openxmlformats.org/officeDocument/2006/relationships/customXml" Target="../ink/ink940.xml"/><Relationship Id="rId3" Type="http://schemas.openxmlformats.org/officeDocument/2006/relationships/customXml" Target="../ink/ink847.xml"/><Relationship Id="rId214" Type="http://schemas.openxmlformats.org/officeDocument/2006/relationships/image" Target="../media/image500.png"/><Relationship Id="rId235" Type="http://schemas.openxmlformats.org/officeDocument/2006/relationships/customXml" Target="../ink/ink963.xml"/><Relationship Id="rId256" Type="http://schemas.openxmlformats.org/officeDocument/2006/relationships/customXml" Target="../ink/ink974.xml"/><Relationship Id="rId277" Type="http://schemas.openxmlformats.org/officeDocument/2006/relationships/image" Target="../media/image531.png"/><Relationship Id="rId298" Type="http://schemas.openxmlformats.org/officeDocument/2006/relationships/customXml" Target="../ink/ink995.xml"/><Relationship Id="rId116" Type="http://schemas.openxmlformats.org/officeDocument/2006/relationships/image" Target="../media/image452.png"/><Relationship Id="rId137" Type="http://schemas.openxmlformats.org/officeDocument/2006/relationships/customXml" Target="../ink/ink914.xml"/><Relationship Id="rId158" Type="http://schemas.openxmlformats.org/officeDocument/2006/relationships/image" Target="../media/image473.png"/><Relationship Id="rId302" Type="http://schemas.openxmlformats.org/officeDocument/2006/relationships/customXml" Target="../ink/ink997.xml"/><Relationship Id="rId323" Type="http://schemas.openxmlformats.org/officeDocument/2006/relationships/image" Target="../media/image554.png"/><Relationship Id="rId344" Type="http://schemas.openxmlformats.org/officeDocument/2006/relationships/customXml" Target="../ink/ink1018.xml"/><Relationship Id="rId20" Type="http://schemas.openxmlformats.org/officeDocument/2006/relationships/image" Target="../media/image404.png"/><Relationship Id="rId41" Type="http://schemas.openxmlformats.org/officeDocument/2006/relationships/customXml" Target="../ink/ink866.xml"/><Relationship Id="rId62" Type="http://schemas.openxmlformats.org/officeDocument/2006/relationships/image" Target="../media/image425.png"/><Relationship Id="rId83" Type="http://schemas.openxmlformats.org/officeDocument/2006/relationships/customXml" Target="../ink/ink887.xml"/><Relationship Id="rId179" Type="http://schemas.openxmlformats.org/officeDocument/2006/relationships/customXml" Target="../ink/ink935.xml"/><Relationship Id="rId190" Type="http://schemas.openxmlformats.org/officeDocument/2006/relationships/image" Target="../media/image488.png"/><Relationship Id="rId204" Type="http://schemas.openxmlformats.org/officeDocument/2006/relationships/image" Target="../media/image495.png"/><Relationship Id="rId225" Type="http://schemas.openxmlformats.org/officeDocument/2006/relationships/customXml" Target="../ink/ink958.xml"/><Relationship Id="rId246" Type="http://schemas.openxmlformats.org/officeDocument/2006/relationships/image" Target="../media/image516.png"/><Relationship Id="rId267" Type="http://schemas.openxmlformats.org/officeDocument/2006/relationships/image" Target="../media/image526.png"/><Relationship Id="rId288" Type="http://schemas.openxmlformats.org/officeDocument/2006/relationships/customXml" Target="../ink/ink990.xml"/><Relationship Id="rId106" Type="http://schemas.openxmlformats.org/officeDocument/2006/relationships/image" Target="../media/image447.png"/><Relationship Id="rId127" Type="http://schemas.openxmlformats.org/officeDocument/2006/relationships/customXml" Target="../ink/ink909.xml"/><Relationship Id="rId313" Type="http://schemas.openxmlformats.org/officeDocument/2006/relationships/image" Target="../media/image549.png"/><Relationship Id="rId10" Type="http://schemas.openxmlformats.org/officeDocument/2006/relationships/image" Target="../media/image399.png"/><Relationship Id="rId31" Type="http://schemas.openxmlformats.org/officeDocument/2006/relationships/customXml" Target="../ink/ink861.xml"/><Relationship Id="rId52" Type="http://schemas.openxmlformats.org/officeDocument/2006/relationships/image" Target="../media/image420.png"/><Relationship Id="rId73" Type="http://schemas.openxmlformats.org/officeDocument/2006/relationships/customXml" Target="../ink/ink882.xml"/><Relationship Id="rId94" Type="http://schemas.openxmlformats.org/officeDocument/2006/relationships/image" Target="../media/image441.png"/><Relationship Id="rId148" Type="http://schemas.openxmlformats.org/officeDocument/2006/relationships/image" Target="../media/image468.png"/><Relationship Id="rId169" Type="http://schemas.openxmlformats.org/officeDocument/2006/relationships/customXml" Target="../ink/ink930.xml"/><Relationship Id="rId334" Type="http://schemas.openxmlformats.org/officeDocument/2006/relationships/customXml" Target="../ink/ink1013.xml"/><Relationship Id="rId4" Type="http://schemas.openxmlformats.org/officeDocument/2006/relationships/image" Target="../media/image396.png"/><Relationship Id="rId180" Type="http://schemas.openxmlformats.org/officeDocument/2006/relationships/image" Target="../media/image484.png"/><Relationship Id="rId215" Type="http://schemas.openxmlformats.org/officeDocument/2006/relationships/customXml" Target="../ink/ink953.xml"/><Relationship Id="rId236" Type="http://schemas.openxmlformats.org/officeDocument/2006/relationships/image" Target="../media/image511.png"/><Relationship Id="rId257" Type="http://schemas.openxmlformats.org/officeDocument/2006/relationships/image" Target="../media/image521.png"/><Relationship Id="rId278" Type="http://schemas.openxmlformats.org/officeDocument/2006/relationships/customXml" Target="../ink/ink985.xml"/><Relationship Id="rId303" Type="http://schemas.openxmlformats.org/officeDocument/2006/relationships/image" Target="../media/image544.png"/><Relationship Id="rId42" Type="http://schemas.openxmlformats.org/officeDocument/2006/relationships/image" Target="../media/image415.png"/><Relationship Id="rId84" Type="http://schemas.openxmlformats.org/officeDocument/2006/relationships/image" Target="../media/image436.png"/><Relationship Id="rId138" Type="http://schemas.openxmlformats.org/officeDocument/2006/relationships/image" Target="../media/image463.png"/><Relationship Id="rId345" Type="http://schemas.openxmlformats.org/officeDocument/2006/relationships/image" Target="../media/image565.png"/><Relationship Id="rId191" Type="http://schemas.openxmlformats.org/officeDocument/2006/relationships/customXml" Target="../ink/ink941.xml"/><Relationship Id="rId205" Type="http://schemas.openxmlformats.org/officeDocument/2006/relationships/customXml" Target="../ink/ink948.xml"/><Relationship Id="rId247" Type="http://schemas.openxmlformats.org/officeDocument/2006/relationships/customXml" Target="../ink/ink969.xml"/><Relationship Id="rId107" Type="http://schemas.openxmlformats.org/officeDocument/2006/relationships/customXml" Target="../ink/ink899.xml"/><Relationship Id="rId289" Type="http://schemas.openxmlformats.org/officeDocument/2006/relationships/image" Target="../media/image537.png"/><Relationship Id="rId11" Type="http://schemas.openxmlformats.org/officeDocument/2006/relationships/customXml" Target="../ink/ink851.xml"/><Relationship Id="rId53" Type="http://schemas.openxmlformats.org/officeDocument/2006/relationships/customXml" Target="../ink/ink872.xml"/><Relationship Id="rId149" Type="http://schemas.openxmlformats.org/officeDocument/2006/relationships/customXml" Target="../ink/ink920.xml"/><Relationship Id="rId314" Type="http://schemas.openxmlformats.org/officeDocument/2006/relationships/customXml" Target="../ink/ink1003.xml"/><Relationship Id="rId95" Type="http://schemas.openxmlformats.org/officeDocument/2006/relationships/customXml" Target="../ink/ink893.xml"/><Relationship Id="rId160" Type="http://schemas.openxmlformats.org/officeDocument/2006/relationships/image" Target="../media/image474.png"/><Relationship Id="rId216" Type="http://schemas.openxmlformats.org/officeDocument/2006/relationships/image" Target="../media/image501.png"/><Relationship Id="rId258" Type="http://schemas.openxmlformats.org/officeDocument/2006/relationships/customXml" Target="../ink/ink975.xml"/><Relationship Id="rId22" Type="http://schemas.openxmlformats.org/officeDocument/2006/relationships/image" Target="../media/image405.png"/><Relationship Id="rId64" Type="http://schemas.openxmlformats.org/officeDocument/2006/relationships/image" Target="../media/image426.png"/><Relationship Id="rId118" Type="http://schemas.openxmlformats.org/officeDocument/2006/relationships/image" Target="../media/image453.png"/><Relationship Id="rId325" Type="http://schemas.openxmlformats.org/officeDocument/2006/relationships/image" Target="../media/image555.png"/><Relationship Id="rId171" Type="http://schemas.openxmlformats.org/officeDocument/2006/relationships/customXml" Target="../ink/ink931.xml"/><Relationship Id="rId227" Type="http://schemas.openxmlformats.org/officeDocument/2006/relationships/customXml" Target="../ink/ink959.xml"/><Relationship Id="rId269" Type="http://schemas.openxmlformats.org/officeDocument/2006/relationships/image" Target="../media/image527.png"/><Relationship Id="rId33" Type="http://schemas.openxmlformats.org/officeDocument/2006/relationships/customXml" Target="../ink/ink862.xml"/><Relationship Id="rId129" Type="http://schemas.openxmlformats.org/officeDocument/2006/relationships/customXml" Target="../ink/ink910.xml"/><Relationship Id="rId280" Type="http://schemas.openxmlformats.org/officeDocument/2006/relationships/customXml" Target="../ink/ink986.xml"/><Relationship Id="rId336" Type="http://schemas.openxmlformats.org/officeDocument/2006/relationships/customXml" Target="../ink/ink1014.xml"/><Relationship Id="rId75" Type="http://schemas.openxmlformats.org/officeDocument/2006/relationships/customXml" Target="../ink/ink883.xml"/><Relationship Id="rId140" Type="http://schemas.openxmlformats.org/officeDocument/2006/relationships/image" Target="../media/image464.png"/><Relationship Id="rId182" Type="http://schemas.openxmlformats.org/officeDocument/2006/relationships/image" Target="../media/image485.png"/><Relationship Id="rId6" Type="http://schemas.openxmlformats.org/officeDocument/2006/relationships/image" Target="../media/image397.png"/><Relationship Id="rId238" Type="http://schemas.openxmlformats.org/officeDocument/2006/relationships/image" Target="../media/image512.png"/><Relationship Id="rId291" Type="http://schemas.openxmlformats.org/officeDocument/2006/relationships/image" Target="../media/image538.png"/><Relationship Id="rId305" Type="http://schemas.openxmlformats.org/officeDocument/2006/relationships/image" Target="../media/image545.png"/><Relationship Id="rId347" Type="http://schemas.openxmlformats.org/officeDocument/2006/relationships/image" Target="../media/image566.png"/><Relationship Id="rId44" Type="http://schemas.openxmlformats.org/officeDocument/2006/relationships/image" Target="../media/image416.png"/><Relationship Id="rId86" Type="http://schemas.openxmlformats.org/officeDocument/2006/relationships/image" Target="../media/image437.png"/><Relationship Id="rId151" Type="http://schemas.openxmlformats.org/officeDocument/2006/relationships/customXml" Target="../ink/ink921.xml"/><Relationship Id="rId193" Type="http://schemas.openxmlformats.org/officeDocument/2006/relationships/customXml" Target="../ink/ink942.xml"/><Relationship Id="rId207" Type="http://schemas.openxmlformats.org/officeDocument/2006/relationships/customXml" Target="../ink/ink949.xml"/><Relationship Id="rId249" Type="http://schemas.openxmlformats.org/officeDocument/2006/relationships/customXml" Target="../ink/ink970.xml"/><Relationship Id="rId13" Type="http://schemas.openxmlformats.org/officeDocument/2006/relationships/customXml" Target="../ink/ink852.xml"/><Relationship Id="rId109" Type="http://schemas.openxmlformats.org/officeDocument/2006/relationships/customXml" Target="../ink/ink900.xml"/><Relationship Id="rId260" Type="http://schemas.openxmlformats.org/officeDocument/2006/relationships/customXml" Target="../ink/ink976.xml"/><Relationship Id="rId316" Type="http://schemas.openxmlformats.org/officeDocument/2006/relationships/customXml" Target="../ink/ink1004.xml"/><Relationship Id="rId55" Type="http://schemas.openxmlformats.org/officeDocument/2006/relationships/customXml" Target="../ink/ink873.xml"/><Relationship Id="rId97" Type="http://schemas.openxmlformats.org/officeDocument/2006/relationships/customXml" Target="../ink/ink894.xml"/><Relationship Id="rId120" Type="http://schemas.openxmlformats.org/officeDocument/2006/relationships/image" Target="../media/image454.png"/><Relationship Id="rId162" Type="http://schemas.openxmlformats.org/officeDocument/2006/relationships/image" Target="../media/image475.png"/><Relationship Id="rId218" Type="http://schemas.openxmlformats.org/officeDocument/2006/relationships/image" Target="../media/image502.png"/><Relationship Id="rId271" Type="http://schemas.openxmlformats.org/officeDocument/2006/relationships/image" Target="../media/image528.png"/><Relationship Id="rId24" Type="http://schemas.openxmlformats.org/officeDocument/2006/relationships/image" Target="../media/image406.png"/><Relationship Id="rId66" Type="http://schemas.openxmlformats.org/officeDocument/2006/relationships/image" Target="../media/image427.png"/><Relationship Id="rId131" Type="http://schemas.openxmlformats.org/officeDocument/2006/relationships/customXml" Target="../ink/ink911.xml"/><Relationship Id="rId327" Type="http://schemas.openxmlformats.org/officeDocument/2006/relationships/image" Target="../media/image556.png"/><Relationship Id="rId173" Type="http://schemas.openxmlformats.org/officeDocument/2006/relationships/customXml" Target="../ink/ink932.xml"/><Relationship Id="rId229" Type="http://schemas.openxmlformats.org/officeDocument/2006/relationships/customXml" Target="../ink/ink960.xml"/><Relationship Id="rId240" Type="http://schemas.openxmlformats.org/officeDocument/2006/relationships/image" Target="../media/image513.png"/><Relationship Id="rId35" Type="http://schemas.openxmlformats.org/officeDocument/2006/relationships/customXml" Target="../ink/ink863.xml"/><Relationship Id="rId77" Type="http://schemas.openxmlformats.org/officeDocument/2006/relationships/customXml" Target="../ink/ink884.xml"/><Relationship Id="rId100" Type="http://schemas.openxmlformats.org/officeDocument/2006/relationships/image" Target="../media/image444.png"/><Relationship Id="rId282" Type="http://schemas.openxmlformats.org/officeDocument/2006/relationships/customXml" Target="../ink/ink987.xml"/><Relationship Id="rId338" Type="http://schemas.openxmlformats.org/officeDocument/2006/relationships/customXml" Target="../ink/ink1015.xml"/></Relationships>
</file>

<file path=ppt/slides/_rels/slide19.xml.rels><?xml version="1.0" encoding="UTF-8" standalone="yes"?>
<Relationships xmlns="http://schemas.openxmlformats.org/package/2006/relationships"><Relationship Id="rId8" Type="http://schemas.openxmlformats.org/officeDocument/2006/relationships/image" Target="../media/image570.png"/><Relationship Id="rId13" Type="http://schemas.openxmlformats.org/officeDocument/2006/relationships/customXml" Target="../ink/ink1026.xml"/><Relationship Id="rId18" Type="http://schemas.openxmlformats.org/officeDocument/2006/relationships/image" Target="../media/image575.png"/><Relationship Id="rId3" Type="http://schemas.openxmlformats.org/officeDocument/2006/relationships/customXml" Target="../ink/ink1021.xml"/><Relationship Id="rId21" Type="http://schemas.openxmlformats.org/officeDocument/2006/relationships/customXml" Target="../ink/ink1030.xml"/><Relationship Id="rId7" Type="http://schemas.openxmlformats.org/officeDocument/2006/relationships/customXml" Target="../ink/ink1023.xml"/><Relationship Id="rId12" Type="http://schemas.openxmlformats.org/officeDocument/2006/relationships/image" Target="../media/image572.png"/><Relationship Id="rId17" Type="http://schemas.openxmlformats.org/officeDocument/2006/relationships/customXml" Target="../ink/ink1028.xml"/><Relationship Id="rId2" Type="http://schemas.openxmlformats.org/officeDocument/2006/relationships/notesSlide" Target="../notesSlides/notesSlide10.xml"/><Relationship Id="rId16" Type="http://schemas.openxmlformats.org/officeDocument/2006/relationships/image" Target="../media/image574.png"/><Relationship Id="rId20" Type="http://schemas.openxmlformats.org/officeDocument/2006/relationships/image" Target="../media/image576.png"/><Relationship Id="rId1" Type="http://schemas.openxmlformats.org/officeDocument/2006/relationships/slideLayout" Target="../slideLayouts/slideLayout7.xml"/><Relationship Id="rId6" Type="http://schemas.openxmlformats.org/officeDocument/2006/relationships/image" Target="../media/image569.png"/><Relationship Id="rId11" Type="http://schemas.openxmlformats.org/officeDocument/2006/relationships/customXml" Target="../ink/ink1025.xml"/><Relationship Id="rId5" Type="http://schemas.openxmlformats.org/officeDocument/2006/relationships/customXml" Target="../ink/ink1022.xml"/><Relationship Id="rId15" Type="http://schemas.openxmlformats.org/officeDocument/2006/relationships/customXml" Target="../ink/ink1027.xml"/><Relationship Id="rId10" Type="http://schemas.openxmlformats.org/officeDocument/2006/relationships/image" Target="../media/image571.png"/><Relationship Id="rId19" Type="http://schemas.openxmlformats.org/officeDocument/2006/relationships/customXml" Target="../ink/ink1029.xml"/><Relationship Id="rId4" Type="http://schemas.openxmlformats.org/officeDocument/2006/relationships/image" Target="../media/image568.png"/><Relationship Id="rId9" Type="http://schemas.openxmlformats.org/officeDocument/2006/relationships/customXml" Target="../ink/ink1024.xml"/><Relationship Id="rId14" Type="http://schemas.openxmlformats.org/officeDocument/2006/relationships/image" Target="../media/image573.png"/><Relationship Id="rId22" Type="http://schemas.openxmlformats.org/officeDocument/2006/relationships/image" Target="../media/image577.png"/></Relationships>
</file>

<file path=ppt/slides/_rels/slide2.xml.rels><?xml version="1.0" encoding="UTF-8" standalone="yes"?>
<Relationships xmlns="http://schemas.openxmlformats.org/package/2006/relationships"><Relationship Id="rId26" Type="http://schemas.openxmlformats.org/officeDocument/2006/relationships/customXml" Target="../ink/ink60.xml"/><Relationship Id="rId21" Type="http://schemas.openxmlformats.org/officeDocument/2006/relationships/image" Target="../media/image50.png"/><Relationship Id="rId42" Type="http://schemas.openxmlformats.org/officeDocument/2006/relationships/customXml" Target="../ink/ink68.xml"/><Relationship Id="rId47" Type="http://schemas.openxmlformats.org/officeDocument/2006/relationships/image" Target="../media/image63.png"/><Relationship Id="rId63" Type="http://schemas.openxmlformats.org/officeDocument/2006/relationships/image" Target="../media/image71.png"/><Relationship Id="rId68" Type="http://schemas.openxmlformats.org/officeDocument/2006/relationships/customXml" Target="../ink/ink81.xml"/><Relationship Id="rId84" Type="http://schemas.openxmlformats.org/officeDocument/2006/relationships/customXml" Target="../ink/ink89.xml"/><Relationship Id="rId89" Type="http://schemas.openxmlformats.org/officeDocument/2006/relationships/image" Target="../media/image84.png"/><Relationship Id="rId16" Type="http://schemas.openxmlformats.org/officeDocument/2006/relationships/customXml" Target="../ink/ink55.xml"/><Relationship Id="rId11" Type="http://schemas.openxmlformats.org/officeDocument/2006/relationships/image" Target="../media/image1715.png"/><Relationship Id="rId32" Type="http://schemas.openxmlformats.org/officeDocument/2006/relationships/customXml" Target="../ink/ink63.xml"/><Relationship Id="rId37" Type="http://schemas.openxmlformats.org/officeDocument/2006/relationships/image" Target="../media/image58.png"/><Relationship Id="rId53" Type="http://schemas.openxmlformats.org/officeDocument/2006/relationships/image" Target="../media/image66.png"/><Relationship Id="rId58" Type="http://schemas.openxmlformats.org/officeDocument/2006/relationships/customXml" Target="../ink/ink76.xml"/><Relationship Id="rId74" Type="http://schemas.openxmlformats.org/officeDocument/2006/relationships/customXml" Target="../ink/ink84.xml"/><Relationship Id="rId79" Type="http://schemas.openxmlformats.org/officeDocument/2006/relationships/image" Target="../media/image79.png"/><Relationship Id="rId5" Type="http://schemas.openxmlformats.org/officeDocument/2006/relationships/image" Target="../media/image1712.png"/><Relationship Id="rId90" Type="http://schemas.openxmlformats.org/officeDocument/2006/relationships/customXml" Target="../ink/ink92.xml"/><Relationship Id="rId22" Type="http://schemas.openxmlformats.org/officeDocument/2006/relationships/customXml" Target="../ink/ink58.xml"/><Relationship Id="rId27"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customXml" Target="../ink/ink71.xml"/><Relationship Id="rId64" Type="http://schemas.openxmlformats.org/officeDocument/2006/relationships/customXml" Target="../ink/ink79.xml"/><Relationship Id="rId69" Type="http://schemas.openxmlformats.org/officeDocument/2006/relationships/image" Target="../media/image74.png"/><Relationship Id="rId8" Type="http://schemas.openxmlformats.org/officeDocument/2006/relationships/customXml" Target="../ink/ink51.xml"/><Relationship Id="rId51" Type="http://schemas.openxmlformats.org/officeDocument/2006/relationships/image" Target="../media/image65.png"/><Relationship Id="rId72" Type="http://schemas.openxmlformats.org/officeDocument/2006/relationships/customXml" Target="../ink/ink83.xml"/><Relationship Id="rId80" Type="http://schemas.openxmlformats.org/officeDocument/2006/relationships/customXml" Target="../ink/ink87.xml"/><Relationship Id="rId85" Type="http://schemas.openxmlformats.org/officeDocument/2006/relationships/image" Target="../media/image82.png"/><Relationship Id="rId93" Type="http://schemas.openxmlformats.org/officeDocument/2006/relationships/image" Target="../media/image86.png"/><Relationship Id="rId3" Type="http://schemas.openxmlformats.org/officeDocument/2006/relationships/image" Target="../media/image1711.png"/><Relationship Id="rId12" Type="http://schemas.openxmlformats.org/officeDocument/2006/relationships/customXml" Target="../ink/ink53.xml"/><Relationship Id="rId17" Type="http://schemas.openxmlformats.org/officeDocument/2006/relationships/image" Target="../media/image1718.png"/><Relationship Id="rId25" Type="http://schemas.openxmlformats.org/officeDocument/2006/relationships/image" Target="../media/image52.png"/><Relationship Id="rId33" Type="http://schemas.openxmlformats.org/officeDocument/2006/relationships/image" Target="../media/image56.png"/><Relationship Id="rId38" Type="http://schemas.openxmlformats.org/officeDocument/2006/relationships/customXml" Target="../ink/ink66.xml"/><Relationship Id="rId46" Type="http://schemas.openxmlformats.org/officeDocument/2006/relationships/customXml" Target="../ink/ink70.xml"/><Relationship Id="rId59" Type="http://schemas.openxmlformats.org/officeDocument/2006/relationships/image" Target="../media/image69.png"/><Relationship Id="rId67" Type="http://schemas.openxmlformats.org/officeDocument/2006/relationships/image" Target="../media/image73.png"/><Relationship Id="rId20" Type="http://schemas.openxmlformats.org/officeDocument/2006/relationships/customXml" Target="../ink/ink57.xml"/><Relationship Id="rId41" Type="http://schemas.openxmlformats.org/officeDocument/2006/relationships/image" Target="../media/image60.png"/><Relationship Id="rId54" Type="http://schemas.openxmlformats.org/officeDocument/2006/relationships/customXml" Target="../ink/ink74.xml"/><Relationship Id="rId62" Type="http://schemas.openxmlformats.org/officeDocument/2006/relationships/customXml" Target="../ink/ink78.xml"/><Relationship Id="rId70" Type="http://schemas.openxmlformats.org/officeDocument/2006/relationships/customXml" Target="../ink/ink82.xml"/><Relationship Id="rId75" Type="http://schemas.openxmlformats.org/officeDocument/2006/relationships/image" Target="../media/image77.png"/><Relationship Id="rId83" Type="http://schemas.openxmlformats.org/officeDocument/2006/relationships/image" Target="../media/image81.png"/><Relationship Id="rId88" Type="http://schemas.openxmlformats.org/officeDocument/2006/relationships/customXml" Target="../ink/ink91.xml"/><Relationship Id="rId91"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customXml" Target="../ink/ink50.xml"/><Relationship Id="rId15" Type="http://schemas.openxmlformats.org/officeDocument/2006/relationships/image" Target="../media/image1717.png"/><Relationship Id="rId23" Type="http://schemas.openxmlformats.org/officeDocument/2006/relationships/image" Target="../media/image51.png"/><Relationship Id="rId28" Type="http://schemas.openxmlformats.org/officeDocument/2006/relationships/customXml" Target="../ink/ink61.xml"/><Relationship Id="rId36" Type="http://schemas.openxmlformats.org/officeDocument/2006/relationships/customXml" Target="../ink/ink65.xml"/><Relationship Id="rId49" Type="http://schemas.openxmlformats.org/officeDocument/2006/relationships/image" Target="../media/image64.png"/><Relationship Id="rId57" Type="http://schemas.openxmlformats.org/officeDocument/2006/relationships/image" Target="../media/image68.png"/><Relationship Id="rId10" Type="http://schemas.openxmlformats.org/officeDocument/2006/relationships/customXml" Target="../ink/ink52.xml"/><Relationship Id="rId31" Type="http://schemas.openxmlformats.org/officeDocument/2006/relationships/image" Target="../media/image55.png"/><Relationship Id="rId44" Type="http://schemas.openxmlformats.org/officeDocument/2006/relationships/customXml" Target="../ink/ink69.xml"/><Relationship Id="rId52" Type="http://schemas.openxmlformats.org/officeDocument/2006/relationships/customXml" Target="../ink/ink73.xml"/><Relationship Id="rId60" Type="http://schemas.openxmlformats.org/officeDocument/2006/relationships/customXml" Target="../ink/ink77.xml"/><Relationship Id="rId65" Type="http://schemas.openxmlformats.org/officeDocument/2006/relationships/image" Target="../media/image72.png"/><Relationship Id="rId73" Type="http://schemas.openxmlformats.org/officeDocument/2006/relationships/image" Target="../media/image76.png"/><Relationship Id="rId78" Type="http://schemas.openxmlformats.org/officeDocument/2006/relationships/customXml" Target="../ink/ink86.xml"/><Relationship Id="rId81" Type="http://schemas.openxmlformats.org/officeDocument/2006/relationships/image" Target="../media/image80.png"/><Relationship Id="rId86" Type="http://schemas.openxmlformats.org/officeDocument/2006/relationships/customXml" Target="../ink/ink90.xml"/><Relationship Id="rId4" Type="http://schemas.openxmlformats.org/officeDocument/2006/relationships/customXml" Target="../ink/ink49.xml"/><Relationship Id="rId9" Type="http://schemas.openxmlformats.org/officeDocument/2006/relationships/image" Target="../media/image1714.png"/><Relationship Id="rId13" Type="http://schemas.openxmlformats.org/officeDocument/2006/relationships/image" Target="../media/image1716.png"/><Relationship Id="rId18" Type="http://schemas.openxmlformats.org/officeDocument/2006/relationships/customXml" Target="../ink/ink56.xml"/><Relationship Id="rId39" Type="http://schemas.openxmlformats.org/officeDocument/2006/relationships/image" Target="../media/image59.png"/><Relationship Id="rId34" Type="http://schemas.openxmlformats.org/officeDocument/2006/relationships/customXml" Target="../ink/ink64.xml"/><Relationship Id="rId50" Type="http://schemas.openxmlformats.org/officeDocument/2006/relationships/customXml" Target="../ink/ink72.xml"/><Relationship Id="rId55" Type="http://schemas.openxmlformats.org/officeDocument/2006/relationships/image" Target="../media/image67.png"/><Relationship Id="rId76" Type="http://schemas.openxmlformats.org/officeDocument/2006/relationships/customXml" Target="../ink/ink85.xml"/><Relationship Id="rId7" Type="http://schemas.openxmlformats.org/officeDocument/2006/relationships/image" Target="../media/image1713.png"/><Relationship Id="rId71" Type="http://schemas.openxmlformats.org/officeDocument/2006/relationships/image" Target="../media/image75.png"/><Relationship Id="rId92" Type="http://schemas.openxmlformats.org/officeDocument/2006/relationships/customXml" Target="../ink/ink93.xml"/><Relationship Id="rId2" Type="http://schemas.openxmlformats.org/officeDocument/2006/relationships/customXml" Target="../ink/ink48.xml"/><Relationship Id="rId29" Type="http://schemas.openxmlformats.org/officeDocument/2006/relationships/image" Target="../media/image54.png"/><Relationship Id="rId24" Type="http://schemas.openxmlformats.org/officeDocument/2006/relationships/customXml" Target="../ink/ink59.xml"/><Relationship Id="rId40" Type="http://schemas.openxmlformats.org/officeDocument/2006/relationships/customXml" Target="../ink/ink67.xml"/><Relationship Id="rId45" Type="http://schemas.openxmlformats.org/officeDocument/2006/relationships/image" Target="../media/image62.png"/><Relationship Id="rId66" Type="http://schemas.openxmlformats.org/officeDocument/2006/relationships/customXml" Target="../ink/ink80.xml"/><Relationship Id="rId87" Type="http://schemas.openxmlformats.org/officeDocument/2006/relationships/image" Target="../media/image83.png"/><Relationship Id="rId61" Type="http://schemas.openxmlformats.org/officeDocument/2006/relationships/image" Target="../media/image70.png"/><Relationship Id="rId82" Type="http://schemas.openxmlformats.org/officeDocument/2006/relationships/customXml" Target="../ink/ink88.xml"/><Relationship Id="rId19" Type="http://schemas.openxmlformats.org/officeDocument/2006/relationships/image" Target="../media/image49.png"/><Relationship Id="rId14" Type="http://schemas.openxmlformats.org/officeDocument/2006/relationships/customXml" Target="../ink/ink54.xml"/><Relationship Id="rId30" Type="http://schemas.openxmlformats.org/officeDocument/2006/relationships/customXml" Target="../ink/ink62.xml"/><Relationship Id="rId35" Type="http://schemas.openxmlformats.org/officeDocument/2006/relationships/image" Target="../media/image57.png"/><Relationship Id="rId56" Type="http://schemas.openxmlformats.org/officeDocument/2006/relationships/customXml" Target="../ink/ink75.xml"/><Relationship Id="rId77" Type="http://schemas.openxmlformats.org/officeDocument/2006/relationships/image" Target="../media/image78.png"/></Relationships>
</file>

<file path=ppt/slides/_rels/slide20.xml.rels><?xml version="1.0" encoding="UTF-8" standalone="yes"?>
<Relationships xmlns="http://schemas.openxmlformats.org/package/2006/relationships"><Relationship Id="rId117" Type="http://schemas.openxmlformats.org/officeDocument/2006/relationships/customXml" Target="../ink/ink1088.xml"/><Relationship Id="rId21" Type="http://schemas.openxmlformats.org/officeDocument/2006/relationships/customXml" Target="../ink/ink1040.xml"/><Relationship Id="rId63" Type="http://schemas.openxmlformats.org/officeDocument/2006/relationships/customXml" Target="../ink/ink1061.xml"/><Relationship Id="rId159" Type="http://schemas.openxmlformats.org/officeDocument/2006/relationships/customXml" Target="../ink/ink1110.xml"/><Relationship Id="rId170" Type="http://schemas.openxmlformats.org/officeDocument/2006/relationships/image" Target="../media/image659.png"/><Relationship Id="rId226" Type="http://schemas.openxmlformats.org/officeDocument/2006/relationships/customXml" Target="../ink/ink1144.xml"/><Relationship Id="rId268" Type="http://schemas.openxmlformats.org/officeDocument/2006/relationships/image" Target="../media/image706.png"/><Relationship Id="rId32" Type="http://schemas.openxmlformats.org/officeDocument/2006/relationships/image" Target="../media/image592.png"/><Relationship Id="rId74" Type="http://schemas.openxmlformats.org/officeDocument/2006/relationships/image" Target="../media/image613.png"/><Relationship Id="rId128" Type="http://schemas.openxmlformats.org/officeDocument/2006/relationships/image" Target="../media/image639.png"/><Relationship Id="rId5" Type="http://schemas.openxmlformats.org/officeDocument/2006/relationships/customXml" Target="../ink/ink1032.xml"/><Relationship Id="rId181" Type="http://schemas.openxmlformats.org/officeDocument/2006/relationships/customXml" Target="../ink/ink1121.xml"/><Relationship Id="rId237" Type="http://schemas.openxmlformats.org/officeDocument/2006/relationships/image" Target="../media/image692.png"/><Relationship Id="rId279" Type="http://schemas.openxmlformats.org/officeDocument/2006/relationships/customXml" Target="../ink/ink1172.xml"/><Relationship Id="rId43" Type="http://schemas.openxmlformats.org/officeDocument/2006/relationships/customXml" Target="../ink/ink1051.xml"/><Relationship Id="rId139" Type="http://schemas.openxmlformats.org/officeDocument/2006/relationships/customXml" Target="../ink/ink1099.xml"/><Relationship Id="rId85" Type="http://schemas.openxmlformats.org/officeDocument/2006/relationships/customXml" Target="../ink/ink1072.xml"/><Relationship Id="rId150" Type="http://schemas.openxmlformats.org/officeDocument/2006/relationships/image" Target="../media/image649.png"/><Relationship Id="rId171" Type="http://schemas.openxmlformats.org/officeDocument/2006/relationships/customXml" Target="../ink/ink1116.xml"/><Relationship Id="rId192" Type="http://schemas.openxmlformats.org/officeDocument/2006/relationships/customXml" Target="../ink/ink1127.xml"/><Relationship Id="rId206" Type="http://schemas.openxmlformats.org/officeDocument/2006/relationships/customXml" Target="../ink/ink1134.xml"/><Relationship Id="rId227" Type="http://schemas.openxmlformats.org/officeDocument/2006/relationships/image" Target="../media/image687.png"/><Relationship Id="rId248" Type="http://schemas.openxmlformats.org/officeDocument/2006/relationships/image" Target="../media/image697.png"/><Relationship Id="rId269" Type="http://schemas.openxmlformats.org/officeDocument/2006/relationships/customXml" Target="../ink/ink1167.xml"/><Relationship Id="rId12" Type="http://schemas.openxmlformats.org/officeDocument/2006/relationships/image" Target="../media/image582.png"/><Relationship Id="rId33" Type="http://schemas.openxmlformats.org/officeDocument/2006/relationships/customXml" Target="../ink/ink1046.xml"/><Relationship Id="rId108" Type="http://schemas.openxmlformats.org/officeDocument/2006/relationships/image" Target="../media/image630.png"/><Relationship Id="rId129" Type="http://schemas.openxmlformats.org/officeDocument/2006/relationships/customXml" Target="../ink/ink1094.xml"/><Relationship Id="rId280" Type="http://schemas.openxmlformats.org/officeDocument/2006/relationships/image" Target="../media/image712.png"/><Relationship Id="rId54" Type="http://schemas.openxmlformats.org/officeDocument/2006/relationships/image" Target="../media/image603.png"/><Relationship Id="rId75" Type="http://schemas.openxmlformats.org/officeDocument/2006/relationships/customXml" Target="../ink/ink1067.xml"/><Relationship Id="rId96" Type="http://schemas.openxmlformats.org/officeDocument/2006/relationships/image" Target="../media/image624.png"/><Relationship Id="rId140" Type="http://schemas.openxmlformats.org/officeDocument/2006/relationships/customXml" Target="../ink/ink1100.xml"/><Relationship Id="rId161" Type="http://schemas.openxmlformats.org/officeDocument/2006/relationships/customXml" Target="../ink/ink1111.xml"/><Relationship Id="rId182" Type="http://schemas.openxmlformats.org/officeDocument/2006/relationships/image" Target="../media/image665.png"/><Relationship Id="rId217" Type="http://schemas.openxmlformats.org/officeDocument/2006/relationships/image" Target="../media/image682.png"/><Relationship Id="rId6" Type="http://schemas.openxmlformats.org/officeDocument/2006/relationships/image" Target="../media/image579.png"/><Relationship Id="rId238" Type="http://schemas.openxmlformats.org/officeDocument/2006/relationships/customXml" Target="../ink/ink1150.xml"/><Relationship Id="rId259" Type="http://schemas.openxmlformats.org/officeDocument/2006/relationships/image" Target="../media/image702.png"/><Relationship Id="rId23" Type="http://schemas.openxmlformats.org/officeDocument/2006/relationships/customXml" Target="../ink/ink1041.xml"/><Relationship Id="rId119" Type="http://schemas.openxmlformats.org/officeDocument/2006/relationships/customXml" Target="../ink/ink1089.xml"/><Relationship Id="rId270" Type="http://schemas.openxmlformats.org/officeDocument/2006/relationships/image" Target="../media/image707.png"/><Relationship Id="rId44" Type="http://schemas.openxmlformats.org/officeDocument/2006/relationships/image" Target="../media/image598.png"/><Relationship Id="rId65" Type="http://schemas.openxmlformats.org/officeDocument/2006/relationships/customXml" Target="../ink/ink1062.xml"/><Relationship Id="rId86" Type="http://schemas.openxmlformats.org/officeDocument/2006/relationships/image" Target="../media/image619.png"/><Relationship Id="rId130" Type="http://schemas.openxmlformats.org/officeDocument/2006/relationships/image" Target="../media/image640.png"/><Relationship Id="rId151" Type="http://schemas.openxmlformats.org/officeDocument/2006/relationships/customXml" Target="../ink/ink1106.xml"/><Relationship Id="rId172" Type="http://schemas.openxmlformats.org/officeDocument/2006/relationships/image" Target="../media/image660.png"/><Relationship Id="rId193" Type="http://schemas.openxmlformats.org/officeDocument/2006/relationships/image" Target="../media/image670.png"/><Relationship Id="rId207" Type="http://schemas.openxmlformats.org/officeDocument/2006/relationships/image" Target="../media/image677.png"/><Relationship Id="rId228" Type="http://schemas.openxmlformats.org/officeDocument/2006/relationships/customXml" Target="../ink/ink1145.xml"/><Relationship Id="rId249" Type="http://schemas.openxmlformats.org/officeDocument/2006/relationships/customXml" Target="../ink/ink1156.xml"/><Relationship Id="rId13" Type="http://schemas.openxmlformats.org/officeDocument/2006/relationships/customXml" Target="../ink/ink1036.xml"/><Relationship Id="rId109" Type="http://schemas.openxmlformats.org/officeDocument/2006/relationships/customXml" Target="../ink/ink1084.xml"/><Relationship Id="rId260" Type="http://schemas.openxmlformats.org/officeDocument/2006/relationships/customXml" Target="../ink/ink1162.xml"/><Relationship Id="rId281" Type="http://schemas.openxmlformats.org/officeDocument/2006/relationships/customXml" Target="../ink/ink1173.xml"/><Relationship Id="rId34" Type="http://schemas.openxmlformats.org/officeDocument/2006/relationships/image" Target="../media/image593.png"/><Relationship Id="rId55" Type="http://schemas.openxmlformats.org/officeDocument/2006/relationships/customXml" Target="../ink/ink1057.xml"/><Relationship Id="rId76" Type="http://schemas.openxmlformats.org/officeDocument/2006/relationships/image" Target="../media/image614.png"/><Relationship Id="rId97" Type="http://schemas.openxmlformats.org/officeDocument/2006/relationships/customXml" Target="../ink/ink1078.xml"/><Relationship Id="rId120" Type="http://schemas.openxmlformats.org/officeDocument/2006/relationships/image" Target="../media/image636.png"/><Relationship Id="rId141" Type="http://schemas.openxmlformats.org/officeDocument/2006/relationships/image" Target="../media/image645.png"/><Relationship Id="rId7" Type="http://schemas.openxmlformats.org/officeDocument/2006/relationships/customXml" Target="../ink/ink1033.xml"/><Relationship Id="rId162" Type="http://schemas.openxmlformats.org/officeDocument/2006/relationships/image" Target="../media/image655.png"/><Relationship Id="rId183" Type="http://schemas.openxmlformats.org/officeDocument/2006/relationships/customXml" Target="../ink/ink1122.xml"/><Relationship Id="rId218" Type="http://schemas.openxmlformats.org/officeDocument/2006/relationships/customXml" Target="../ink/ink1140.xml"/><Relationship Id="rId239" Type="http://schemas.openxmlformats.org/officeDocument/2006/relationships/customXml" Target="../ink/ink1151.xml"/><Relationship Id="rId250" Type="http://schemas.openxmlformats.org/officeDocument/2006/relationships/customXml" Target="../ink/ink1157.xml"/><Relationship Id="rId271" Type="http://schemas.openxmlformats.org/officeDocument/2006/relationships/customXml" Target="../ink/ink1168.xml"/><Relationship Id="rId24" Type="http://schemas.openxmlformats.org/officeDocument/2006/relationships/image" Target="../media/image588.png"/><Relationship Id="rId45" Type="http://schemas.openxmlformats.org/officeDocument/2006/relationships/customXml" Target="../ink/ink1052.xml"/><Relationship Id="rId66" Type="http://schemas.openxmlformats.org/officeDocument/2006/relationships/image" Target="../media/image609.png"/><Relationship Id="rId87" Type="http://schemas.openxmlformats.org/officeDocument/2006/relationships/customXml" Target="../ink/ink1073.xml"/><Relationship Id="rId110" Type="http://schemas.openxmlformats.org/officeDocument/2006/relationships/image" Target="../media/image631.png"/><Relationship Id="rId131" Type="http://schemas.openxmlformats.org/officeDocument/2006/relationships/customXml" Target="../ink/ink1095.xml"/><Relationship Id="rId152" Type="http://schemas.openxmlformats.org/officeDocument/2006/relationships/image" Target="../media/image650.png"/><Relationship Id="rId173" Type="http://schemas.openxmlformats.org/officeDocument/2006/relationships/customXml" Target="../ink/ink1117.xml"/><Relationship Id="rId194" Type="http://schemas.openxmlformats.org/officeDocument/2006/relationships/customXml" Target="../ink/ink1128.xml"/><Relationship Id="rId208" Type="http://schemas.openxmlformats.org/officeDocument/2006/relationships/customXml" Target="../ink/ink1135.xml"/><Relationship Id="rId229" Type="http://schemas.openxmlformats.org/officeDocument/2006/relationships/image" Target="../media/image688.png"/><Relationship Id="rId240" Type="http://schemas.openxmlformats.org/officeDocument/2006/relationships/image" Target="../media/image693.png"/><Relationship Id="rId261" Type="http://schemas.openxmlformats.org/officeDocument/2006/relationships/image" Target="../media/image703.png"/><Relationship Id="rId14" Type="http://schemas.openxmlformats.org/officeDocument/2006/relationships/image" Target="../media/image583.png"/><Relationship Id="rId35" Type="http://schemas.openxmlformats.org/officeDocument/2006/relationships/customXml" Target="../ink/ink1047.xml"/><Relationship Id="rId56" Type="http://schemas.openxmlformats.org/officeDocument/2006/relationships/image" Target="../media/image604.png"/><Relationship Id="rId77" Type="http://schemas.openxmlformats.org/officeDocument/2006/relationships/customXml" Target="../ink/ink1068.xml"/><Relationship Id="rId100" Type="http://schemas.openxmlformats.org/officeDocument/2006/relationships/image" Target="../media/image626.png"/><Relationship Id="rId282" Type="http://schemas.openxmlformats.org/officeDocument/2006/relationships/image" Target="../media/image713.png"/><Relationship Id="rId8" Type="http://schemas.openxmlformats.org/officeDocument/2006/relationships/image" Target="../media/image580.png"/><Relationship Id="rId98" Type="http://schemas.openxmlformats.org/officeDocument/2006/relationships/image" Target="../media/image625.png"/><Relationship Id="rId121" Type="http://schemas.openxmlformats.org/officeDocument/2006/relationships/customXml" Target="../ink/ink1090.xml"/><Relationship Id="rId142" Type="http://schemas.openxmlformats.org/officeDocument/2006/relationships/customXml" Target="../ink/ink1101.xml"/><Relationship Id="rId163" Type="http://schemas.openxmlformats.org/officeDocument/2006/relationships/customXml" Target="../ink/ink1112.xml"/><Relationship Id="rId184" Type="http://schemas.openxmlformats.org/officeDocument/2006/relationships/image" Target="../media/image666.png"/><Relationship Id="rId219" Type="http://schemas.openxmlformats.org/officeDocument/2006/relationships/image" Target="../media/image683.png"/><Relationship Id="rId230" Type="http://schemas.openxmlformats.org/officeDocument/2006/relationships/customXml" Target="../ink/ink1146.xml"/><Relationship Id="rId251" Type="http://schemas.openxmlformats.org/officeDocument/2006/relationships/image" Target="../media/image698.png"/><Relationship Id="rId25" Type="http://schemas.openxmlformats.org/officeDocument/2006/relationships/customXml" Target="../ink/ink1042.xml"/><Relationship Id="rId46" Type="http://schemas.openxmlformats.org/officeDocument/2006/relationships/image" Target="../media/image599.png"/><Relationship Id="rId67" Type="http://schemas.openxmlformats.org/officeDocument/2006/relationships/customXml" Target="../ink/ink1063.xml"/><Relationship Id="rId272" Type="http://schemas.openxmlformats.org/officeDocument/2006/relationships/image" Target="../media/image708.png"/><Relationship Id="rId88" Type="http://schemas.openxmlformats.org/officeDocument/2006/relationships/image" Target="../media/image620.png"/><Relationship Id="rId111" Type="http://schemas.openxmlformats.org/officeDocument/2006/relationships/customXml" Target="../ink/ink1085.xml"/><Relationship Id="rId132" Type="http://schemas.openxmlformats.org/officeDocument/2006/relationships/image" Target="../media/image641.png"/><Relationship Id="rId153" Type="http://schemas.openxmlformats.org/officeDocument/2006/relationships/customXml" Target="../ink/ink1107.xml"/><Relationship Id="rId174" Type="http://schemas.openxmlformats.org/officeDocument/2006/relationships/image" Target="../media/image661.png"/><Relationship Id="rId195" Type="http://schemas.openxmlformats.org/officeDocument/2006/relationships/image" Target="../media/image671.png"/><Relationship Id="rId209" Type="http://schemas.openxmlformats.org/officeDocument/2006/relationships/image" Target="../media/image678.png"/><Relationship Id="rId220" Type="http://schemas.openxmlformats.org/officeDocument/2006/relationships/customXml" Target="../ink/ink1141.xml"/><Relationship Id="rId241" Type="http://schemas.openxmlformats.org/officeDocument/2006/relationships/customXml" Target="../ink/ink1152.xml"/><Relationship Id="rId15" Type="http://schemas.openxmlformats.org/officeDocument/2006/relationships/customXml" Target="../ink/ink1037.xml"/><Relationship Id="rId36" Type="http://schemas.openxmlformats.org/officeDocument/2006/relationships/image" Target="../media/image594.png"/><Relationship Id="rId57" Type="http://schemas.openxmlformats.org/officeDocument/2006/relationships/customXml" Target="../ink/ink1058.xml"/><Relationship Id="rId262" Type="http://schemas.openxmlformats.org/officeDocument/2006/relationships/customXml" Target="../ink/ink1163.xml"/><Relationship Id="rId283" Type="http://schemas.openxmlformats.org/officeDocument/2006/relationships/customXml" Target="../ink/ink1174.xml"/><Relationship Id="rId78" Type="http://schemas.openxmlformats.org/officeDocument/2006/relationships/image" Target="../media/image615.png"/><Relationship Id="rId99" Type="http://schemas.openxmlformats.org/officeDocument/2006/relationships/customXml" Target="../ink/ink1079.xml"/><Relationship Id="rId101" Type="http://schemas.openxmlformats.org/officeDocument/2006/relationships/customXml" Target="../ink/ink1080.xml"/><Relationship Id="rId122" Type="http://schemas.openxmlformats.org/officeDocument/2006/relationships/image" Target="../media/image637.png"/><Relationship Id="rId143" Type="http://schemas.openxmlformats.org/officeDocument/2006/relationships/image" Target="../media/image646.png"/><Relationship Id="rId164" Type="http://schemas.openxmlformats.org/officeDocument/2006/relationships/image" Target="../media/image656.png"/><Relationship Id="rId185" Type="http://schemas.openxmlformats.org/officeDocument/2006/relationships/customXml" Target="../ink/ink1123.xml"/><Relationship Id="rId9" Type="http://schemas.openxmlformats.org/officeDocument/2006/relationships/customXml" Target="../ink/ink1034.xml"/><Relationship Id="rId210" Type="http://schemas.openxmlformats.org/officeDocument/2006/relationships/customXml" Target="../ink/ink1136.xml"/><Relationship Id="rId26" Type="http://schemas.openxmlformats.org/officeDocument/2006/relationships/image" Target="../media/image589.png"/><Relationship Id="rId231" Type="http://schemas.openxmlformats.org/officeDocument/2006/relationships/image" Target="../media/image689.png"/><Relationship Id="rId252" Type="http://schemas.openxmlformats.org/officeDocument/2006/relationships/customXml" Target="../ink/ink1158.xml"/><Relationship Id="rId273" Type="http://schemas.openxmlformats.org/officeDocument/2006/relationships/customXml" Target="../ink/ink1169.xml"/><Relationship Id="rId47" Type="http://schemas.openxmlformats.org/officeDocument/2006/relationships/customXml" Target="../ink/ink1053.xml"/><Relationship Id="rId68" Type="http://schemas.openxmlformats.org/officeDocument/2006/relationships/image" Target="../media/image610.png"/><Relationship Id="rId89" Type="http://schemas.openxmlformats.org/officeDocument/2006/relationships/customXml" Target="../ink/ink1074.xml"/><Relationship Id="rId112" Type="http://schemas.openxmlformats.org/officeDocument/2006/relationships/image" Target="../media/image632.png"/><Relationship Id="rId133" Type="http://schemas.openxmlformats.org/officeDocument/2006/relationships/customXml" Target="../ink/ink1096.xml"/><Relationship Id="rId154" Type="http://schemas.openxmlformats.org/officeDocument/2006/relationships/image" Target="../media/image651.png"/><Relationship Id="rId175" Type="http://schemas.openxmlformats.org/officeDocument/2006/relationships/customXml" Target="../ink/ink1118.xml"/><Relationship Id="rId196" Type="http://schemas.openxmlformats.org/officeDocument/2006/relationships/customXml" Target="../ink/ink1129.xml"/><Relationship Id="rId200" Type="http://schemas.openxmlformats.org/officeDocument/2006/relationships/customXml" Target="../ink/ink1131.xml"/><Relationship Id="rId16" Type="http://schemas.openxmlformats.org/officeDocument/2006/relationships/image" Target="../media/image584.png"/><Relationship Id="rId221" Type="http://schemas.openxmlformats.org/officeDocument/2006/relationships/image" Target="../media/image684.png"/><Relationship Id="rId242" Type="http://schemas.openxmlformats.org/officeDocument/2006/relationships/image" Target="../media/image694.png"/><Relationship Id="rId263" Type="http://schemas.openxmlformats.org/officeDocument/2006/relationships/image" Target="../media/image704.png"/><Relationship Id="rId284" Type="http://schemas.openxmlformats.org/officeDocument/2006/relationships/image" Target="../media/image714.png"/><Relationship Id="rId37" Type="http://schemas.openxmlformats.org/officeDocument/2006/relationships/customXml" Target="../ink/ink1048.xml"/><Relationship Id="rId58" Type="http://schemas.openxmlformats.org/officeDocument/2006/relationships/image" Target="../media/image605.png"/><Relationship Id="rId79" Type="http://schemas.openxmlformats.org/officeDocument/2006/relationships/customXml" Target="../ink/ink1069.xml"/><Relationship Id="rId102" Type="http://schemas.openxmlformats.org/officeDocument/2006/relationships/image" Target="../media/image627.png"/><Relationship Id="rId123" Type="http://schemas.openxmlformats.org/officeDocument/2006/relationships/customXml" Target="../ink/ink1091.xml"/><Relationship Id="rId144" Type="http://schemas.openxmlformats.org/officeDocument/2006/relationships/customXml" Target="../ink/ink1102.xml"/><Relationship Id="rId90" Type="http://schemas.openxmlformats.org/officeDocument/2006/relationships/image" Target="../media/image621.png"/><Relationship Id="rId165" Type="http://schemas.openxmlformats.org/officeDocument/2006/relationships/customXml" Target="../ink/ink1113.xml"/><Relationship Id="rId186" Type="http://schemas.openxmlformats.org/officeDocument/2006/relationships/image" Target="../media/image667.png"/><Relationship Id="rId211" Type="http://schemas.openxmlformats.org/officeDocument/2006/relationships/image" Target="../media/image679.png"/><Relationship Id="rId232" Type="http://schemas.openxmlformats.org/officeDocument/2006/relationships/customXml" Target="../ink/ink1147.xml"/><Relationship Id="rId253" Type="http://schemas.openxmlformats.org/officeDocument/2006/relationships/image" Target="../media/image699.png"/><Relationship Id="rId274" Type="http://schemas.openxmlformats.org/officeDocument/2006/relationships/image" Target="../media/image709.png"/><Relationship Id="rId27" Type="http://schemas.openxmlformats.org/officeDocument/2006/relationships/customXml" Target="../ink/ink1043.xml"/><Relationship Id="rId48" Type="http://schemas.openxmlformats.org/officeDocument/2006/relationships/image" Target="../media/image600.png"/><Relationship Id="rId69" Type="http://schemas.openxmlformats.org/officeDocument/2006/relationships/customXml" Target="../ink/ink1064.xml"/><Relationship Id="rId113" Type="http://schemas.openxmlformats.org/officeDocument/2006/relationships/customXml" Target="../ink/ink1086.xml"/><Relationship Id="rId134" Type="http://schemas.openxmlformats.org/officeDocument/2006/relationships/image" Target="../media/image642.png"/><Relationship Id="rId80" Type="http://schemas.openxmlformats.org/officeDocument/2006/relationships/image" Target="../media/image616.png"/><Relationship Id="rId155" Type="http://schemas.openxmlformats.org/officeDocument/2006/relationships/customXml" Target="../ink/ink1108.xml"/><Relationship Id="rId176" Type="http://schemas.openxmlformats.org/officeDocument/2006/relationships/image" Target="../media/image662.png"/><Relationship Id="rId197" Type="http://schemas.openxmlformats.org/officeDocument/2006/relationships/image" Target="../media/image672.png"/><Relationship Id="rId201" Type="http://schemas.openxmlformats.org/officeDocument/2006/relationships/image" Target="../media/image674.png"/><Relationship Id="rId222" Type="http://schemas.openxmlformats.org/officeDocument/2006/relationships/customXml" Target="../ink/ink1142.xml"/><Relationship Id="rId243" Type="http://schemas.openxmlformats.org/officeDocument/2006/relationships/customXml" Target="../ink/ink1153.xml"/><Relationship Id="rId264" Type="http://schemas.openxmlformats.org/officeDocument/2006/relationships/customXml" Target="../ink/ink1164.xml"/><Relationship Id="rId285" Type="http://schemas.openxmlformats.org/officeDocument/2006/relationships/customXml" Target="../ink/ink1175.xml"/><Relationship Id="rId17" Type="http://schemas.openxmlformats.org/officeDocument/2006/relationships/customXml" Target="../ink/ink1038.xml"/><Relationship Id="rId38" Type="http://schemas.openxmlformats.org/officeDocument/2006/relationships/image" Target="../media/image595.png"/><Relationship Id="rId59" Type="http://schemas.openxmlformats.org/officeDocument/2006/relationships/customXml" Target="../ink/ink1059.xml"/><Relationship Id="rId103" Type="http://schemas.openxmlformats.org/officeDocument/2006/relationships/customXml" Target="../ink/ink1081.xml"/><Relationship Id="rId124" Type="http://schemas.openxmlformats.org/officeDocument/2006/relationships/image" Target="../media/image106.png"/><Relationship Id="rId70" Type="http://schemas.openxmlformats.org/officeDocument/2006/relationships/image" Target="../media/image611.png"/><Relationship Id="rId91" Type="http://schemas.openxmlformats.org/officeDocument/2006/relationships/customXml" Target="../ink/ink1075.xml"/><Relationship Id="rId145" Type="http://schemas.openxmlformats.org/officeDocument/2006/relationships/customXml" Target="../ink/ink1103.xml"/><Relationship Id="rId166" Type="http://schemas.openxmlformats.org/officeDocument/2006/relationships/image" Target="../media/image657.png"/><Relationship Id="rId187" Type="http://schemas.openxmlformats.org/officeDocument/2006/relationships/customXml" Target="../ink/ink1124.xml"/><Relationship Id="rId1" Type="http://schemas.openxmlformats.org/officeDocument/2006/relationships/slideLayout" Target="../slideLayouts/slideLayout7.xml"/><Relationship Id="rId212" Type="http://schemas.openxmlformats.org/officeDocument/2006/relationships/customXml" Target="../ink/ink1137.xml"/><Relationship Id="rId233" Type="http://schemas.openxmlformats.org/officeDocument/2006/relationships/image" Target="../media/image690.png"/><Relationship Id="rId254" Type="http://schemas.openxmlformats.org/officeDocument/2006/relationships/customXml" Target="../ink/ink1159.xml"/><Relationship Id="rId28" Type="http://schemas.openxmlformats.org/officeDocument/2006/relationships/image" Target="../media/image590.png"/><Relationship Id="rId49" Type="http://schemas.openxmlformats.org/officeDocument/2006/relationships/customXml" Target="../ink/ink1054.xml"/><Relationship Id="rId114" Type="http://schemas.openxmlformats.org/officeDocument/2006/relationships/image" Target="../media/image633.png"/><Relationship Id="rId275" Type="http://schemas.openxmlformats.org/officeDocument/2006/relationships/customXml" Target="../ink/ink1170.xml"/><Relationship Id="rId60" Type="http://schemas.openxmlformats.org/officeDocument/2006/relationships/image" Target="../media/image606.png"/><Relationship Id="rId81" Type="http://schemas.openxmlformats.org/officeDocument/2006/relationships/customXml" Target="../ink/ink1070.xml"/><Relationship Id="rId135" Type="http://schemas.openxmlformats.org/officeDocument/2006/relationships/customXml" Target="../ink/ink1097.xml"/><Relationship Id="rId156" Type="http://schemas.openxmlformats.org/officeDocument/2006/relationships/image" Target="../media/image652.png"/><Relationship Id="rId177" Type="http://schemas.openxmlformats.org/officeDocument/2006/relationships/customXml" Target="../ink/ink1119.xml"/><Relationship Id="rId198" Type="http://schemas.openxmlformats.org/officeDocument/2006/relationships/customXml" Target="../ink/ink1130.xml"/><Relationship Id="rId202" Type="http://schemas.openxmlformats.org/officeDocument/2006/relationships/customXml" Target="../ink/ink1132.xml"/><Relationship Id="rId223" Type="http://schemas.openxmlformats.org/officeDocument/2006/relationships/image" Target="../media/image685.png"/><Relationship Id="rId244" Type="http://schemas.openxmlformats.org/officeDocument/2006/relationships/image" Target="../media/image695.png"/><Relationship Id="rId18" Type="http://schemas.openxmlformats.org/officeDocument/2006/relationships/image" Target="../media/image585.png"/><Relationship Id="rId39" Type="http://schemas.openxmlformats.org/officeDocument/2006/relationships/customXml" Target="../ink/ink1049.xml"/><Relationship Id="rId265" Type="http://schemas.openxmlformats.org/officeDocument/2006/relationships/image" Target="../media/image705.png"/><Relationship Id="rId286" Type="http://schemas.openxmlformats.org/officeDocument/2006/relationships/image" Target="../media/image715.png"/><Relationship Id="rId50" Type="http://schemas.openxmlformats.org/officeDocument/2006/relationships/image" Target="../media/image601.png"/><Relationship Id="rId104" Type="http://schemas.openxmlformats.org/officeDocument/2006/relationships/image" Target="../media/image628.png"/><Relationship Id="rId125" Type="http://schemas.openxmlformats.org/officeDocument/2006/relationships/customXml" Target="../ink/ink1092.xml"/><Relationship Id="rId146" Type="http://schemas.openxmlformats.org/officeDocument/2006/relationships/image" Target="../media/image647.png"/><Relationship Id="rId167" Type="http://schemas.openxmlformats.org/officeDocument/2006/relationships/customXml" Target="../ink/ink1114.xml"/><Relationship Id="rId188" Type="http://schemas.openxmlformats.org/officeDocument/2006/relationships/image" Target="../media/image668.png"/><Relationship Id="rId71" Type="http://schemas.openxmlformats.org/officeDocument/2006/relationships/customXml" Target="../ink/ink1065.xml"/><Relationship Id="rId92" Type="http://schemas.openxmlformats.org/officeDocument/2006/relationships/image" Target="../media/image622.png"/><Relationship Id="rId213" Type="http://schemas.openxmlformats.org/officeDocument/2006/relationships/image" Target="../media/image680.png"/><Relationship Id="rId234" Type="http://schemas.openxmlformats.org/officeDocument/2006/relationships/customXml" Target="../ink/ink1148.xml"/><Relationship Id="rId2" Type="http://schemas.openxmlformats.org/officeDocument/2006/relationships/notesSlide" Target="../notesSlides/notesSlide11.xml"/><Relationship Id="rId29" Type="http://schemas.openxmlformats.org/officeDocument/2006/relationships/customXml" Target="../ink/ink1044.xml"/><Relationship Id="rId255" Type="http://schemas.openxmlformats.org/officeDocument/2006/relationships/image" Target="../media/image700.png"/><Relationship Id="rId276" Type="http://schemas.openxmlformats.org/officeDocument/2006/relationships/image" Target="../media/image710.png"/><Relationship Id="rId40" Type="http://schemas.openxmlformats.org/officeDocument/2006/relationships/image" Target="../media/image596.png"/><Relationship Id="rId115" Type="http://schemas.openxmlformats.org/officeDocument/2006/relationships/customXml" Target="../ink/ink1087.xml"/><Relationship Id="rId136" Type="http://schemas.openxmlformats.org/officeDocument/2006/relationships/image" Target="../media/image643.png"/><Relationship Id="rId157" Type="http://schemas.openxmlformats.org/officeDocument/2006/relationships/customXml" Target="../ink/ink1109.xml"/><Relationship Id="rId178" Type="http://schemas.openxmlformats.org/officeDocument/2006/relationships/image" Target="../media/image663.png"/><Relationship Id="rId61" Type="http://schemas.openxmlformats.org/officeDocument/2006/relationships/customXml" Target="../ink/ink1060.xml"/><Relationship Id="rId82" Type="http://schemas.openxmlformats.org/officeDocument/2006/relationships/image" Target="../media/image617.png"/><Relationship Id="rId199" Type="http://schemas.openxmlformats.org/officeDocument/2006/relationships/image" Target="../media/image673.png"/><Relationship Id="rId203" Type="http://schemas.openxmlformats.org/officeDocument/2006/relationships/image" Target="../media/image675.png"/><Relationship Id="rId19" Type="http://schemas.openxmlformats.org/officeDocument/2006/relationships/customXml" Target="../ink/ink1039.xml"/><Relationship Id="rId224" Type="http://schemas.openxmlformats.org/officeDocument/2006/relationships/customXml" Target="../ink/ink1143.xml"/><Relationship Id="rId245" Type="http://schemas.openxmlformats.org/officeDocument/2006/relationships/customXml" Target="../ink/ink1154.xml"/><Relationship Id="rId266" Type="http://schemas.openxmlformats.org/officeDocument/2006/relationships/customXml" Target="../ink/ink1165.xml"/><Relationship Id="rId30" Type="http://schemas.openxmlformats.org/officeDocument/2006/relationships/image" Target="../media/image591.png"/><Relationship Id="rId105" Type="http://schemas.openxmlformats.org/officeDocument/2006/relationships/customXml" Target="../ink/ink1082.xml"/><Relationship Id="rId126" Type="http://schemas.openxmlformats.org/officeDocument/2006/relationships/image" Target="../media/image638.png"/><Relationship Id="rId147" Type="http://schemas.openxmlformats.org/officeDocument/2006/relationships/customXml" Target="../ink/ink1104.xml"/><Relationship Id="rId168" Type="http://schemas.openxmlformats.org/officeDocument/2006/relationships/image" Target="../media/image658.png"/><Relationship Id="rId51" Type="http://schemas.openxmlformats.org/officeDocument/2006/relationships/customXml" Target="../ink/ink1055.xml"/><Relationship Id="rId72" Type="http://schemas.openxmlformats.org/officeDocument/2006/relationships/image" Target="../media/image612.png"/><Relationship Id="rId93" Type="http://schemas.openxmlformats.org/officeDocument/2006/relationships/customXml" Target="../ink/ink1076.xml"/><Relationship Id="rId189" Type="http://schemas.openxmlformats.org/officeDocument/2006/relationships/customXml" Target="../ink/ink1125.xml"/><Relationship Id="rId3" Type="http://schemas.openxmlformats.org/officeDocument/2006/relationships/customXml" Target="../ink/ink1031.xml"/><Relationship Id="rId214" Type="http://schemas.openxmlformats.org/officeDocument/2006/relationships/customXml" Target="../ink/ink1138.xml"/><Relationship Id="rId235" Type="http://schemas.openxmlformats.org/officeDocument/2006/relationships/image" Target="../media/image691.png"/><Relationship Id="rId256" Type="http://schemas.openxmlformats.org/officeDocument/2006/relationships/customXml" Target="../ink/ink1160.xml"/><Relationship Id="rId277" Type="http://schemas.openxmlformats.org/officeDocument/2006/relationships/customXml" Target="../ink/ink1171.xml"/><Relationship Id="rId116" Type="http://schemas.openxmlformats.org/officeDocument/2006/relationships/image" Target="../media/image634.png"/><Relationship Id="rId137" Type="http://schemas.openxmlformats.org/officeDocument/2006/relationships/customXml" Target="../ink/ink1098.xml"/><Relationship Id="rId158" Type="http://schemas.openxmlformats.org/officeDocument/2006/relationships/image" Target="../media/image653.png"/><Relationship Id="rId20" Type="http://schemas.openxmlformats.org/officeDocument/2006/relationships/image" Target="../media/image586.png"/><Relationship Id="rId41" Type="http://schemas.openxmlformats.org/officeDocument/2006/relationships/customXml" Target="../ink/ink1050.xml"/><Relationship Id="rId62" Type="http://schemas.openxmlformats.org/officeDocument/2006/relationships/image" Target="../media/image607.png"/><Relationship Id="rId83" Type="http://schemas.openxmlformats.org/officeDocument/2006/relationships/customXml" Target="../ink/ink1071.xml"/><Relationship Id="rId179" Type="http://schemas.openxmlformats.org/officeDocument/2006/relationships/customXml" Target="../ink/ink1120.xml"/><Relationship Id="rId190" Type="http://schemas.openxmlformats.org/officeDocument/2006/relationships/image" Target="../media/image669.png"/><Relationship Id="rId204" Type="http://schemas.openxmlformats.org/officeDocument/2006/relationships/customXml" Target="../ink/ink1133.xml"/><Relationship Id="rId225" Type="http://schemas.openxmlformats.org/officeDocument/2006/relationships/image" Target="../media/image686.png"/><Relationship Id="rId246" Type="http://schemas.openxmlformats.org/officeDocument/2006/relationships/image" Target="../media/image696.png"/><Relationship Id="rId267" Type="http://schemas.openxmlformats.org/officeDocument/2006/relationships/customXml" Target="../ink/ink1166.xml"/><Relationship Id="rId106" Type="http://schemas.openxmlformats.org/officeDocument/2006/relationships/image" Target="../media/image629.png"/><Relationship Id="rId127" Type="http://schemas.openxmlformats.org/officeDocument/2006/relationships/customXml" Target="../ink/ink1093.xml"/><Relationship Id="rId10" Type="http://schemas.openxmlformats.org/officeDocument/2006/relationships/image" Target="../media/image581.png"/><Relationship Id="rId31" Type="http://schemas.openxmlformats.org/officeDocument/2006/relationships/customXml" Target="../ink/ink1045.xml"/><Relationship Id="rId52" Type="http://schemas.openxmlformats.org/officeDocument/2006/relationships/image" Target="../media/image602.png"/><Relationship Id="rId73" Type="http://schemas.openxmlformats.org/officeDocument/2006/relationships/customXml" Target="../ink/ink1066.xml"/><Relationship Id="rId94" Type="http://schemas.openxmlformats.org/officeDocument/2006/relationships/image" Target="../media/image623.png"/><Relationship Id="rId148" Type="http://schemas.openxmlformats.org/officeDocument/2006/relationships/image" Target="../media/image648.png"/><Relationship Id="rId169" Type="http://schemas.openxmlformats.org/officeDocument/2006/relationships/customXml" Target="../ink/ink1115.xml"/><Relationship Id="rId4" Type="http://schemas.openxmlformats.org/officeDocument/2006/relationships/image" Target="../media/image578.png"/><Relationship Id="rId180" Type="http://schemas.openxmlformats.org/officeDocument/2006/relationships/image" Target="../media/image664.png"/><Relationship Id="rId215" Type="http://schemas.openxmlformats.org/officeDocument/2006/relationships/image" Target="../media/image681.png"/><Relationship Id="rId236" Type="http://schemas.openxmlformats.org/officeDocument/2006/relationships/customXml" Target="../ink/ink1149.xml"/><Relationship Id="rId257" Type="http://schemas.openxmlformats.org/officeDocument/2006/relationships/image" Target="../media/image701.png"/><Relationship Id="rId278" Type="http://schemas.openxmlformats.org/officeDocument/2006/relationships/image" Target="../media/image711.png"/><Relationship Id="rId42" Type="http://schemas.openxmlformats.org/officeDocument/2006/relationships/image" Target="../media/image597.png"/><Relationship Id="rId84" Type="http://schemas.openxmlformats.org/officeDocument/2006/relationships/image" Target="../media/image618.png"/><Relationship Id="rId138" Type="http://schemas.openxmlformats.org/officeDocument/2006/relationships/image" Target="../media/image644.png"/><Relationship Id="rId191" Type="http://schemas.openxmlformats.org/officeDocument/2006/relationships/customXml" Target="../ink/ink1126.xml"/><Relationship Id="rId205" Type="http://schemas.openxmlformats.org/officeDocument/2006/relationships/image" Target="../media/image676.png"/><Relationship Id="rId247" Type="http://schemas.openxmlformats.org/officeDocument/2006/relationships/customXml" Target="../ink/ink1155.xml"/><Relationship Id="rId107" Type="http://schemas.openxmlformats.org/officeDocument/2006/relationships/customXml" Target="../ink/ink1083.xml"/><Relationship Id="rId11" Type="http://schemas.openxmlformats.org/officeDocument/2006/relationships/customXml" Target="../ink/ink1035.xml"/><Relationship Id="rId53" Type="http://schemas.openxmlformats.org/officeDocument/2006/relationships/customXml" Target="../ink/ink1056.xml"/><Relationship Id="rId149" Type="http://schemas.openxmlformats.org/officeDocument/2006/relationships/customXml" Target="../ink/ink1105.xml"/><Relationship Id="rId95" Type="http://schemas.openxmlformats.org/officeDocument/2006/relationships/customXml" Target="../ink/ink1077.xml"/><Relationship Id="rId160" Type="http://schemas.openxmlformats.org/officeDocument/2006/relationships/image" Target="../media/image654.png"/><Relationship Id="rId216" Type="http://schemas.openxmlformats.org/officeDocument/2006/relationships/customXml" Target="../ink/ink1139.xml"/><Relationship Id="rId258" Type="http://schemas.openxmlformats.org/officeDocument/2006/relationships/customXml" Target="../ink/ink1161.xml"/><Relationship Id="rId22" Type="http://schemas.openxmlformats.org/officeDocument/2006/relationships/image" Target="../media/image587.png"/><Relationship Id="rId64" Type="http://schemas.openxmlformats.org/officeDocument/2006/relationships/image" Target="../media/image608.png"/><Relationship Id="rId118" Type="http://schemas.openxmlformats.org/officeDocument/2006/relationships/image" Target="../media/image6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sfu.ca/~kkasa/barro83.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finnkydland.com/papers/Rules%20Rather%20than%20Discretion%20The%20Inconsistency%20of%20Optimal%20Plans.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nber.org/system/files/working_papers/w0807/w0807.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152.xml"/><Relationship Id="rId21" Type="http://schemas.openxmlformats.org/officeDocument/2006/relationships/image" Target="../media/image95.png"/><Relationship Id="rId42" Type="http://schemas.openxmlformats.org/officeDocument/2006/relationships/customXml" Target="../ink/ink114.xml"/><Relationship Id="rId63" Type="http://schemas.openxmlformats.org/officeDocument/2006/relationships/image" Target="../media/image116.png"/><Relationship Id="rId84" Type="http://schemas.openxmlformats.org/officeDocument/2006/relationships/customXml" Target="../ink/ink135.xml"/><Relationship Id="rId138" Type="http://schemas.openxmlformats.org/officeDocument/2006/relationships/image" Target="../media/image153.png"/><Relationship Id="rId159" Type="http://schemas.openxmlformats.org/officeDocument/2006/relationships/customXml" Target="../ink/ink173.xml"/><Relationship Id="rId170" Type="http://schemas.openxmlformats.org/officeDocument/2006/relationships/image" Target="../media/image169.png"/><Relationship Id="rId107" Type="http://schemas.openxmlformats.org/officeDocument/2006/relationships/customXml" Target="../ink/ink147.xml"/><Relationship Id="rId11" Type="http://schemas.openxmlformats.org/officeDocument/2006/relationships/image" Target="../media/image90.png"/><Relationship Id="rId32" Type="http://schemas.openxmlformats.org/officeDocument/2006/relationships/customXml" Target="../ink/ink109.xml"/><Relationship Id="rId53" Type="http://schemas.openxmlformats.org/officeDocument/2006/relationships/image" Target="../media/image111.png"/><Relationship Id="rId74" Type="http://schemas.openxmlformats.org/officeDocument/2006/relationships/customXml" Target="../ink/ink130.xml"/><Relationship Id="rId128" Type="http://schemas.openxmlformats.org/officeDocument/2006/relationships/image" Target="../media/image148.png"/><Relationship Id="rId149" Type="http://schemas.openxmlformats.org/officeDocument/2006/relationships/customXml" Target="../ink/ink168.xml"/><Relationship Id="rId5" Type="http://schemas.openxmlformats.org/officeDocument/2006/relationships/image" Target="../media/image87.png"/><Relationship Id="rId95" Type="http://schemas.openxmlformats.org/officeDocument/2006/relationships/image" Target="../media/image132.png"/><Relationship Id="rId160" Type="http://schemas.openxmlformats.org/officeDocument/2006/relationships/image" Target="../media/image164.png"/><Relationship Id="rId181" Type="http://schemas.openxmlformats.org/officeDocument/2006/relationships/image" Target="../media/image174.png"/><Relationship Id="rId22" Type="http://schemas.openxmlformats.org/officeDocument/2006/relationships/customXml" Target="../ink/ink104.xml"/><Relationship Id="rId43" Type="http://schemas.openxmlformats.org/officeDocument/2006/relationships/image" Target="../media/image106.png"/><Relationship Id="rId64" Type="http://schemas.openxmlformats.org/officeDocument/2006/relationships/customXml" Target="../ink/ink125.xml"/><Relationship Id="rId118" Type="http://schemas.openxmlformats.org/officeDocument/2006/relationships/image" Target="../media/image143.png"/><Relationship Id="rId139" Type="http://schemas.openxmlformats.org/officeDocument/2006/relationships/customXml" Target="../ink/ink163.xml"/><Relationship Id="rId85" Type="http://schemas.openxmlformats.org/officeDocument/2006/relationships/image" Target="../media/image127.png"/><Relationship Id="rId150" Type="http://schemas.openxmlformats.org/officeDocument/2006/relationships/image" Target="../media/image159.png"/><Relationship Id="rId171" Type="http://schemas.openxmlformats.org/officeDocument/2006/relationships/customXml" Target="../ink/ink179.xml"/><Relationship Id="rId12" Type="http://schemas.openxmlformats.org/officeDocument/2006/relationships/customXml" Target="../ink/ink99.xml"/><Relationship Id="rId33" Type="http://schemas.openxmlformats.org/officeDocument/2006/relationships/image" Target="../media/image101.png"/><Relationship Id="rId108" Type="http://schemas.openxmlformats.org/officeDocument/2006/relationships/image" Target="../media/image138.png"/><Relationship Id="rId129" Type="http://schemas.openxmlformats.org/officeDocument/2006/relationships/customXml" Target="../ink/ink158.xml"/><Relationship Id="rId54" Type="http://schemas.openxmlformats.org/officeDocument/2006/relationships/customXml" Target="../ink/ink120.xml"/><Relationship Id="rId75" Type="http://schemas.openxmlformats.org/officeDocument/2006/relationships/image" Target="../media/image122.png"/><Relationship Id="rId96" Type="http://schemas.openxmlformats.org/officeDocument/2006/relationships/customXml" Target="../ink/ink141.xml"/><Relationship Id="rId140" Type="http://schemas.openxmlformats.org/officeDocument/2006/relationships/image" Target="../media/image154.png"/><Relationship Id="rId161" Type="http://schemas.openxmlformats.org/officeDocument/2006/relationships/customXml" Target="../ink/ink174.xml"/><Relationship Id="rId182" Type="http://schemas.openxmlformats.org/officeDocument/2006/relationships/customXml" Target="../ink/ink185.xml"/><Relationship Id="rId6" Type="http://schemas.openxmlformats.org/officeDocument/2006/relationships/customXml" Target="../ink/ink96.xml"/><Relationship Id="rId23" Type="http://schemas.openxmlformats.org/officeDocument/2006/relationships/image" Target="../media/image96.png"/><Relationship Id="rId119" Type="http://schemas.openxmlformats.org/officeDocument/2006/relationships/customXml" Target="../ink/ink153.xml"/><Relationship Id="rId44" Type="http://schemas.openxmlformats.org/officeDocument/2006/relationships/customXml" Target="../ink/ink115.xml"/><Relationship Id="rId65" Type="http://schemas.openxmlformats.org/officeDocument/2006/relationships/image" Target="../media/image117.png"/><Relationship Id="rId86" Type="http://schemas.openxmlformats.org/officeDocument/2006/relationships/customXml" Target="../ink/ink136.xml"/><Relationship Id="rId130" Type="http://schemas.openxmlformats.org/officeDocument/2006/relationships/image" Target="../media/image149.png"/><Relationship Id="rId151" Type="http://schemas.openxmlformats.org/officeDocument/2006/relationships/customXml" Target="../ink/ink169.xml"/><Relationship Id="rId172" Type="http://schemas.openxmlformats.org/officeDocument/2006/relationships/image" Target="../media/image170.png"/><Relationship Id="rId13" Type="http://schemas.openxmlformats.org/officeDocument/2006/relationships/image" Target="../media/image91.png"/><Relationship Id="rId18" Type="http://schemas.openxmlformats.org/officeDocument/2006/relationships/customXml" Target="../ink/ink102.xml"/><Relationship Id="rId39" Type="http://schemas.openxmlformats.org/officeDocument/2006/relationships/image" Target="../media/image104.png"/><Relationship Id="rId109" Type="http://schemas.openxmlformats.org/officeDocument/2006/relationships/customXml" Target="../ink/ink148.xml"/><Relationship Id="rId34" Type="http://schemas.openxmlformats.org/officeDocument/2006/relationships/customXml" Target="../ink/ink110.xml"/><Relationship Id="rId50" Type="http://schemas.openxmlformats.org/officeDocument/2006/relationships/customXml" Target="../ink/ink118.xml"/><Relationship Id="rId55" Type="http://schemas.openxmlformats.org/officeDocument/2006/relationships/image" Target="../media/image112.png"/><Relationship Id="rId76" Type="http://schemas.openxmlformats.org/officeDocument/2006/relationships/customXml" Target="../ink/ink131.xml"/><Relationship Id="rId97" Type="http://schemas.openxmlformats.org/officeDocument/2006/relationships/image" Target="../media/image133.png"/><Relationship Id="rId104" Type="http://schemas.openxmlformats.org/officeDocument/2006/relationships/customXml" Target="../ink/ink145.xml"/><Relationship Id="rId120" Type="http://schemas.openxmlformats.org/officeDocument/2006/relationships/image" Target="../media/image144.png"/><Relationship Id="rId125" Type="http://schemas.openxmlformats.org/officeDocument/2006/relationships/customXml" Target="../ink/ink156.xml"/><Relationship Id="rId141" Type="http://schemas.openxmlformats.org/officeDocument/2006/relationships/customXml" Target="../ink/ink164.xml"/><Relationship Id="rId146" Type="http://schemas.openxmlformats.org/officeDocument/2006/relationships/image" Target="../media/image157.png"/><Relationship Id="rId167" Type="http://schemas.openxmlformats.org/officeDocument/2006/relationships/customXml" Target="../ink/ink177.xml"/><Relationship Id="rId188" Type="http://schemas.openxmlformats.org/officeDocument/2006/relationships/customXml" Target="../ink/ink188.xml"/><Relationship Id="rId7" Type="http://schemas.openxmlformats.org/officeDocument/2006/relationships/image" Target="../media/image88.png"/><Relationship Id="rId71" Type="http://schemas.openxmlformats.org/officeDocument/2006/relationships/image" Target="../media/image120.png"/><Relationship Id="rId92" Type="http://schemas.openxmlformats.org/officeDocument/2006/relationships/customXml" Target="../ink/ink139.xml"/><Relationship Id="rId162" Type="http://schemas.openxmlformats.org/officeDocument/2006/relationships/image" Target="../media/image165.png"/><Relationship Id="rId183" Type="http://schemas.openxmlformats.org/officeDocument/2006/relationships/image" Target="../media/image175.png"/><Relationship Id="rId2" Type="http://schemas.openxmlformats.org/officeDocument/2006/relationships/customXml" Target="../ink/ink94.xml"/><Relationship Id="rId29" Type="http://schemas.openxmlformats.org/officeDocument/2006/relationships/image" Target="../media/image99.png"/><Relationship Id="rId24" Type="http://schemas.openxmlformats.org/officeDocument/2006/relationships/customXml" Target="../ink/ink105.xml"/><Relationship Id="rId40" Type="http://schemas.openxmlformats.org/officeDocument/2006/relationships/customXml" Target="../ink/ink113.xml"/><Relationship Id="rId45" Type="http://schemas.openxmlformats.org/officeDocument/2006/relationships/image" Target="../media/image107.png"/><Relationship Id="rId66" Type="http://schemas.openxmlformats.org/officeDocument/2006/relationships/customXml" Target="../ink/ink126.xml"/><Relationship Id="rId87" Type="http://schemas.openxmlformats.org/officeDocument/2006/relationships/image" Target="../media/image128.png"/><Relationship Id="rId110" Type="http://schemas.openxmlformats.org/officeDocument/2006/relationships/image" Target="../media/image139.png"/><Relationship Id="rId115" Type="http://schemas.openxmlformats.org/officeDocument/2006/relationships/customXml" Target="../ink/ink151.xml"/><Relationship Id="rId131" Type="http://schemas.openxmlformats.org/officeDocument/2006/relationships/customXml" Target="../ink/ink159.xml"/><Relationship Id="rId136" Type="http://schemas.openxmlformats.org/officeDocument/2006/relationships/image" Target="../media/image152.png"/><Relationship Id="rId157" Type="http://schemas.openxmlformats.org/officeDocument/2006/relationships/customXml" Target="../ink/ink172.xml"/><Relationship Id="rId178" Type="http://schemas.openxmlformats.org/officeDocument/2006/relationships/customXml" Target="../ink/ink183.xml"/><Relationship Id="rId61" Type="http://schemas.openxmlformats.org/officeDocument/2006/relationships/image" Target="../media/image115.png"/><Relationship Id="rId82" Type="http://schemas.openxmlformats.org/officeDocument/2006/relationships/customXml" Target="../ink/ink134.xml"/><Relationship Id="rId152" Type="http://schemas.openxmlformats.org/officeDocument/2006/relationships/image" Target="../media/image160.png"/><Relationship Id="rId173" Type="http://schemas.openxmlformats.org/officeDocument/2006/relationships/customXml" Target="../ink/ink180.xml"/><Relationship Id="rId19" Type="http://schemas.openxmlformats.org/officeDocument/2006/relationships/image" Target="../media/image94.png"/><Relationship Id="rId14" Type="http://schemas.openxmlformats.org/officeDocument/2006/relationships/customXml" Target="../ink/ink100.xml"/><Relationship Id="rId30" Type="http://schemas.openxmlformats.org/officeDocument/2006/relationships/customXml" Target="../ink/ink108.xml"/><Relationship Id="rId35" Type="http://schemas.openxmlformats.org/officeDocument/2006/relationships/image" Target="../media/image102.png"/><Relationship Id="rId56" Type="http://schemas.openxmlformats.org/officeDocument/2006/relationships/customXml" Target="../ink/ink121.xml"/><Relationship Id="rId77" Type="http://schemas.openxmlformats.org/officeDocument/2006/relationships/image" Target="../media/image123.png"/><Relationship Id="rId100" Type="http://schemas.openxmlformats.org/officeDocument/2006/relationships/customXml" Target="../ink/ink143.xml"/><Relationship Id="rId105" Type="http://schemas.openxmlformats.org/officeDocument/2006/relationships/customXml" Target="../ink/ink146.xml"/><Relationship Id="rId126" Type="http://schemas.openxmlformats.org/officeDocument/2006/relationships/image" Target="../media/image147.png"/><Relationship Id="rId147" Type="http://schemas.openxmlformats.org/officeDocument/2006/relationships/customXml" Target="../ink/ink167.xml"/><Relationship Id="rId168" Type="http://schemas.openxmlformats.org/officeDocument/2006/relationships/image" Target="../media/image168.png"/><Relationship Id="rId8" Type="http://schemas.openxmlformats.org/officeDocument/2006/relationships/customXml" Target="../ink/ink97.xml"/><Relationship Id="rId51" Type="http://schemas.openxmlformats.org/officeDocument/2006/relationships/image" Target="../media/image110.png"/><Relationship Id="rId72" Type="http://schemas.openxmlformats.org/officeDocument/2006/relationships/customXml" Target="../ink/ink129.xml"/><Relationship Id="rId93" Type="http://schemas.openxmlformats.org/officeDocument/2006/relationships/image" Target="../media/image131.png"/><Relationship Id="rId98" Type="http://schemas.openxmlformats.org/officeDocument/2006/relationships/customXml" Target="../ink/ink142.xml"/><Relationship Id="rId121" Type="http://schemas.openxmlformats.org/officeDocument/2006/relationships/customXml" Target="../ink/ink154.xml"/><Relationship Id="rId142" Type="http://schemas.openxmlformats.org/officeDocument/2006/relationships/image" Target="../media/image155.png"/><Relationship Id="rId163" Type="http://schemas.openxmlformats.org/officeDocument/2006/relationships/customXml" Target="../ink/ink175.xml"/><Relationship Id="rId184" Type="http://schemas.openxmlformats.org/officeDocument/2006/relationships/customXml" Target="../ink/ink186.xml"/><Relationship Id="rId189" Type="http://schemas.openxmlformats.org/officeDocument/2006/relationships/image" Target="../media/image178.png"/><Relationship Id="rId3" Type="http://schemas.openxmlformats.org/officeDocument/2006/relationships/image" Target="../media/image3069.png"/><Relationship Id="rId25" Type="http://schemas.openxmlformats.org/officeDocument/2006/relationships/image" Target="../media/image97.png"/><Relationship Id="rId46" Type="http://schemas.openxmlformats.org/officeDocument/2006/relationships/customXml" Target="../ink/ink116.xml"/><Relationship Id="rId67" Type="http://schemas.openxmlformats.org/officeDocument/2006/relationships/image" Target="../media/image118.png"/><Relationship Id="rId116" Type="http://schemas.openxmlformats.org/officeDocument/2006/relationships/image" Target="../media/image142.png"/><Relationship Id="rId137" Type="http://schemas.openxmlformats.org/officeDocument/2006/relationships/customXml" Target="../ink/ink162.xml"/><Relationship Id="rId158" Type="http://schemas.openxmlformats.org/officeDocument/2006/relationships/image" Target="../media/image163.png"/><Relationship Id="rId20" Type="http://schemas.openxmlformats.org/officeDocument/2006/relationships/customXml" Target="../ink/ink103.xml"/><Relationship Id="rId41" Type="http://schemas.openxmlformats.org/officeDocument/2006/relationships/image" Target="../media/image105.png"/><Relationship Id="rId62" Type="http://schemas.openxmlformats.org/officeDocument/2006/relationships/customXml" Target="../ink/ink124.xml"/><Relationship Id="rId83" Type="http://schemas.openxmlformats.org/officeDocument/2006/relationships/image" Target="../media/image126.png"/><Relationship Id="rId88" Type="http://schemas.openxmlformats.org/officeDocument/2006/relationships/customXml" Target="../ink/ink137.xml"/><Relationship Id="rId111" Type="http://schemas.openxmlformats.org/officeDocument/2006/relationships/customXml" Target="../ink/ink149.xml"/><Relationship Id="rId132" Type="http://schemas.openxmlformats.org/officeDocument/2006/relationships/image" Target="../media/image150.png"/><Relationship Id="rId153" Type="http://schemas.openxmlformats.org/officeDocument/2006/relationships/customXml" Target="../ink/ink170.xml"/><Relationship Id="rId174" Type="http://schemas.openxmlformats.org/officeDocument/2006/relationships/image" Target="../media/image171.png"/><Relationship Id="rId179" Type="http://schemas.openxmlformats.org/officeDocument/2006/relationships/image" Target="../media/image173.png"/><Relationship Id="rId15" Type="http://schemas.openxmlformats.org/officeDocument/2006/relationships/image" Target="../media/image92.png"/><Relationship Id="rId36" Type="http://schemas.openxmlformats.org/officeDocument/2006/relationships/customXml" Target="../ink/ink111.xml"/><Relationship Id="rId57" Type="http://schemas.openxmlformats.org/officeDocument/2006/relationships/image" Target="../media/image113.png"/><Relationship Id="rId106" Type="http://schemas.openxmlformats.org/officeDocument/2006/relationships/image" Target="../media/image137.png"/><Relationship Id="rId127" Type="http://schemas.openxmlformats.org/officeDocument/2006/relationships/customXml" Target="../ink/ink157.xml"/><Relationship Id="rId10" Type="http://schemas.openxmlformats.org/officeDocument/2006/relationships/customXml" Target="../ink/ink98.xml"/><Relationship Id="rId31" Type="http://schemas.openxmlformats.org/officeDocument/2006/relationships/image" Target="../media/image100.png"/><Relationship Id="rId52" Type="http://schemas.openxmlformats.org/officeDocument/2006/relationships/customXml" Target="../ink/ink119.xml"/><Relationship Id="rId73" Type="http://schemas.openxmlformats.org/officeDocument/2006/relationships/image" Target="../media/image121.png"/><Relationship Id="rId78" Type="http://schemas.openxmlformats.org/officeDocument/2006/relationships/customXml" Target="../ink/ink132.xml"/><Relationship Id="rId94" Type="http://schemas.openxmlformats.org/officeDocument/2006/relationships/customXml" Target="../ink/ink140.xml"/><Relationship Id="rId99" Type="http://schemas.openxmlformats.org/officeDocument/2006/relationships/image" Target="../media/image134.png"/><Relationship Id="rId101" Type="http://schemas.openxmlformats.org/officeDocument/2006/relationships/image" Target="../media/image135.png"/><Relationship Id="rId122" Type="http://schemas.openxmlformats.org/officeDocument/2006/relationships/image" Target="../media/image145.png"/><Relationship Id="rId143" Type="http://schemas.openxmlformats.org/officeDocument/2006/relationships/customXml" Target="../ink/ink165.xml"/><Relationship Id="rId148" Type="http://schemas.openxmlformats.org/officeDocument/2006/relationships/image" Target="../media/image158.png"/><Relationship Id="rId164" Type="http://schemas.openxmlformats.org/officeDocument/2006/relationships/image" Target="../media/image166.png"/><Relationship Id="rId169" Type="http://schemas.openxmlformats.org/officeDocument/2006/relationships/customXml" Target="../ink/ink178.xml"/><Relationship Id="rId185" Type="http://schemas.openxmlformats.org/officeDocument/2006/relationships/image" Target="../media/image176.png"/><Relationship Id="rId4" Type="http://schemas.openxmlformats.org/officeDocument/2006/relationships/customXml" Target="../ink/ink95.xml"/><Relationship Id="rId9" Type="http://schemas.openxmlformats.org/officeDocument/2006/relationships/image" Target="../media/image89.png"/><Relationship Id="rId180" Type="http://schemas.openxmlformats.org/officeDocument/2006/relationships/customXml" Target="../ink/ink184.xml"/><Relationship Id="rId26" Type="http://schemas.openxmlformats.org/officeDocument/2006/relationships/customXml" Target="../ink/ink106.xml"/><Relationship Id="rId47" Type="http://schemas.openxmlformats.org/officeDocument/2006/relationships/image" Target="../media/image108.png"/><Relationship Id="rId68" Type="http://schemas.openxmlformats.org/officeDocument/2006/relationships/customXml" Target="../ink/ink127.xml"/><Relationship Id="rId89" Type="http://schemas.openxmlformats.org/officeDocument/2006/relationships/image" Target="../media/image129.png"/><Relationship Id="rId112" Type="http://schemas.openxmlformats.org/officeDocument/2006/relationships/image" Target="../media/image140.png"/><Relationship Id="rId133" Type="http://schemas.openxmlformats.org/officeDocument/2006/relationships/customXml" Target="../ink/ink160.xml"/><Relationship Id="rId154" Type="http://schemas.openxmlformats.org/officeDocument/2006/relationships/image" Target="../media/image161.png"/><Relationship Id="rId175" Type="http://schemas.openxmlformats.org/officeDocument/2006/relationships/customXml" Target="../ink/ink181.xml"/><Relationship Id="rId16" Type="http://schemas.openxmlformats.org/officeDocument/2006/relationships/customXml" Target="../ink/ink101.xml"/><Relationship Id="rId37" Type="http://schemas.openxmlformats.org/officeDocument/2006/relationships/image" Target="../media/image103.png"/><Relationship Id="rId58" Type="http://schemas.openxmlformats.org/officeDocument/2006/relationships/customXml" Target="../ink/ink122.xml"/><Relationship Id="rId79" Type="http://schemas.openxmlformats.org/officeDocument/2006/relationships/image" Target="../media/image124.png"/><Relationship Id="rId102" Type="http://schemas.openxmlformats.org/officeDocument/2006/relationships/customXml" Target="../ink/ink144.xml"/><Relationship Id="rId123" Type="http://schemas.openxmlformats.org/officeDocument/2006/relationships/customXml" Target="../ink/ink155.xml"/><Relationship Id="rId144" Type="http://schemas.openxmlformats.org/officeDocument/2006/relationships/image" Target="../media/image156.png"/><Relationship Id="rId90" Type="http://schemas.openxmlformats.org/officeDocument/2006/relationships/customXml" Target="../ink/ink138.xml"/><Relationship Id="rId165" Type="http://schemas.openxmlformats.org/officeDocument/2006/relationships/customXml" Target="../ink/ink176.xml"/><Relationship Id="rId186" Type="http://schemas.openxmlformats.org/officeDocument/2006/relationships/customXml" Target="../ink/ink187.xml"/><Relationship Id="rId27" Type="http://schemas.openxmlformats.org/officeDocument/2006/relationships/image" Target="../media/image98.png"/><Relationship Id="rId48" Type="http://schemas.openxmlformats.org/officeDocument/2006/relationships/customXml" Target="../ink/ink117.xml"/><Relationship Id="rId69" Type="http://schemas.openxmlformats.org/officeDocument/2006/relationships/image" Target="../media/image119.png"/><Relationship Id="rId113" Type="http://schemas.openxmlformats.org/officeDocument/2006/relationships/customXml" Target="../ink/ink150.xml"/><Relationship Id="rId134" Type="http://schemas.openxmlformats.org/officeDocument/2006/relationships/image" Target="../media/image151.png"/><Relationship Id="rId80" Type="http://schemas.openxmlformats.org/officeDocument/2006/relationships/customXml" Target="../ink/ink133.xml"/><Relationship Id="rId155" Type="http://schemas.openxmlformats.org/officeDocument/2006/relationships/customXml" Target="../ink/ink171.xml"/><Relationship Id="rId176" Type="http://schemas.openxmlformats.org/officeDocument/2006/relationships/customXml" Target="../ink/ink182.xml"/><Relationship Id="rId17" Type="http://schemas.openxmlformats.org/officeDocument/2006/relationships/image" Target="../media/image93.png"/><Relationship Id="rId38" Type="http://schemas.openxmlformats.org/officeDocument/2006/relationships/customXml" Target="../ink/ink112.xml"/><Relationship Id="rId59" Type="http://schemas.openxmlformats.org/officeDocument/2006/relationships/image" Target="../media/image114.png"/><Relationship Id="rId103" Type="http://schemas.openxmlformats.org/officeDocument/2006/relationships/image" Target="../media/image136.png"/><Relationship Id="rId124" Type="http://schemas.openxmlformats.org/officeDocument/2006/relationships/image" Target="../media/image146.png"/><Relationship Id="rId70" Type="http://schemas.openxmlformats.org/officeDocument/2006/relationships/customXml" Target="../ink/ink128.xml"/><Relationship Id="rId91" Type="http://schemas.openxmlformats.org/officeDocument/2006/relationships/image" Target="../media/image130.png"/><Relationship Id="rId145" Type="http://schemas.openxmlformats.org/officeDocument/2006/relationships/customXml" Target="../ink/ink166.xml"/><Relationship Id="rId166" Type="http://schemas.openxmlformats.org/officeDocument/2006/relationships/image" Target="../media/image167.png"/><Relationship Id="rId187" Type="http://schemas.openxmlformats.org/officeDocument/2006/relationships/image" Target="../media/image177.png"/><Relationship Id="rId1" Type="http://schemas.openxmlformats.org/officeDocument/2006/relationships/slideLayout" Target="../slideLayouts/slideLayout1.xml"/><Relationship Id="rId28" Type="http://schemas.openxmlformats.org/officeDocument/2006/relationships/customXml" Target="../ink/ink107.xml"/><Relationship Id="rId49" Type="http://schemas.openxmlformats.org/officeDocument/2006/relationships/image" Target="../media/image109.png"/><Relationship Id="rId114" Type="http://schemas.openxmlformats.org/officeDocument/2006/relationships/image" Target="../media/image141.png"/><Relationship Id="rId60" Type="http://schemas.openxmlformats.org/officeDocument/2006/relationships/customXml" Target="../ink/ink123.xml"/><Relationship Id="rId81" Type="http://schemas.openxmlformats.org/officeDocument/2006/relationships/image" Target="../media/image125.png"/><Relationship Id="rId135" Type="http://schemas.openxmlformats.org/officeDocument/2006/relationships/customXml" Target="../ink/ink161.xml"/><Relationship Id="rId156" Type="http://schemas.openxmlformats.org/officeDocument/2006/relationships/image" Target="../media/image162.png"/><Relationship Id="rId177" Type="http://schemas.openxmlformats.org/officeDocument/2006/relationships/image" Target="../media/image17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jstor.org/stable/1885679?seq=1#metadata_info_tab_contents" TargetMode="External"/><Relationship Id="rId7" Type="http://schemas.openxmlformats.org/officeDocument/2006/relationships/image" Target="../media/image681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jstor.org/stable/2077796?seq=1#metadata_info_tab_contents" TargetMode="External"/><Relationship Id="rId5" Type="http://schemas.openxmlformats.org/officeDocument/2006/relationships/hyperlink" Target="https://larseosvensson.se/files/papers/HandbookIT.pdf" TargetMode="External"/><Relationship Id="rId4" Type="http://schemas.openxmlformats.org/officeDocument/2006/relationships/hyperlink" Target="https://web.stanford.edu/~johntayl/Onlinepaperscombinedbyyear/1993/Discretion_versus_Policy_Rules_in_Practice.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archiv.ub.uni-heidelberg.de/volltextserver/11560/"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jstor.org/stable/40439394?seq=1#metadata_info_tab_contents" TargetMode="External"/></Relationships>
</file>

<file path=ppt/slides/_rels/slide4.xml.rels><?xml version="1.0" encoding="UTF-8" standalone="yes"?>
<Relationships xmlns="http://schemas.openxmlformats.org/package/2006/relationships"><Relationship Id="rId117" Type="http://schemas.openxmlformats.org/officeDocument/2006/relationships/customXml" Target="../ink/ink247.xml"/><Relationship Id="rId21" Type="http://schemas.openxmlformats.org/officeDocument/2006/relationships/image" Target="../media/image3079.png"/><Relationship Id="rId324" Type="http://schemas.openxmlformats.org/officeDocument/2006/relationships/image" Target="../media/image3227.png"/><Relationship Id="rId531" Type="http://schemas.openxmlformats.org/officeDocument/2006/relationships/customXml" Target="../ink/ink455.xml"/><Relationship Id="rId170" Type="http://schemas.openxmlformats.org/officeDocument/2006/relationships/customXml" Target="../ink/ink274.xml"/><Relationship Id="rId268" Type="http://schemas.openxmlformats.org/officeDocument/2006/relationships/image" Target="../media/image3199.png"/><Relationship Id="rId475" Type="http://schemas.openxmlformats.org/officeDocument/2006/relationships/customXml" Target="../ink/ink427.xml"/><Relationship Id="rId32" Type="http://schemas.openxmlformats.org/officeDocument/2006/relationships/customXml" Target="../ink/ink204.xml"/><Relationship Id="rId128" Type="http://schemas.openxmlformats.org/officeDocument/2006/relationships/image" Target="../media/image3131.png"/><Relationship Id="rId335" Type="http://schemas.openxmlformats.org/officeDocument/2006/relationships/customXml" Target="../ink/ink357.xml"/><Relationship Id="rId542" Type="http://schemas.openxmlformats.org/officeDocument/2006/relationships/image" Target="../media/image3335.png"/><Relationship Id="rId181" Type="http://schemas.openxmlformats.org/officeDocument/2006/relationships/image" Target="../media/image3157.png"/><Relationship Id="rId402" Type="http://schemas.openxmlformats.org/officeDocument/2006/relationships/image" Target="../media/image3265.png"/><Relationship Id="rId279" Type="http://schemas.openxmlformats.org/officeDocument/2006/relationships/customXml" Target="../ink/ink329.xml"/><Relationship Id="rId486" Type="http://schemas.openxmlformats.org/officeDocument/2006/relationships/image" Target="../media/image3307.png"/><Relationship Id="rId43" Type="http://schemas.openxmlformats.org/officeDocument/2006/relationships/image" Target="../media/image1552.png"/><Relationship Id="rId139" Type="http://schemas.openxmlformats.org/officeDocument/2006/relationships/customXml" Target="../ink/ink258.xml"/><Relationship Id="rId346" Type="http://schemas.openxmlformats.org/officeDocument/2006/relationships/image" Target="../media/image3238.png"/><Relationship Id="rId85" Type="http://schemas.openxmlformats.org/officeDocument/2006/relationships/image" Target="../media/image3110.png"/><Relationship Id="rId150" Type="http://schemas.openxmlformats.org/officeDocument/2006/relationships/customXml" Target="../ink/ink264.xml"/><Relationship Id="rId192" Type="http://schemas.openxmlformats.org/officeDocument/2006/relationships/customXml" Target="../ink/ink285.xml"/><Relationship Id="rId206" Type="http://schemas.openxmlformats.org/officeDocument/2006/relationships/image" Target="../media/image3169.png"/><Relationship Id="rId413" Type="http://schemas.openxmlformats.org/officeDocument/2006/relationships/customXml" Target="../ink/ink396.xml"/><Relationship Id="rId248" Type="http://schemas.openxmlformats.org/officeDocument/2006/relationships/image" Target="../media/image3190.png"/><Relationship Id="rId455" Type="http://schemas.openxmlformats.org/officeDocument/2006/relationships/customXml" Target="../ink/ink417.xml"/><Relationship Id="rId497" Type="http://schemas.openxmlformats.org/officeDocument/2006/relationships/customXml" Target="../ink/ink438.xml"/><Relationship Id="rId12" Type="http://schemas.openxmlformats.org/officeDocument/2006/relationships/customXml" Target="../ink/ink194.xml"/><Relationship Id="rId108" Type="http://schemas.openxmlformats.org/officeDocument/2006/relationships/image" Target="../media/image3121.png"/><Relationship Id="rId315" Type="http://schemas.openxmlformats.org/officeDocument/2006/relationships/customXml" Target="../ink/ink347.xml"/><Relationship Id="rId357" Type="http://schemas.openxmlformats.org/officeDocument/2006/relationships/customXml" Target="../ink/ink368.xml"/><Relationship Id="rId522" Type="http://schemas.openxmlformats.org/officeDocument/2006/relationships/image" Target="../media/image3325.png"/><Relationship Id="rId54" Type="http://schemas.openxmlformats.org/officeDocument/2006/relationships/customXml" Target="../ink/ink215.xml"/><Relationship Id="rId96" Type="http://schemas.openxmlformats.org/officeDocument/2006/relationships/image" Target="../media/image3115.png"/><Relationship Id="rId161" Type="http://schemas.openxmlformats.org/officeDocument/2006/relationships/image" Target="../media/image3147.png"/><Relationship Id="rId217" Type="http://schemas.openxmlformats.org/officeDocument/2006/relationships/customXml" Target="../ink/ink298.xml"/><Relationship Id="rId399" Type="http://schemas.openxmlformats.org/officeDocument/2006/relationships/customXml" Target="../ink/ink389.xml"/><Relationship Id="rId259" Type="http://schemas.openxmlformats.org/officeDocument/2006/relationships/customXml" Target="../ink/ink319.xml"/><Relationship Id="rId424" Type="http://schemas.openxmlformats.org/officeDocument/2006/relationships/image" Target="../media/image3276.png"/><Relationship Id="rId466" Type="http://schemas.openxmlformats.org/officeDocument/2006/relationships/image" Target="../media/image3297.png"/><Relationship Id="rId23" Type="http://schemas.openxmlformats.org/officeDocument/2006/relationships/image" Target="../media/image3080.png"/><Relationship Id="rId119" Type="http://schemas.openxmlformats.org/officeDocument/2006/relationships/customXml" Target="../ink/ink248.xml"/><Relationship Id="rId270" Type="http://schemas.openxmlformats.org/officeDocument/2006/relationships/image" Target="../media/image3200.png"/><Relationship Id="rId326" Type="http://schemas.openxmlformats.org/officeDocument/2006/relationships/image" Target="../media/image3228.png"/><Relationship Id="rId533" Type="http://schemas.openxmlformats.org/officeDocument/2006/relationships/customXml" Target="../ink/ink456.xml"/><Relationship Id="rId65" Type="http://schemas.openxmlformats.org/officeDocument/2006/relationships/image" Target="../media/image3100.png"/><Relationship Id="rId130" Type="http://schemas.openxmlformats.org/officeDocument/2006/relationships/image" Target="../media/image3132.png"/><Relationship Id="rId368" Type="http://schemas.openxmlformats.org/officeDocument/2006/relationships/image" Target="../media/image1556.png"/><Relationship Id="rId172" Type="http://schemas.openxmlformats.org/officeDocument/2006/relationships/customXml" Target="../ink/ink275.xml"/><Relationship Id="rId228" Type="http://schemas.openxmlformats.org/officeDocument/2006/relationships/image" Target="../media/image3180.png"/><Relationship Id="rId435" Type="http://schemas.openxmlformats.org/officeDocument/2006/relationships/customXml" Target="../ink/ink407.xml"/><Relationship Id="rId477" Type="http://schemas.openxmlformats.org/officeDocument/2006/relationships/customXml" Target="../ink/ink428.xml"/><Relationship Id="rId281" Type="http://schemas.openxmlformats.org/officeDocument/2006/relationships/customXml" Target="../ink/ink330.xml"/><Relationship Id="rId337" Type="http://schemas.openxmlformats.org/officeDocument/2006/relationships/customXml" Target="../ink/ink358.xml"/><Relationship Id="rId502" Type="http://schemas.openxmlformats.org/officeDocument/2006/relationships/image" Target="../media/image3315.png"/><Relationship Id="rId34" Type="http://schemas.openxmlformats.org/officeDocument/2006/relationships/customXml" Target="../ink/ink205.xml"/><Relationship Id="rId76" Type="http://schemas.openxmlformats.org/officeDocument/2006/relationships/customXml" Target="../ink/ink226.xml"/><Relationship Id="rId141" Type="http://schemas.openxmlformats.org/officeDocument/2006/relationships/customXml" Target="../ink/ink259.xml"/><Relationship Id="rId379" Type="http://schemas.openxmlformats.org/officeDocument/2006/relationships/customXml" Target="../ink/ink379.xml"/><Relationship Id="rId544" Type="http://schemas.openxmlformats.org/officeDocument/2006/relationships/image" Target="../media/image3336.png"/><Relationship Id="rId7" Type="http://schemas.openxmlformats.org/officeDocument/2006/relationships/image" Target="../media/image3072.png"/><Relationship Id="rId183" Type="http://schemas.openxmlformats.org/officeDocument/2006/relationships/image" Target="../media/image3158.png"/><Relationship Id="rId239" Type="http://schemas.openxmlformats.org/officeDocument/2006/relationships/customXml" Target="../ink/ink309.xml"/><Relationship Id="rId390" Type="http://schemas.openxmlformats.org/officeDocument/2006/relationships/image" Target="../media/image3259.png"/><Relationship Id="rId404" Type="http://schemas.openxmlformats.org/officeDocument/2006/relationships/image" Target="../media/image3266.png"/><Relationship Id="rId446" Type="http://schemas.openxmlformats.org/officeDocument/2006/relationships/image" Target="../media/image3287.png"/><Relationship Id="rId250" Type="http://schemas.openxmlformats.org/officeDocument/2006/relationships/image" Target="../media/image3191.png"/><Relationship Id="rId292" Type="http://schemas.openxmlformats.org/officeDocument/2006/relationships/image" Target="../media/image3211.png"/><Relationship Id="rId306" Type="http://schemas.openxmlformats.org/officeDocument/2006/relationships/image" Target="../media/image3218.png"/><Relationship Id="rId488" Type="http://schemas.openxmlformats.org/officeDocument/2006/relationships/image" Target="../media/image3308.png"/><Relationship Id="rId45" Type="http://schemas.openxmlformats.org/officeDocument/2006/relationships/image" Target="../media/image3090.png"/><Relationship Id="rId87" Type="http://schemas.openxmlformats.org/officeDocument/2006/relationships/image" Target="../media/image3111.png"/><Relationship Id="rId110" Type="http://schemas.openxmlformats.org/officeDocument/2006/relationships/image" Target="../media/image3122.png"/><Relationship Id="rId348" Type="http://schemas.openxmlformats.org/officeDocument/2006/relationships/image" Target="../media/image3239.png"/><Relationship Id="rId513" Type="http://schemas.openxmlformats.org/officeDocument/2006/relationships/customXml" Target="../ink/ink446.xml"/><Relationship Id="rId152" Type="http://schemas.openxmlformats.org/officeDocument/2006/relationships/customXml" Target="../ink/ink265.xml"/><Relationship Id="rId194" Type="http://schemas.openxmlformats.org/officeDocument/2006/relationships/customXml" Target="../ink/ink286.xml"/><Relationship Id="rId208" Type="http://schemas.openxmlformats.org/officeDocument/2006/relationships/image" Target="../media/image3170.png"/><Relationship Id="rId415" Type="http://schemas.openxmlformats.org/officeDocument/2006/relationships/customXml" Target="../ink/ink397.xml"/><Relationship Id="rId457" Type="http://schemas.openxmlformats.org/officeDocument/2006/relationships/customXml" Target="../ink/ink418.xml"/><Relationship Id="rId261" Type="http://schemas.openxmlformats.org/officeDocument/2006/relationships/customXml" Target="../ink/ink320.xml"/><Relationship Id="rId499" Type="http://schemas.openxmlformats.org/officeDocument/2006/relationships/customXml" Target="../ink/ink439.xml"/><Relationship Id="rId14" Type="http://schemas.openxmlformats.org/officeDocument/2006/relationships/customXml" Target="../ink/ink195.xml"/><Relationship Id="rId56" Type="http://schemas.openxmlformats.org/officeDocument/2006/relationships/customXml" Target="../ink/ink216.xml"/><Relationship Id="rId317" Type="http://schemas.openxmlformats.org/officeDocument/2006/relationships/customXml" Target="../ink/ink348.xml"/><Relationship Id="rId359" Type="http://schemas.openxmlformats.org/officeDocument/2006/relationships/customXml" Target="../ink/ink369.xml"/><Relationship Id="rId524" Type="http://schemas.openxmlformats.org/officeDocument/2006/relationships/image" Target="../media/image3326.png"/><Relationship Id="rId98" Type="http://schemas.openxmlformats.org/officeDocument/2006/relationships/image" Target="../media/image3116.png"/><Relationship Id="rId121" Type="http://schemas.openxmlformats.org/officeDocument/2006/relationships/customXml" Target="../ink/ink249.xml"/><Relationship Id="rId163" Type="http://schemas.openxmlformats.org/officeDocument/2006/relationships/image" Target="../media/image3148.png"/><Relationship Id="rId219" Type="http://schemas.openxmlformats.org/officeDocument/2006/relationships/customXml" Target="../ink/ink299.xml"/><Relationship Id="rId370" Type="http://schemas.openxmlformats.org/officeDocument/2006/relationships/image" Target="../media/image3249.png"/><Relationship Id="rId426" Type="http://schemas.openxmlformats.org/officeDocument/2006/relationships/image" Target="../media/image3277.png"/><Relationship Id="rId230" Type="http://schemas.openxmlformats.org/officeDocument/2006/relationships/image" Target="../media/image3181.png"/><Relationship Id="rId468" Type="http://schemas.openxmlformats.org/officeDocument/2006/relationships/image" Target="../media/image3298.png"/><Relationship Id="rId25" Type="http://schemas.openxmlformats.org/officeDocument/2006/relationships/image" Target="../media/image3081.png"/><Relationship Id="rId67" Type="http://schemas.openxmlformats.org/officeDocument/2006/relationships/image" Target="../media/image3101.png"/><Relationship Id="rId272" Type="http://schemas.openxmlformats.org/officeDocument/2006/relationships/image" Target="../media/image3201.png"/><Relationship Id="rId328" Type="http://schemas.openxmlformats.org/officeDocument/2006/relationships/image" Target="../media/image3229.png"/><Relationship Id="rId535" Type="http://schemas.openxmlformats.org/officeDocument/2006/relationships/customXml" Target="../ink/ink457.xml"/><Relationship Id="rId132" Type="http://schemas.openxmlformats.org/officeDocument/2006/relationships/image" Target="../media/image3133.png"/><Relationship Id="rId174" Type="http://schemas.openxmlformats.org/officeDocument/2006/relationships/customXml" Target="../ink/ink276.xml"/><Relationship Id="rId381" Type="http://schemas.openxmlformats.org/officeDocument/2006/relationships/customXml" Target="../ink/ink380.xml"/><Relationship Id="rId241" Type="http://schemas.openxmlformats.org/officeDocument/2006/relationships/customXml" Target="../ink/ink310.xml"/><Relationship Id="rId437" Type="http://schemas.openxmlformats.org/officeDocument/2006/relationships/customXml" Target="../ink/ink408.xml"/><Relationship Id="rId479" Type="http://schemas.openxmlformats.org/officeDocument/2006/relationships/customXml" Target="../ink/ink429.xml"/><Relationship Id="rId36" Type="http://schemas.openxmlformats.org/officeDocument/2006/relationships/customXml" Target="../ink/ink206.xml"/><Relationship Id="rId283" Type="http://schemas.openxmlformats.org/officeDocument/2006/relationships/customXml" Target="../ink/ink331.xml"/><Relationship Id="rId339" Type="http://schemas.openxmlformats.org/officeDocument/2006/relationships/customXml" Target="../ink/ink359.xml"/><Relationship Id="rId490" Type="http://schemas.openxmlformats.org/officeDocument/2006/relationships/image" Target="../media/image3309.png"/><Relationship Id="rId504" Type="http://schemas.openxmlformats.org/officeDocument/2006/relationships/image" Target="../media/image3316.png"/><Relationship Id="rId78" Type="http://schemas.openxmlformats.org/officeDocument/2006/relationships/customXml" Target="../ink/ink227.xml"/><Relationship Id="rId101" Type="http://schemas.openxmlformats.org/officeDocument/2006/relationships/customXml" Target="../ink/ink239.xml"/><Relationship Id="rId143" Type="http://schemas.openxmlformats.org/officeDocument/2006/relationships/customXml" Target="../ink/ink260.xml"/><Relationship Id="rId185" Type="http://schemas.openxmlformats.org/officeDocument/2006/relationships/image" Target="../media/image3159.png"/><Relationship Id="rId350" Type="http://schemas.openxmlformats.org/officeDocument/2006/relationships/image" Target="../media/image3240.png"/><Relationship Id="rId406" Type="http://schemas.openxmlformats.org/officeDocument/2006/relationships/image" Target="../media/image3267.png"/><Relationship Id="rId9" Type="http://schemas.openxmlformats.org/officeDocument/2006/relationships/image" Target="../media/image3073.png"/><Relationship Id="rId210" Type="http://schemas.openxmlformats.org/officeDocument/2006/relationships/image" Target="../media/image3171.png"/><Relationship Id="rId392" Type="http://schemas.openxmlformats.org/officeDocument/2006/relationships/image" Target="../media/image3260.png"/><Relationship Id="rId448" Type="http://schemas.openxmlformats.org/officeDocument/2006/relationships/image" Target="../media/image3288.png"/><Relationship Id="rId252" Type="http://schemas.openxmlformats.org/officeDocument/2006/relationships/image" Target="../media/image3192.png"/><Relationship Id="rId294" Type="http://schemas.openxmlformats.org/officeDocument/2006/relationships/image" Target="../media/image3212.png"/><Relationship Id="rId308" Type="http://schemas.openxmlformats.org/officeDocument/2006/relationships/image" Target="../media/image3219.png"/><Relationship Id="rId515" Type="http://schemas.openxmlformats.org/officeDocument/2006/relationships/customXml" Target="../ink/ink447.xml"/><Relationship Id="rId47" Type="http://schemas.openxmlformats.org/officeDocument/2006/relationships/image" Target="../media/image3091.png"/><Relationship Id="rId89" Type="http://schemas.openxmlformats.org/officeDocument/2006/relationships/image" Target="../media/image3112.png"/><Relationship Id="rId112" Type="http://schemas.openxmlformats.org/officeDocument/2006/relationships/image" Target="../media/image3123.png"/><Relationship Id="rId154" Type="http://schemas.openxmlformats.org/officeDocument/2006/relationships/customXml" Target="../ink/ink266.xml"/><Relationship Id="rId361" Type="http://schemas.openxmlformats.org/officeDocument/2006/relationships/customXml" Target="../ink/ink370.xml"/><Relationship Id="rId196" Type="http://schemas.openxmlformats.org/officeDocument/2006/relationships/image" Target="../media/image3164.png"/><Relationship Id="rId417" Type="http://schemas.openxmlformats.org/officeDocument/2006/relationships/customXml" Target="../ink/ink398.xml"/><Relationship Id="rId459" Type="http://schemas.openxmlformats.org/officeDocument/2006/relationships/customXml" Target="../ink/ink419.xml"/><Relationship Id="rId16" Type="http://schemas.openxmlformats.org/officeDocument/2006/relationships/customXml" Target="../ink/ink196.xml"/><Relationship Id="rId221" Type="http://schemas.openxmlformats.org/officeDocument/2006/relationships/customXml" Target="../ink/ink300.xml"/><Relationship Id="rId263" Type="http://schemas.openxmlformats.org/officeDocument/2006/relationships/customXml" Target="../ink/ink321.xml"/><Relationship Id="rId319" Type="http://schemas.openxmlformats.org/officeDocument/2006/relationships/customXml" Target="../ink/ink349.xml"/><Relationship Id="rId470" Type="http://schemas.openxmlformats.org/officeDocument/2006/relationships/image" Target="../media/image3299.png"/><Relationship Id="rId526" Type="http://schemas.openxmlformats.org/officeDocument/2006/relationships/image" Target="../media/image3327.png"/><Relationship Id="rId58" Type="http://schemas.openxmlformats.org/officeDocument/2006/relationships/customXml" Target="../ink/ink217.xml"/><Relationship Id="rId123" Type="http://schemas.openxmlformats.org/officeDocument/2006/relationships/customXml" Target="../ink/ink250.xml"/><Relationship Id="rId330" Type="http://schemas.openxmlformats.org/officeDocument/2006/relationships/image" Target="../media/image3230.png"/><Relationship Id="rId165" Type="http://schemas.openxmlformats.org/officeDocument/2006/relationships/image" Target="../media/image3149.png"/><Relationship Id="rId372" Type="http://schemas.openxmlformats.org/officeDocument/2006/relationships/image" Target="../media/image3250.png"/><Relationship Id="rId428" Type="http://schemas.openxmlformats.org/officeDocument/2006/relationships/image" Target="../media/image3278.png"/><Relationship Id="rId232" Type="http://schemas.openxmlformats.org/officeDocument/2006/relationships/image" Target="../media/image3182.png"/><Relationship Id="rId274" Type="http://schemas.openxmlformats.org/officeDocument/2006/relationships/image" Target="../media/image3202.png"/><Relationship Id="rId481" Type="http://schemas.openxmlformats.org/officeDocument/2006/relationships/customXml" Target="../ink/ink430.xml"/><Relationship Id="rId27" Type="http://schemas.openxmlformats.org/officeDocument/2006/relationships/image" Target="../media/image3082.png"/><Relationship Id="rId69" Type="http://schemas.openxmlformats.org/officeDocument/2006/relationships/image" Target="../media/image3102.png"/><Relationship Id="rId134" Type="http://schemas.openxmlformats.org/officeDocument/2006/relationships/image" Target="../media/image3134.png"/><Relationship Id="rId537" Type="http://schemas.openxmlformats.org/officeDocument/2006/relationships/customXml" Target="../ink/ink458.xml"/><Relationship Id="rId80" Type="http://schemas.openxmlformats.org/officeDocument/2006/relationships/customXml" Target="../ink/ink228.xml"/><Relationship Id="rId176" Type="http://schemas.openxmlformats.org/officeDocument/2006/relationships/customXml" Target="../ink/ink277.xml"/><Relationship Id="rId341" Type="http://schemas.openxmlformats.org/officeDocument/2006/relationships/customXml" Target="../ink/ink360.xml"/><Relationship Id="rId383" Type="http://schemas.openxmlformats.org/officeDocument/2006/relationships/customXml" Target="../ink/ink381.xml"/><Relationship Id="rId439" Type="http://schemas.openxmlformats.org/officeDocument/2006/relationships/customXml" Target="../ink/ink409.xml"/><Relationship Id="rId201" Type="http://schemas.openxmlformats.org/officeDocument/2006/relationships/customXml" Target="../ink/ink290.xml"/><Relationship Id="rId243" Type="http://schemas.openxmlformats.org/officeDocument/2006/relationships/customXml" Target="../ink/ink311.xml"/><Relationship Id="rId285" Type="http://schemas.openxmlformats.org/officeDocument/2006/relationships/customXml" Target="../ink/ink332.xml"/><Relationship Id="rId450" Type="http://schemas.openxmlformats.org/officeDocument/2006/relationships/image" Target="../media/image3289.png"/><Relationship Id="rId506" Type="http://schemas.openxmlformats.org/officeDocument/2006/relationships/image" Target="../media/image3317.png"/><Relationship Id="rId38" Type="http://schemas.openxmlformats.org/officeDocument/2006/relationships/customXml" Target="../ink/ink207.xml"/><Relationship Id="rId103" Type="http://schemas.openxmlformats.org/officeDocument/2006/relationships/customXml" Target="../ink/ink240.xml"/><Relationship Id="rId310" Type="http://schemas.openxmlformats.org/officeDocument/2006/relationships/image" Target="../media/image3220.png"/><Relationship Id="rId492" Type="http://schemas.openxmlformats.org/officeDocument/2006/relationships/image" Target="../media/image3310.png"/><Relationship Id="rId91" Type="http://schemas.openxmlformats.org/officeDocument/2006/relationships/customXml" Target="../ink/ink234.xml"/><Relationship Id="rId145" Type="http://schemas.openxmlformats.org/officeDocument/2006/relationships/customXml" Target="../ink/ink261.xml"/><Relationship Id="rId187" Type="http://schemas.openxmlformats.org/officeDocument/2006/relationships/image" Target="../media/image3160.png"/><Relationship Id="rId352" Type="http://schemas.openxmlformats.org/officeDocument/2006/relationships/image" Target="../media/image3241.png"/><Relationship Id="rId394" Type="http://schemas.openxmlformats.org/officeDocument/2006/relationships/image" Target="../media/image3261.png"/><Relationship Id="rId408" Type="http://schemas.openxmlformats.org/officeDocument/2006/relationships/image" Target="../media/image3268.png"/><Relationship Id="rId212" Type="http://schemas.openxmlformats.org/officeDocument/2006/relationships/image" Target="../media/image3172.png"/><Relationship Id="rId254" Type="http://schemas.openxmlformats.org/officeDocument/2006/relationships/image" Target="../media/image3193.png"/><Relationship Id="rId49" Type="http://schemas.openxmlformats.org/officeDocument/2006/relationships/image" Target="../media/image3092.png"/><Relationship Id="rId114" Type="http://schemas.openxmlformats.org/officeDocument/2006/relationships/image" Target="../media/image3124.png"/><Relationship Id="rId296" Type="http://schemas.openxmlformats.org/officeDocument/2006/relationships/image" Target="../media/image3213.png"/><Relationship Id="rId461" Type="http://schemas.openxmlformats.org/officeDocument/2006/relationships/customXml" Target="../ink/ink420.xml"/><Relationship Id="rId517" Type="http://schemas.openxmlformats.org/officeDocument/2006/relationships/customXml" Target="../ink/ink448.xml"/><Relationship Id="rId60" Type="http://schemas.openxmlformats.org/officeDocument/2006/relationships/customXml" Target="../ink/ink218.xml"/><Relationship Id="rId156" Type="http://schemas.openxmlformats.org/officeDocument/2006/relationships/customXml" Target="../ink/ink267.xml"/><Relationship Id="rId198" Type="http://schemas.openxmlformats.org/officeDocument/2006/relationships/image" Target="../media/image3165.png"/><Relationship Id="rId321" Type="http://schemas.openxmlformats.org/officeDocument/2006/relationships/customXml" Target="../ink/ink350.xml"/><Relationship Id="rId363" Type="http://schemas.openxmlformats.org/officeDocument/2006/relationships/customXml" Target="../ink/ink371.xml"/><Relationship Id="rId419" Type="http://schemas.openxmlformats.org/officeDocument/2006/relationships/customXml" Target="../ink/ink399.xml"/><Relationship Id="rId223" Type="http://schemas.openxmlformats.org/officeDocument/2006/relationships/customXml" Target="../ink/ink301.xml"/><Relationship Id="rId430" Type="http://schemas.openxmlformats.org/officeDocument/2006/relationships/image" Target="../media/image3279.png"/><Relationship Id="rId18" Type="http://schemas.openxmlformats.org/officeDocument/2006/relationships/customXml" Target="../ink/ink197.xml"/><Relationship Id="rId265" Type="http://schemas.openxmlformats.org/officeDocument/2006/relationships/customXml" Target="../ink/ink322.xml"/><Relationship Id="rId472" Type="http://schemas.openxmlformats.org/officeDocument/2006/relationships/image" Target="../media/image3300.png"/><Relationship Id="rId528" Type="http://schemas.openxmlformats.org/officeDocument/2006/relationships/image" Target="../media/image3328.png"/><Relationship Id="rId125" Type="http://schemas.openxmlformats.org/officeDocument/2006/relationships/customXml" Target="../ink/ink251.xml"/><Relationship Id="rId167" Type="http://schemas.openxmlformats.org/officeDocument/2006/relationships/image" Target="../media/image3150.png"/><Relationship Id="rId332" Type="http://schemas.openxmlformats.org/officeDocument/2006/relationships/image" Target="../media/image3231.png"/><Relationship Id="rId374" Type="http://schemas.openxmlformats.org/officeDocument/2006/relationships/image" Target="../media/image3251.png"/><Relationship Id="rId71" Type="http://schemas.openxmlformats.org/officeDocument/2006/relationships/image" Target="../media/image3103.png"/><Relationship Id="rId234" Type="http://schemas.openxmlformats.org/officeDocument/2006/relationships/image" Target="../media/image3183.png"/><Relationship Id="rId2" Type="http://schemas.openxmlformats.org/officeDocument/2006/relationships/customXml" Target="../ink/ink189.xml"/><Relationship Id="rId29" Type="http://schemas.openxmlformats.org/officeDocument/2006/relationships/image" Target="../media/image3083.png"/><Relationship Id="rId276" Type="http://schemas.openxmlformats.org/officeDocument/2006/relationships/image" Target="../media/image3203.png"/><Relationship Id="rId441" Type="http://schemas.openxmlformats.org/officeDocument/2006/relationships/customXml" Target="../ink/ink410.xml"/><Relationship Id="rId483" Type="http://schemas.openxmlformats.org/officeDocument/2006/relationships/customXml" Target="../ink/ink431.xml"/><Relationship Id="rId539" Type="http://schemas.openxmlformats.org/officeDocument/2006/relationships/customXml" Target="../ink/ink459.xml"/><Relationship Id="rId40" Type="http://schemas.openxmlformats.org/officeDocument/2006/relationships/customXml" Target="../ink/ink208.xml"/><Relationship Id="rId136" Type="http://schemas.openxmlformats.org/officeDocument/2006/relationships/image" Target="../media/image3135.png"/><Relationship Id="rId178" Type="http://schemas.openxmlformats.org/officeDocument/2006/relationships/customXml" Target="../ink/ink278.xml"/><Relationship Id="rId301" Type="http://schemas.openxmlformats.org/officeDocument/2006/relationships/customXml" Target="../ink/ink340.xml"/><Relationship Id="rId343" Type="http://schemas.openxmlformats.org/officeDocument/2006/relationships/customXml" Target="../ink/ink361.xml"/><Relationship Id="rId82" Type="http://schemas.openxmlformats.org/officeDocument/2006/relationships/customXml" Target="../ink/ink229.xml"/><Relationship Id="rId203" Type="http://schemas.openxmlformats.org/officeDocument/2006/relationships/customXml" Target="../ink/ink291.xml"/><Relationship Id="rId385" Type="http://schemas.openxmlformats.org/officeDocument/2006/relationships/customXml" Target="../ink/ink382.xml"/><Relationship Id="rId245" Type="http://schemas.openxmlformats.org/officeDocument/2006/relationships/customXml" Target="../ink/ink312.xml"/><Relationship Id="rId287" Type="http://schemas.openxmlformats.org/officeDocument/2006/relationships/customXml" Target="../ink/ink333.xml"/><Relationship Id="rId410" Type="http://schemas.openxmlformats.org/officeDocument/2006/relationships/image" Target="../media/image3269.png"/><Relationship Id="rId452" Type="http://schemas.openxmlformats.org/officeDocument/2006/relationships/image" Target="../media/image3290.png"/><Relationship Id="rId494" Type="http://schemas.openxmlformats.org/officeDocument/2006/relationships/image" Target="../media/image3311.png"/><Relationship Id="rId508" Type="http://schemas.openxmlformats.org/officeDocument/2006/relationships/image" Target="../media/image3318.png"/><Relationship Id="rId105" Type="http://schemas.openxmlformats.org/officeDocument/2006/relationships/customXml" Target="../ink/ink241.xml"/><Relationship Id="rId147" Type="http://schemas.openxmlformats.org/officeDocument/2006/relationships/image" Target="../media/image3140.png"/><Relationship Id="rId312" Type="http://schemas.openxmlformats.org/officeDocument/2006/relationships/image" Target="../media/image3221.png"/><Relationship Id="rId354" Type="http://schemas.openxmlformats.org/officeDocument/2006/relationships/image" Target="../media/image3242.png"/><Relationship Id="rId51" Type="http://schemas.openxmlformats.org/officeDocument/2006/relationships/image" Target="../media/image3093.png"/><Relationship Id="rId93" Type="http://schemas.openxmlformats.org/officeDocument/2006/relationships/customXml" Target="../ink/ink235.xml"/><Relationship Id="rId189" Type="http://schemas.openxmlformats.org/officeDocument/2006/relationships/image" Target="../media/image3161.png"/><Relationship Id="rId396" Type="http://schemas.openxmlformats.org/officeDocument/2006/relationships/image" Target="../media/image3262.png"/><Relationship Id="rId214" Type="http://schemas.openxmlformats.org/officeDocument/2006/relationships/image" Target="../media/image3173.png"/><Relationship Id="rId256" Type="http://schemas.openxmlformats.org/officeDocument/2006/relationships/image" Target="../media/image3194.png"/><Relationship Id="rId298" Type="http://schemas.openxmlformats.org/officeDocument/2006/relationships/image" Target="../media/image3214.png"/><Relationship Id="rId421" Type="http://schemas.openxmlformats.org/officeDocument/2006/relationships/customXml" Target="../ink/ink400.xml"/><Relationship Id="rId463" Type="http://schemas.openxmlformats.org/officeDocument/2006/relationships/customXml" Target="../ink/ink421.xml"/><Relationship Id="rId519" Type="http://schemas.openxmlformats.org/officeDocument/2006/relationships/customXml" Target="../ink/ink449.xml"/><Relationship Id="rId116" Type="http://schemas.openxmlformats.org/officeDocument/2006/relationships/image" Target="../media/image3125.png"/><Relationship Id="rId158" Type="http://schemas.openxmlformats.org/officeDocument/2006/relationships/customXml" Target="../ink/ink268.xml"/><Relationship Id="rId323" Type="http://schemas.openxmlformats.org/officeDocument/2006/relationships/customXml" Target="../ink/ink351.xml"/><Relationship Id="rId530" Type="http://schemas.openxmlformats.org/officeDocument/2006/relationships/image" Target="../media/image3329.png"/><Relationship Id="rId20" Type="http://schemas.openxmlformats.org/officeDocument/2006/relationships/customXml" Target="../ink/ink198.xml"/><Relationship Id="rId62" Type="http://schemas.openxmlformats.org/officeDocument/2006/relationships/customXml" Target="../ink/ink219.xml"/><Relationship Id="rId365" Type="http://schemas.openxmlformats.org/officeDocument/2006/relationships/customXml" Target="../ink/ink372.xml"/><Relationship Id="rId225" Type="http://schemas.openxmlformats.org/officeDocument/2006/relationships/customXml" Target="../ink/ink302.xml"/><Relationship Id="rId267" Type="http://schemas.openxmlformats.org/officeDocument/2006/relationships/customXml" Target="../ink/ink323.xml"/><Relationship Id="rId432" Type="http://schemas.openxmlformats.org/officeDocument/2006/relationships/image" Target="../media/image3280.png"/><Relationship Id="rId474" Type="http://schemas.openxmlformats.org/officeDocument/2006/relationships/image" Target="../media/image3301.png"/><Relationship Id="rId127" Type="http://schemas.openxmlformats.org/officeDocument/2006/relationships/customXml" Target="../ink/ink252.xml"/><Relationship Id="rId31" Type="http://schemas.openxmlformats.org/officeDocument/2006/relationships/image" Target="../media/image3084.png"/><Relationship Id="rId73" Type="http://schemas.openxmlformats.org/officeDocument/2006/relationships/image" Target="../media/image3104.png"/><Relationship Id="rId169" Type="http://schemas.openxmlformats.org/officeDocument/2006/relationships/image" Target="../media/image3151.png"/><Relationship Id="rId334" Type="http://schemas.openxmlformats.org/officeDocument/2006/relationships/image" Target="../media/image3232.png"/><Relationship Id="rId376" Type="http://schemas.openxmlformats.org/officeDocument/2006/relationships/image" Target="../media/image3252.png"/><Relationship Id="rId541" Type="http://schemas.openxmlformats.org/officeDocument/2006/relationships/customXml" Target="../ink/ink460.xml"/><Relationship Id="rId4" Type="http://schemas.openxmlformats.org/officeDocument/2006/relationships/customXml" Target="../ink/ink190.xml"/><Relationship Id="rId180" Type="http://schemas.openxmlformats.org/officeDocument/2006/relationships/customXml" Target="../ink/ink279.xml"/><Relationship Id="rId236" Type="http://schemas.openxmlformats.org/officeDocument/2006/relationships/image" Target="../media/image3184.png"/><Relationship Id="rId278" Type="http://schemas.openxmlformats.org/officeDocument/2006/relationships/image" Target="../media/image3204.png"/><Relationship Id="rId401" Type="http://schemas.openxmlformats.org/officeDocument/2006/relationships/customXml" Target="../ink/ink390.xml"/><Relationship Id="rId443" Type="http://schemas.openxmlformats.org/officeDocument/2006/relationships/customXml" Target="../ink/ink411.xml"/><Relationship Id="rId303" Type="http://schemas.openxmlformats.org/officeDocument/2006/relationships/customXml" Target="../ink/ink341.xml"/><Relationship Id="rId485" Type="http://schemas.openxmlformats.org/officeDocument/2006/relationships/customXml" Target="../ink/ink432.xml"/><Relationship Id="rId42" Type="http://schemas.openxmlformats.org/officeDocument/2006/relationships/customXml" Target="../ink/ink209.xml"/><Relationship Id="rId84" Type="http://schemas.openxmlformats.org/officeDocument/2006/relationships/customXml" Target="../ink/ink230.xml"/><Relationship Id="rId138" Type="http://schemas.openxmlformats.org/officeDocument/2006/relationships/image" Target="../media/image3136.png"/><Relationship Id="rId345" Type="http://schemas.openxmlformats.org/officeDocument/2006/relationships/customXml" Target="../ink/ink362.xml"/><Relationship Id="rId387" Type="http://schemas.openxmlformats.org/officeDocument/2006/relationships/customXml" Target="../ink/ink383.xml"/><Relationship Id="rId510" Type="http://schemas.openxmlformats.org/officeDocument/2006/relationships/image" Target="../media/image3319.png"/><Relationship Id="rId191" Type="http://schemas.openxmlformats.org/officeDocument/2006/relationships/image" Target="../media/image3162.png"/><Relationship Id="rId205" Type="http://schemas.openxmlformats.org/officeDocument/2006/relationships/customXml" Target="../ink/ink292.xml"/><Relationship Id="rId247" Type="http://schemas.openxmlformats.org/officeDocument/2006/relationships/customXml" Target="../ink/ink313.xml"/><Relationship Id="rId412" Type="http://schemas.openxmlformats.org/officeDocument/2006/relationships/image" Target="../media/image3270.png"/><Relationship Id="rId107" Type="http://schemas.openxmlformats.org/officeDocument/2006/relationships/customXml" Target="../ink/ink242.xml"/><Relationship Id="rId289" Type="http://schemas.openxmlformats.org/officeDocument/2006/relationships/customXml" Target="../ink/ink334.xml"/><Relationship Id="rId454" Type="http://schemas.openxmlformats.org/officeDocument/2006/relationships/image" Target="../media/image3291.png"/><Relationship Id="rId496" Type="http://schemas.openxmlformats.org/officeDocument/2006/relationships/image" Target="../media/image3312.png"/><Relationship Id="rId11" Type="http://schemas.openxmlformats.org/officeDocument/2006/relationships/image" Target="../media/image3074.png"/><Relationship Id="rId53" Type="http://schemas.openxmlformats.org/officeDocument/2006/relationships/image" Target="../media/image3094.png"/><Relationship Id="rId149" Type="http://schemas.openxmlformats.org/officeDocument/2006/relationships/image" Target="../media/image3141.png"/><Relationship Id="rId314" Type="http://schemas.openxmlformats.org/officeDocument/2006/relationships/image" Target="../media/image3222.png"/><Relationship Id="rId356" Type="http://schemas.openxmlformats.org/officeDocument/2006/relationships/image" Target="../media/image3243.png"/><Relationship Id="rId398" Type="http://schemas.openxmlformats.org/officeDocument/2006/relationships/image" Target="../media/image3263.png"/><Relationship Id="rId521" Type="http://schemas.openxmlformats.org/officeDocument/2006/relationships/customXml" Target="../ink/ink450.xml"/><Relationship Id="rId95" Type="http://schemas.openxmlformats.org/officeDocument/2006/relationships/customXml" Target="../ink/ink236.xml"/><Relationship Id="rId160" Type="http://schemas.openxmlformats.org/officeDocument/2006/relationships/customXml" Target="../ink/ink269.xml"/><Relationship Id="rId216" Type="http://schemas.openxmlformats.org/officeDocument/2006/relationships/image" Target="../media/image3174.png"/><Relationship Id="rId423" Type="http://schemas.openxmlformats.org/officeDocument/2006/relationships/customXml" Target="../ink/ink401.xml"/><Relationship Id="rId258" Type="http://schemas.openxmlformats.org/officeDocument/2006/relationships/image" Target="../media/image1636.png"/><Relationship Id="rId465" Type="http://schemas.openxmlformats.org/officeDocument/2006/relationships/customXml" Target="../ink/ink422.xml"/><Relationship Id="rId22" Type="http://schemas.openxmlformats.org/officeDocument/2006/relationships/customXml" Target="../ink/ink199.xml"/><Relationship Id="rId64" Type="http://schemas.openxmlformats.org/officeDocument/2006/relationships/customXml" Target="../ink/ink220.xml"/><Relationship Id="rId118" Type="http://schemas.openxmlformats.org/officeDocument/2006/relationships/image" Target="../media/image3126.png"/><Relationship Id="rId325" Type="http://schemas.openxmlformats.org/officeDocument/2006/relationships/customXml" Target="../ink/ink352.xml"/><Relationship Id="rId367" Type="http://schemas.openxmlformats.org/officeDocument/2006/relationships/customXml" Target="../ink/ink373.xml"/><Relationship Id="rId532" Type="http://schemas.openxmlformats.org/officeDocument/2006/relationships/image" Target="../media/image3330.png"/><Relationship Id="rId171" Type="http://schemas.openxmlformats.org/officeDocument/2006/relationships/image" Target="../media/image3152.png"/><Relationship Id="rId227" Type="http://schemas.openxmlformats.org/officeDocument/2006/relationships/customXml" Target="../ink/ink303.xml"/><Relationship Id="rId269" Type="http://schemas.openxmlformats.org/officeDocument/2006/relationships/customXml" Target="../ink/ink324.xml"/><Relationship Id="rId434" Type="http://schemas.openxmlformats.org/officeDocument/2006/relationships/image" Target="../media/image3281.png"/><Relationship Id="rId476" Type="http://schemas.openxmlformats.org/officeDocument/2006/relationships/image" Target="../media/image3302.png"/><Relationship Id="rId33" Type="http://schemas.openxmlformats.org/officeDocument/2006/relationships/image" Target="../media/image3085.png"/><Relationship Id="rId129" Type="http://schemas.openxmlformats.org/officeDocument/2006/relationships/customXml" Target="../ink/ink253.xml"/><Relationship Id="rId280" Type="http://schemas.openxmlformats.org/officeDocument/2006/relationships/image" Target="../media/image3205.png"/><Relationship Id="rId336" Type="http://schemas.openxmlformats.org/officeDocument/2006/relationships/image" Target="../media/image3233.png"/><Relationship Id="rId501" Type="http://schemas.openxmlformats.org/officeDocument/2006/relationships/customXml" Target="../ink/ink440.xml"/><Relationship Id="rId543" Type="http://schemas.openxmlformats.org/officeDocument/2006/relationships/customXml" Target="../ink/ink461.xml"/><Relationship Id="rId75" Type="http://schemas.openxmlformats.org/officeDocument/2006/relationships/image" Target="../media/image3105.png"/><Relationship Id="rId140" Type="http://schemas.openxmlformats.org/officeDocument/2006/relationships/image" Target="../media/image3137.png"/><Relationship Id="rId182" Type="http://schemas.openxmlformats.org/officeDocument/2006/relationships/customXml" Target="../ink/ink280.xml"/><Relationship Id="rId378" Type="http://schemas.openxmlformats.org/officeDocument/2006/relationships/image" Target="../media/image3253.png"/><Relationship Id="rId403" Type="http://schemas.openxmlformats.org/officeDocument/2006/relationships/customXml" Target="../ink/ink391.xml"/><Relationship Id="rId6" Type="http://schemas.openxmlformats.org/officeDocument/2006/relationships/customXml" Target="../ink/ink191.xml"/><Relationship Id="rId238" Type="http://schemas.openxmlformats.org/officeDocument/2006/relationships/image" Target="../media/image3185.png"/><Relationship Id="rId445" Type="http://schemas.openxmlformats.org/officeDocument/2006/relationships/customXml" Target="../ink/ink412.xml"/><Relationship Id="rId487" Type="http://schemas.openxmlformats.org/officeDocument/2006/relationships/customXml" Target="../ink/ink433.xml"/><Relationship Id="rId291" Type="http://schemas.openxmlformats.org/officeDocument/2006/relationships/customXml" Target="../ink/ink335.xml"/><Relationship Id="rId305" Type="http://schemas.openxmlformats.org/officeDocument/2006/relationships/customXml" Target="../ink/ink342.xml"/><Relationship Id="rId347" Type="http://schemas.openxmlformats.org/officeDocument/2006/relationships/customXml" Target="../ink/ink363.xml"/><Relationship Id="rId512" Type="http://schemas.openxmlformats.org/officeDocument/2006/relationships/image" Target="../media/image3320.png"/><Relationship Id="rId44" Type="http://schemas.openxmlformats.org/officeDocument/2006/relationships/customXml" Target="../ink/ink210.xml"/><Relationship Id="rId86" Type="http://schemas.openxmlformats.org/officeDocument/2006/relationships/customXml" Target="../ink/ink231.xml"/><Relationship Id="rId151" Type="http://schemas.openxmlformats.org/officeDocument/2006/relationships/image" Target="../media/image3142.png"/><Relationship Id="rId389" Type="http://schemas.openxmlformats.org/officeDocument/2006/relationships/customXml" Target="../ink/ink384.xml"/><Relationship Id="rId193" Type="http://schemas.openxmlformats.org/officeDocument/2006/relationships/image" Target="../media/image3163.png"/><Relationship Id="rId207" Type="http://schemas.openxmlformats.org/officeDocument/2006/relationships/customXml" Target="../ink/ink293.xml"/><Relationship Id="rId249" Type="http://schemas.openxmlformats.org/officeDocument/2006/relationships/customXml" Target="../ink/ink314.xml"/><Relationship Id="rId414" Type="http://schemas.openxmlformats.org/officeDocument/2006/relationships/image" Target="../media/image3271.png"/><Relationship Id="rId456" Type="http://schemas.openxmlformats.org/officeDocument/2006/relationships/image" Target="../media/image3292.png"/><Relationship Id="rId498" Type="http://schemas.openxmlformats.org/officeDocument/2006/relationships/image" Target="../media/image3313.png"/><Relationship Id="rId13" Type="http://schemas.openxmlformats.org/officeDocument/2006/relationships/image" Target="../media/image3075.png"/><Relationship Id="rId109" Type="http://schemas.openxmlformats.org/officeDocument/2006/relationships/customXml" Target="../ink/ink243.xml"/><Relationship Id="rId260" Type="http://schemas.openxmlformats.org/officeDocument/2006/relationships/image" Target="../media/image3195.png"/><Relationship Id="rId316" Type="http://schemas.openxmlformats.org/officeDocument/2006/relationships/image" Target="../media/image3223.png"/><Relationship Id="rId523" Type="http://schemas.openxmlformats.org/officeDocument/2006/relationships/customXml" Target="../ink/ink451.xml"/><Relationship Id="rId55" Type="http://schemas.openxmlformats.org/officeDocument/2006/relationships/image" Target="../media/image3095.png"/><Relationship Id="rId97" Type="http://schemas.openxmlformats.org/officeDocument/2006/relationships/customXml" Target="../ink/ink237.xml"/><Relationship Id="rId120" Type="http://schemas.openxmlformats.org/officeDocument/2006/relationships/image" Target="../media/image3127.png"/><Relationship Id="rId358" Type="http://schemas.openxmlformats.org/officeDocument/2006/relationships/image" Target="../media/image3244.png"/><Relationship Id="rId162" Type="http://schemas.openxmlformats.org/officeDocument/2006/relationships/customXml" Target="../ink/ink270.xml"/><Relationship Id="rId218" Type="http://schemas.openxmlformats.org/officeDocument/2006/relationships/image" Target="../media/image3175.png"/><Relationship Id="rId425" Type="http://schemas.openxmlformats.org/officeDocument/2006/relationships/customXml" Target="../ink/ink402.xml"/><Relationship Id="rId467" Type="http://schemas.openxmlformats.org/officeDocument/2006/relationships/customXml" Target="../ink/ink423.xml"/><Relationship Id="rId271" Type="http://schemas.openxmlformats.org/officeDocument/2006/relationships/customXml" Target="../ink/ink325.xml"/><Relationship Id="rId24" Type="http://schemas.openxmlformats.org/officeDocument/2006/relationships/customXml" Target="../ink/ink200.xml"/><Relationship Id="rId66" Type="http://schemas.openxmlformats.org/officeDocument/2006/relationships/customXml" Target="../ink/ink221.xml"/><Relationship Id="rId131" Type="http://schemas.openxmlformats.org/officeDocument/2006/relationships/customXml" Target="../ink/ink254.xml"/><Relationship Id="rId327" Type="http://schemas.openxmlformats.org/officeDocument/2006/relationships/customXml" Target="../ink/ink353.xml"/><Relationship Id="rId369" Type="http://schemas.openxmlformats.org/officeDocument/2006/relationships/customXml" Target="../ink/ink374.xml"/><Relationship Id="rId534" Type="http://schemas.openxmlformats.org/officeDocument/2006/relationships/image" Target="../media/image3331.png"/><Relationship Id="rId173" Type="http://schemas.openxmlformats.org/officeDocument/2006/relationships/image" Target="../media/image3153.png"/><Relationship Id="rId229" Type="http://schemas.openxmlformats.org/officeDocument/2006/relationships/customXml" Target="../ink/ink304.xml"/><Relationship Id="rId380" Type="http://schemas.openxmlformats.org/officeDocument/2006/relationships/image" Target="../media/image3254.png"/><Relationship Id="rId436" Type="http://schemas.openxmlformats.org/officeDocument/2006/relationships/image" Target="../media/image3282.png"/><Relationship Id="rId240" Type="http://schemas.openxmlformats.org/officeDocument/2006/relationships/image" Target="../media/image3186.png"/><Relationship Id="rId478" Type="http://schemas.openxmlformats.org/officeDocument/2006/relationships/image" Target="../media/image3303.png"/><Relationship Id="rId35" Type="http://schemas.openxmlformats.org/officeDocument/2006/relationships/image" Target="../media/image3086.png"/><Relationship Id="rId77" Type="http://schemas.openxmlformats.org/officeDocument/2006/relationships/image" Target="../media/image3106.png"/><Relationship Id="rId100" Type="http://schemas.openxmlformats.org/officeDocument/2006/relationships/image" Target="../media/image3117.png"/><Relationship Id="rId282" Type="http://schemas.openxmlformats.org/officeDocument/2006/relationships/image" Target="../media/image3206.png"/><Relationship Id="rId338" Type="http://schemas.openxmlformats.org/officeDocument/2006/relationships/image" Target="../media/image3234.png"/><Relationship Id="rId503" Type="http://schemas.openxmlformats.org/officeDocument/2006/relationships/customXml" Target="../ink/ink441.xml"/><Relationship Id="rId8" Type="http://schemas.openxmlformats.org/officeDocument/2006/relationships/customXml" Target="../ink/ink192.xml"/><Relationship Id="rId142" Type="http://schemas.openxmlformats.org/officeDocument/2006/relationships/image" Target="../media/image3138.png"/><Relationship Id="rId184" Type="http://schemas.openxmlformats.org/officeDocument/2006/relationships/customXml" Target="../ink/ink281.xml"/><Relationship Id="rId391" Type="http://schemas.openxmlformats.org/officeDocument/2006/relationships/customXml" Target="../ink/ink385.xml"/><Relationship Id="rId405" Type="http://schemas.openxmlformats.org/officeDocument/2006/relationships/customXml" Target="../ink/ink392.xml"/><Relationship Id="rId447" Type="http://schemas.openxmlformats.org/officeDocument/2006/relationships/customXml" Target="../ink/ink413.xml"/><Relationship Id="rId251" Type="http://schemas.openxmlformats.org/officeDocument/2006/relationships/customXml" Target="../ink/ink315.xml"/><Relationship Id="rId489" Type="http://schemas.openxmlformats.org/officeDocument/2006/relationships/customXml" Target="../ink/ink434.xml"/><Relationship Id="rId46" Type="http://schemas.openxmlformats.org/officeDocument/2006/relationships/customXml" Target="../ink/ink211.xml"/><Relationship Id="rId293" Type="http://schemas.openxmlformats.org/officeDocument/2006/relationships/customXml" Target="../ink/ink336.xml"/><Relationship Id="rId307" Type="http://schemas.openxmlformats.org/officeDocument/2006/relationships/customXml" Target="../ink/ink343.xml"/><Relationship Id="rId349" Type="http://schemas.openxmlformats.org/officeDocument/2006/relationships/customXml" Target="../ink/ink364.xml"/><Relationship Id="rId514" Type="http://schemas.openxmlformats.org/officeDocument/2006/relationships/image" Target="../media/image3321.png"/><Relationship Id="rId88" Type="http://schemas.openxmlformats.org/officeDocument/2006/relationships/customXml" Target="../ink/ink232.xml"/><Relationship Id="rId111" Type="http://schemas.openxmlformats.org/officeDocument/2006/relationships/customXml" Target="../ink/ink244.xml"/><Relationship Id="rId153" Type="http://schemas.openxmlformats.org/officeDocument/2006/relationships/image" Target="../media/image3143.png"/><Relationship Id="rId195" Type="http://schemas.openxmlformats.org/officeDocument/2006/relationships/customXml" Target="../ink/ink287.xml"/><Relationship Id="rId209" Type="http://schemas.openxmlformats.org/officeDocument/2006/relationships/customXml" Target="../ink/ink294.xml"/><Relationship Id="rId360" Type="http://schemas.openxmlformats.org/officeDocument/2006/relationships/image" Target="../media/image3245.png"/><Relationship Id="rId416" Type="http://schemas.openxmlformats.org/officeDocument/2006/relationships/image" Target="../media/image3272.png"/><Relationship Id="rId220" Type="http://schemas.openxmlformats.org/officeDocument/2006/relationships/image" Target="../media/image3176.png"/><Relationship Id="rId458" Type="http://schemas.openxmlformats.org/officeDocument/2006/relationships/image" Target="../media/image3293.png"/><Relationship Id="rId15" Type="http://schemas.openxmlformats.org/officeDocument/2006/relationships/image" Target="../media/image3076.png"/><Relationship Id="rId57" Type="http://schemas.openxmlformats.org/officeDocument/2006/relationships/image" Target="../media/image3096.png"/><Relationship Id="rId262" Type="http://schemas.openxmlformats.org/officeDocument/2006/relationships/image" Target="../media/image3196.png"/><Relationship Id="rId318" Type="http://schemas.openxmlformats.org/officeDocument/2006/relationships/image" Target="../media/image3224.png"/><Relationship Id="rId525" Type="http://schemas.openxmlformats.org/officeDocument/2006/relationships/customXml" Target="../ink/ink452.xml"/><Relationship Id="rId99" Type="http://schemas.openxmlformats.org/officeDocument/2006/relationships/customXml" Target="../ink/ink238.xml"/><Relationship Id="rId122" Type="http://schemas.openxmlformats.org/officeDocument/2006/relationships/image" Target="../media/image3128.png"/><Relationship Id="rId164" Type="http://schemas.openxmlformats.org/officeDocument/2006/relationships/customXml" Target="../ink/ink271.xml"/><Relationship Id="rId371" Type="http://schemas.openxmlformats.org/officeDocument/2006/relationships/customXml" Target="../ink/ink375.xml"/><Relationship Id="rId427" Type="http://schemas.openxmlformats.org/officeDocument/2006/relationships/customXml" Target="../ink/ink403.xml"/><Relationship Id="rId469" Type="http://schemas.openxmlformats.org/officeDocument/2006/relationships/customXml" Target="../ink/ink424.xml"/><Relationship Id="rId26" Type="http://schemas.openxmlformats.org/officeDocument/2006/relationships/customXml" Target="../ink/ink201.xml"/><Relationship Id="rId231" Type="http://schemas.openxmlformats.org/officeDocument/2006/relationships/customXml" Target="../ink/ink305.xml"/><Relationship Id="rId273" Type="http://schemas.openxmlformats.org/officeDocument/2006/relationships/customXml" Target="../ink/ink326.xml"/><Relationship Id="rId329" Type="http://schemas.openxmlformats.org/officeDocument/2006/relationships/customXml" Target="../ink/ink354.xml"/><Relationship Id="rId480" Type="http://schemas.openxmlformats.org/officeDocument/2006/relationships/image" Target="../media/image3304.png"/><Relationship Id="rId536" Type="http://schemas.openxmlformats.org/officeDocument/2006/relationships/image" Target="../media/image3332.png"/><Relationship Id="rId68" Type="http://schemas.openxmlformats.org/officeDocument/2006/relationships/customXml" Target="../ink/ink222.xml"/><Relationship Id="rId133" Type="http://schemas.openxmlformats.org/officeDocument/2006/relationships/customXml" Target="../ink/ink255.xml"/><Relationship Id="rId175" Type="http://schemas.openxmlformats.org/officeDocument/2006/relationships/image" Target="../media/image3154.png"/><Relationship Id="rId340" Type="http://schemas.openxmlformats.org/officeDocument/2006/relationships/image" Target="../media/image3235.png"/><Relationship Id="rId200" Type="http://schemas.openxmlformats.org/officeDocument/2006/relationships/image" Target="../media/image3166.png"/><Relationship Id="rId382" Type="http://schemas.openxmlformats.org/officeDocument/2006/relationships/image" Target="../media/image3255.png"/><Relationship Id="rId438" Type="http://schemas.openxmlformats.org/officeDocument/2006/relationships/image" Target="../media/image3283.png"/><Relationship Id="rId242" Type="http://schemas.openxmlformats.org/officeDocument/2006/relationships/image" Target="../media/image3187.png"/><Relationship Id="rId284" Type="http://schemas.openxmlformats.org/officeDocument/2006/relationships/image" Target="../media/image3207.png"/><Relationship Id="rId491" Type="http://schemas.openxmlformats.org/officeDocument/2006/relationships/customXml" Target="../ink/ink435.xml"/><Relationship Id="rId505" Type="http://schemas.openxmlformats.org/officeDocument/2006/relationships/customXml" Target="../ink/ink442.xml"/><Relationship Id="rId37" Type="http://schemas.openxmlformats.org/officeDocument/2006/relationships/image" Target="../media/image3087.png"/><Relationship Id="rId79" Type="http://schemas.openxmlformats.org/officeDocument/2006/relationships/image" Target="../media/image3107.png"/><Relationship Id="rId102" Type="http://schemas.openxmlformats.org/officeDocument/2006/relationships/image" Target="../media/image3118.png"/><Relationship Id="rId144" Type="http://schemas.openxmlformats.org/officeDocument/2006/relationships/image" Target="../media/image3139.png"/><Relationship Id="rId90" Type="http://schemas.openxmlformats.org/officeDocument/2006/relationships/customXml" Target="../ink/ink233.xml"/><Relationship Id="rId186" Type="http://schemas.openxmlformats.org/officeDocument/2006/relationships/customXml" Target="../ink/ink282.xml"/><Relationship Id="rId351" Type="http://schemas.openxmlformats.org/officeDocument/2006/relationships/customXml" Target="../ink/ink365.xml"/><Relationship Id="rId393" Type="http://schemas.openxmlformats.org/officeDocument/2006/relationships/customXml" Target="../ink/ink386.xml"/><Relationship Id="rId407" Type="http://schemas.openxmlformats.org/officeDocument/2006/relationships/customXml" Target="../ink/ink393.xml"/><Relationship Id="rId449" Type="http://schemas.openxmlformats.org/officeDocument/2006/relationships/customXml" Target="../ink/ink414.xml"/><Relationship Id="rId211" Type="http://schemas.openxmlformats.org/officeDocument/2006/relationships/customXml" Target="../ink/ink295.xml"/><Relationship Id="rId253" Type="http://schemas.openxmlformats.org/officeDocument/2006/relationships/customXml" Target="../ink/ink316.xml"/><Relationship Id="rId295" Type="http://schemas.openxmlformats.org/officeDocument/2006/relationships/customXml" Target="../ink/ink337.xml"/><Relationship Id="rId309" Type="http://schemas.openxmlformats.org/officeDocument/2006/relationships/customXml" Target="../ink/ink344.xml"/><Relationship Id="rId460" Type="http://schemas.openxmlformats.org/officeDocument/2006/relationships/image" Target="../media/image3294.png"/><Relationship Id="rId516" Type="http://schemas.openxmlformats.org/officeDocument/2006/relationships/image" Target="../media/image3322.png"/><Relationship Id="rId48" Type="http://schemas.openxmlformats.org/officeDocument/2006/relationships/customXml" Target="../ink/ink212.xml"/><Relationship Id="rId113" Type="http://schemas.openxmlformats.org/officeDocument/2006/relationships/customXml" Target="../ink/ink245.xml"/><Relationship Id="rId320" Type="http://schemas.openxmlformats.org/officeDocument/2006/relationships/image" Target="../media/image3225.png"/><Relationship Id="rId155" Type="http://schemas.openxmlformats.org/officeDocument/2006/relationships/image" Target="../media/image3144.png"/><Relationship Id="rId197" Type="http://schemas.openxmlformats.org/officeDocument/2006/relationships/customXml" Target="../ink/ink288.xml"/><Relationship Id="rId362" Type="http://schemas.openxmlformats.org/officeDocument/2006/relationships/image" Target="../media/image3246.png"/><Relationship Id="rId418" Type="http://schemas.openxmlformats.org/officeDocument/2006/relationships/image" Target="../media/image3273.png"/><Relationship Id="rId222" Type="http://schemas.openxmlformats.org/officeDocument/2006/relationships/image" Target="../media/image3177.png"/><Relationship Id="rId264" Type="http://schemas.openxmlformats.org/officeDocument/2006/relationships/image" Target="../media/image3197.png"/><Relationship Id="rId471" Type="http://schemas.openxmlformats.org/officeDocument/2006/relationships/customXml" Target="../ink/ink425.xml"/><Relationship Id="rId17" Type="http://schemas.openxmlformats.org/officeDocument/2006/relationships/image" Target="../media/image3077.png"/><Relationship Id="rId59" Type="http://schemas.openxmlformats.org/officeDocument/2006/relationships/image" Target="../media/image3097.png"/><Relationship Id="rId124" Type="http://schemas.openxmlformats.org/officeDocument/2006/relationships/image" Target="../media/image3129.png"/><Relationship Id="rId527" Type="http://schemas.openxmlformats.org/officeDocument/2006/relationships/customXml" Target="../ink/ink453.xml"/><Relationship Id="rId70" Type="http://schemas.openxmlformats.org/officeDocument/2006/relationships/customXml" Target="../ink/ink223.xml"/><Relationship Id="rId166" Type="http://schemas.openxmlformats.org/officeDocument/2006/relationships/customXml" Target="../ink/ink272.xml"/><Relationship Id="rId331" Type="http://schemas.openxmlformats.org/officeDocument/2006/relationships/customXml" Target="../ink/ink355.xml"/><Relationship Id="rId373" Type="http://schemas.openxmlformats.org/officeDocument/2006/relationships/customXml" Target="../ink/ink376.xml"/><Relationship Id="rId429" Type="http://schemas.openxmlformats.org/officeDocument/2006/relationships/customXml" Target="../ink/ink404.xml"/><Relationship Id="rId1" Type="http://schemas.openxmlformats.org/officeDocument/2006/relationships/slideLayout" Target="../slideLayouts/slideLayout1.xml"/><Relationship Id="rId233" Type="http://schemas.openxmlformats.org/officeDocument/2006/relationships/customXml" Target="../ink/ink306.xml"/><Relationship Id="rId440" Type="http://schemas.openxmlformats.org/officeDocument/2006/relationships/image" Target="../media/image3284.png"/><Relationship Id="rId28" Type="http://schemas.openxmlformats.org/officeDocument/2006/relationships/customXml" Target="../ink/ink202.xml"/><Relationship Id="rId275" Type="http://schemas.openxmlformats.org/officeDocument/2006/relationships/customXml" Target="../ink/ink327.xml"/><Relationship Id="rId300" Type="http://schemas.openxmlformats.org/officeDocument/2006/relationships/image" Target="../media/image3215.png"/><Relationship Id="rId482" Type="http://schemas.openxmlformats.org/officeDocument/2006/relationships/image" Target="../media/image3305.png"/><Relationship Id="rId538" Type="http://schemas.openxmlformats.org/officeDocument/2006/relationships/image" Target="../media/image3333.png"/><Relationship Id="rId81" Type="http://schemas.openxmlformats.org/officeDocument/2006/relationships/image" Target="../media/image3108.png"/><Relationship Id="rId135" Type="http://schemas.openxmlformats.org/officeDocument/2006/relationships/customXml" Target="../ink/ink256.xml"/><Relationship Id="rId177" Type="http://schemas.openxmlformats.org/officeDocument/2006/relationships/image" Target="../media/image3155.png"/><Relationship Id="rId342" Type="http://schemas.openxmlformats.org/officeDocument/2006/relationships/image" Target="../media/image3236.png"/><Relationship Id="rId384" Type="http://schemas.openxmlformats.org/officeDocument/2006/relationships/image" Target="../media/image3256.png"/><Relationship Id="rId202" Type="http://schemas.openxmlformats.org/officeDocument/2006/relationships/image" Target="../media/image3167.png"/><Relationship Id="rId244" Type="http://schemas.openxmlformats.org/officeDocument/2006/relationships/image" Target="../media/image3188.png"/><Relationship Id="rId39" Type="http://schemas.openxmlformats.org/officeDocument/2006/relationships/image" Target="../media/image3088.png"/><Relationship Id="rId286" Type="http://schemas.openxmlformats.org/officeDocument/2006/relationships/image" Target="../media/image3208.png"/><Relationship Id="rId451" Type="http://schemas.openxmlformats.org/officeDocument/2006/relationships/customXml" Target="../ink/ink415.xml"/><Relationship Id="rId493" Type="http://schemas.openxmlformats.org/officeDocument/2006/relationships/customXml" Target="../ink/ink436.xml"/><Relationship Id="rId507" Type="http://schemas.openxmlformats.org/officeDocument/2006/relationships/customXml" Target="../ink/ink443.xml"/><Relationship Id="rId50" Type="http://schemas.openxmlformats.org/officeDocument/2006/relationships/customXml" Target="../ink/ink213.xml"/><Relationship Id="rId104" Type="http://schemas.openxmlformats.org/officeDocument/2006/relationships/image" Target="../media/image3119.png"/><Relationship Id="rId146" Type="http://schemas.openxmlformats.org/officeDocument/2006/relationships/customXml" Target="../ink/ink262.xml"/><Relationship Id="rId188" Type="http://schemas.openxmlformats.org/officeDocument/2006/relationships/customXml" Target="../ink/ink283.xml"/><Relationship Id="rId311" Type="http://schemas.openxmlformats.org/officeDocument/2006/relationships/customXml" Target="../ink/ink345.xml"/><Relationship Id="rId353" Type="http://schemas.openxmlformats.org/officeDocument/2006/relationships/customXml" Target="../ink/ink366.xml"/><Relationship Id="rId395" Type="http://schemas.openxmlformats.org/officeDocument/2006/relationships/customXml" Target="../ink/ink387.xml"/><Relationship Id="rId409" Type="http://schemas.openxmlformats.org/officeDocument/2006/relationships/customXml" Target="../ink/ink394.xml"/><Relationship Id="rId92" Type="http://schemas.openxmlformats.org/officeDocument/2006/relationships/image" Target="../media/image3113.png"/><Relationship Id="rId213" Type="http://schemas.openxmlformats.org/officeDocument/2006/relationships/customXml" Target="../ink/ink296.xml"/><Relationship Id="rId420" Type="http://schemas.openxmlformats.org/officeDocument/2006/relationships/image" Target="../media/image3274.png"/><Relationship Id="rId255" Type="http://schemas.openxmlformats.org/officeDocument/2006/relationships/customXml" Target="../ink/ink317.xml"/><Relationship Id="rId297" Type="http://schemas.openxmlformats.org/officeDocument/2006/relationships/customXml" Target="../ink/ink338.xml"/><Relationship Id="rId462" Type="http://schemas.openxmlformats.org/officeDocument/2006/relationships/image" Target="../media/image3295.png"/><Relationship Id="rId518" Type="http://schemas.openxmlformats.org/officeDocument/2006/relationships/image" Target="../media/image3323.png"/><Relationship Id="rId115" Type="http://schemas.openxmlformats.org/officeDocument/2006/relationships/customXml" Target="../ink/ink246.xml"/><Relationship Id="rId157" Type="http://schemas.openxmlformats.org/officeDocument/2006/relationships/image" Target="../media/image3145.png"/><Relationship Id="rId322" Type="http://schemas.openxmlformats.org/officeDocument/2006/relationships/image" Target="../media/image3226.png"/><Relationship Id="rId364" Type="http://schemas.openxmlformats.org/officeDocument/2006/relationships/image" Target="../media/image3247.png"/><Relationship Id="rId61" Type="http://schemas.openxmlformats.org/officeDocument/2006/relationships/image" Target="../media/image3098.png"/><Relationship Id="rId199" Type="http://schemas.openxmlformats.org/officeDocument/2006/relationships/customXml" Target="../ink/ink289.xml"/><Relationship Id="rId19" Type="http://schemas.openxmlformats.org/officeDocument/2006/relationships/image" Target="../media/image3078.png"/><Relationship Id="rId224" Type="http://schemas.openxmlformats.org/officeDocument/2006/relationships/image" Target="../media/image3178.png"/><Relationship Id="rId266" Type="http://schemas.openxmlformats.org/officeDocument/2006/relationships/image" Target="../media/image3198.png"/><Relationship Id="rId431" Type="http://schemas.openxmlformats.org/officeDocument/2006/relationships/customXml" Target="../ink/ink405.xml"/><Relationship Id="rId473" Type="http://schemas.openxmlformats.org/officeDocument/2006/relationships/customXml" Target="../ink/ink426.xml"/><Relationship Id="rId529" Type="http://schemas.openxmlformats.org/officeDocument/2006/relationships/customXml" Target="../ink/ink454.xml"/><Relationship Id="rId30" Type="http://schemas.openxmlformats.org/officeDocument/2006/relationships/customXml" Target="../ink/ink203.xml"/><Relationship Id="rId126" Type="http://schemas.openxmlformats.org/officeDocument/2006/relationships/image" Target="../media/image3130.png"/><Relationship Id="rId168" Type="http://schemas.openxmlformats.org/officeDocument/2006/relationships/customXml" Target="../ink/ink273.xml"/><Relationship Id="rId333" Type="http://schemas.openxmlformats.org/officeDocument/2006/relationships/customXml" Target="../ink/ink356.xml"/><Relationship Id="rId540" Type="http://schemas.openxmlformats.org/officeDocument/2006/relationships/image" Target="../media/image3334.png"/><Relationship Id="rId72" Type="http://schemas.openxmlformats.org/officeDocument/2006/relationships/customXml" Target="../ink/ink224.xml"/><Relationship Id="rId375" Type="http://schemas.openxmlformats.org/officeDocument/2006/relationships/customXml" Target="../ink/ink377.xml"/><Relationship Id="rId3" Type="http://schemas.openxmlformats.org/officeDocument/2006/relationships/image" Target="../media/image3070.png"/><Relationship Id="rId235" Type="http://schemas.openxmlformats.org/officeDocument/2006/relationships/customXml" Target="../ink/ink307.xml"/><Relationship Id="rId277" Type="http://schemas.openxmlformats.org/officeDocument/2006/relationships/customXml" Target="../ink/ink328.xml"/><Relationship Id="rId400" Type="http://schemas.openxmlformats.org/officeDocument/2006/relationships/image" Target="../media/image3264.png"/><Relationship Id="rId442" Type="http://schemas.openxmlformats.org/officeDocument/2006/relationships/image" Target="../media/image3285.png"/><Relationship Id="rId484" Type="http://schemas.openxmlformats.org/officeDocument/2006/relationships/image" Target="../media/image3306.png"/><Relationship Id="rId137" Type="http://schemas.openxmlformats.org/officeDocument/2006/relationships/customXml" Target="../ink/ink257.xml"/><Relationship Id="rId302" Type="http://schemas.openxmlformats.org/officeDocument/2006/relationships/image" Target="../media/image3216.png"/><Relationship Id="rId344" Type="http://schemas.openxmlformats.org/officeDocument/2006/relationships/image" Target="../media/image3237.png"/><Relationship Id="rId41" Type="http://schemas.openxmlformats.org/officeDocument/2006/relationships/image" Target="../media/image3089.png"/><Relationship Id="rId83" Type="http://schemas.openxmlformats.org/officeDocument/2006/relationships/image" Target="../media/image3109.png"/><Relationship Id="rId179" Type="http://schemas.openxmlformats.org/officeDocument/2006/relationships/image" Target="../media/image3156.png"/><Relationship Id="rId386" Type="http://schemas.openxmlformats.org/officeDocument/2006/relationships/image" Target="../media/image3257.png"/><Relationship Id="rId190" Type="http://schemas.openxmlformats.org/officeDocument/2006/relationships/customXml" Target="../ink/ink284.xml"/><Relationship Id="rId204" Type="http://schemas.openxmlformats.org/officeDocument/2006/relationships/image" Target="../media/image3168.png"/><Relationship Id="rId246" Type="http://schemas.openxmlformats.org/officeDocument/2006/relationships/image" Target="../media/image3189.png"/><Relationship Id="rId288" Type="http://schemas.openxmlformats.org/officeDocument/2006/relationships/image" Target="../media/image3209.png"/><Relationship Id="rId411" Type="http://schemas.openxmlformats.org/officeDocument/2006/relationships/customXml" Target="../ink/ink395.xml"/><Relationship Id="rId453" Type="http://schemas.openxmlformats.org/officeDocument/2006/relationships/customXml" Target="../ink/ink416.xml"/><Relationship Id="rId509" Type="http://schemas.openxmlformats.org/officeDocument/2006/relationships/customXml" Target="../ink/ink444.xml"/><Relationship Id="rId106" Type="http://schemas.openxmlformats.org/officeDocument/2006/relationships/image" Target="../media/image3120.png"/><Relationship Id="rId313" Type="http://schemas.openxmlformats.org/officeDocument/2006/relationships/customXml" Target="../ink/ink346.xml"/><Relationship Id="rId495" Type="http://schemas.openxmlformats.org/officeDocument/2006/relationships/customXml" Target="../ink/ink437.xml"/><Relationship Id="rId10" Type="http://schemas.openxmlformats.org/officeDocument/2006/relationships/customXml" Target="../ink/ink193.xml"/><Relationship Id="rId52" Type="http://schemas.openxmlformats.org/officeDocument/2006/relationships/customXml" Target="../ink/ink214.xml"/><Relationship Id="rId94" Type="http://schemas.openxmlformats.org/officeDocument/2006/relationships/image" Target="../media/image3114.png"/><Relationship Id="rId148" Type="http://schemas.openxmlformats.org/officeDocument/2006/relationships/customXml" Target="../ink/ink263.xml"/><Relationship Id="rId355" Type="http://schemas.openxmlformats.org/officeDocument/2006/relationships/customXml" Target="../ink/ink367.xml"/><Relationship Id="rId397" Type="http://schemas.openxmlformats.org/officeDocument/2006/relationships/customXml" Target="../ink/ink388.xml"/><Relationship Id="rId520" Type="http://schemas.openxmlformats.org/officeDocument/2006/relationships/image" Target="../media/image3324.png"/><Relationship Id="rId215" Type="http://schemas.openxmlformats.org/officeDocument/2006/relationships/customXml" Target="../ink/ink297.xml"/><Relationship Id="rId257" Type="http://schemas.openxmlformats.org/officeDocument/2006/relationships/customXml" Target="../ink/ink318.xml"/><Relationship Id="rId422" Type="http://schemas.openxmlformats.org/officeDocument/2006/relationships/image" Target="../media/image3275.png"/><Relationship Id="rId464" Type="http://schemas.openxmlformats.org/officeDocument/2006/relationships/image" Target="../media/image3296.png"/><Relationship Id="rId299" Type="http://schemas.openxmlformats.org/officeDocument/2006/relationships/customXml" Target="../ink/ink339.xml"/><Relationship Id="rId63" Type="http://schemas.openxmlformats.org/officeDocument/2006/relationships/image" Target="../media/image3099.png"/><Relationship Id="rId159" Type="http://schemas.openxmlformats.org/officeDocument/2006/relationships/image" Target="../media/image3146.png"/><Relationship Id="rId366" Type="http://schemas.openxmlformats.org/officeDocument/2006/relationships/image" Target="../media/image3248.png"/><Relationship Id="rId226" Type="http://schemas.openxmlformats.org/officeDocument/2006/relationships/image" Target="../media/image3179.png"/><Relationship Id="rId433" Type="http://schemas.openxmlformats.org/officeDocument/2006/relationships/customXml" Target="../ink/ink406.xml"/><Relationship Id="rId74" Type="http://schemas.openxmlformats.org/officeDocument/2006/relationships/customXml" Target="../ink/ink225.xml"/><Relationship Id="rId377" Type="http://schemas.openxmlformats.org/officeDocument/2006/relationships/customXml" Target="../ink/ink378.xml"/><Relationship Id="rId500" Type="http://schemas.openxmlformats.org/officeDocument/2006/relationships/image" Target="../media/image3314.png"/><Relationship Id="rId5" Type="http://schemas.openxmlformats.org/officeDocument/2006/relationships/image" Target="../media/image3071.png"/><Relationship Id="rId237" Type="http://schemas.openxmlformats.org/officeDocument/2006/relationships/customXml" Target="../ink/ink308.xml"/><Relationship Id="rId444" Type="http://schemas.openxmlformats.org/officeDocument/2006/relationships/image" Target="../media/image3286.png"/><Relationship Id="rId290" Type="http://schemas.openxmlformats.org/officeDocument/2006/relationships/image" Target="../media/image3210.png"/><Relationship Id="rId304" Type="http://schemas.openxmlformats.org/officeDocument/2006/relationships/image" Target="../media/image3217.png"/><Relationship Id="rId388" Type="http://schemas.openxmlformats.org/officeDocument/2006/relationships/image" Target="../media/image3258.png"/><Relationship Id="rId511" Type="http://schemas.openxmlformats.org/officeDocument/2006/relationships/customXml" Target="../ink/ink445.xml"/></Relationships>
</file>

<file path=ppt/slides/_rels/slide5.xml.rels><?xml version="1.0" encoding="UTF-8" standalone="yes"?>
<Relationships xmlns="http://schemas.openxmlformats.org/package/2006/relationships"><Relationship Id="rId13" Type="http://schemas.openxmlformats.org/officeDocument/2006/relationships/image" Target="../media/image3342.png"/><Relationship Id="rId18" Type="http://schemas.openxmlformats.org/officeDocument/2006/relationships/customXml" Target="../ink/ink470.xml"/><Relationship Id="rId26" Type="http://schemas.openxmlformats.org/officeDocument/2006/relationships/customXml" Target="../ink/ink474.xml"/><Relationship Id="rId39" Type="http://schemas.openxmlformats.org/officeDocument/2006/relationships/image" Target="../media/image188.png"/><Relationship Id="rId21" Type="http://schemas.openxmlformats.org/officeDocument/2006/relationships/image" Target="../media/image179.png"/><Relationship Id="rId34" Type="http://schemas.openxmlformats.org/officeDocument/2006/relationships/customXml" Target="../ink/ink478.xml"/><Relationship Id="rId7" Type="http://schemas.openxmlformats.org/officeDocument/2006/relationships/image" Target="../media/image3339.png"/><Relationship Id="rId2" Type="http://schemas.openxmlformats.org/officeDocument/2006/relationships/customXml" Target="../ink/ink462.xml"/><Relationship Id="rId16" Type="http://schemas.openxmlformats.org/officeDocument/2006/relationships/customXml" Target="../ink/ink469.xml"/><Relationship Id="rId20" Type="http://schemas.openxmlformats.org/officeDocument/2006/relationships/customXml" Target="../ink/ink471.xml"/><Relationship Id="rId29" Type="http://schemas.openxmlformats.org/officeDocument/2006/relationships/image" Target="../media/image183.png"/><Relationship Id="rId41" Type="http://schemas.openxmlformats.org/officeDocument/2006/relationships/image" Target="../media/image189.png"/><Relationship Id="rId1" Type="http://schemas.openxmlformats.org/officeDocument/2006/relationships/slideLayout" Target="../slideLayouts/slideLayout1.xml"/><Relationship Id="rId6" Type="http://schemas.openxmlformats.org/officeDocument/2006/relationships/customXml" Target="../ink/ink464.xml"/><Relationship Id="rId11" Type="http://schemas.openxmlformats.org/officeDocument/2006/relationships/image" Target="../media/image3341.png"/><Relationship Id="rId24" Type="http://schemas.openxmlformats.org/officeDocument/2006/relationships/customXml" Target="../ink/ink473.xml"/><Relationship Id="rId32" Type="http://schemas.openxmlformats.org/officeDocument/2006/relationships/customXml" Target="../ink/ink477.xml"/><Relationship Id="rId37" Type="http://schemas.openxmlformats.org/officeDocument/2006/relationships/image" Target="../media/image187.png"/><Relationship Id="rId40" Type="http://schemas.openxmlformats.org/officeDocument/2006/relationships/customXml" Target="../ink/ink481.xml"/><Relationship Id="rId5" Type="http://schemas.openxmlformats.org/officeDocument/2006/relationships/image" Target="../media/image3338.png"/><Relationship Id="rId15" Type="http://schemas.openxmlformats.org/officeDocument/2006/relationships/image" Target="../media/image3343.png"/><Relationship Id="rId23" Type="http://schemas.openxmlformats.org/officeDocument/2006/relationships/image" Target="../media/image180.png"/><Relationship Id="rId28" Type="http://schemas.openxmlformats.org/officeDocument/2006/relationships/customXml" Target="../ink/ink475.xml"/><Relationship Id="rId36" Type="http://schemas.openxmlformats.org/officeDocument/2006/relationships/customXml" Target="../ink/ink479.xml"/><Relationship Id="rId10" Type="http://schemas.openxmlformats.org/officeDocument/2006/relationships/customXml" Target="../ink/ink466.xml"/><Relationship Id="rId19" Type="http://schemas.openxmlformats.org/officeDocument/2006/relationships/image" Target="../media/image3345.png"/><Relationship Id="rId31" Type="http://schemas.openxmlformats.org/officeDocument/2006/relationships/image" Target="../media/image184.png"/><Relationship Id="rId4" Type="http://schemas.openxmlformats.org/officeDocument/2006/relationships/customXml" Target="../ink/ink463.xml"/><Relationship Id="rId9" Type="http://schemas.openxmlformats.org/officeDocument/2006/relationships/image" Target="../media/image3340.png"/><Relationship Id="rId14" Type="http://schemas.openxmlformats.org/officeDocument/2006/relationships/customXml" Target="../ink/ink468.xml"/><Relationship Id="rId22" Type="http://schemas.openxmlformats.org/officeDocument/2006/relationships/customXml" Target="../ink/ink472.xml"/><Relationship Id="rId27" Type="http://schemas.openxmlformats.org/officeDocument/2006/relationships/image" Target="../media/image182.png"/><Relationship Id="rId30" Type="http://schemas.openxmlformats.org/officeDocument/2006/relationships/customXml" Target="../ink/ink476.xml"/><Relationship Id="rId35" Type="http://schemas.openxmlformats.org/officeDocument/2006/relationships/image" Target="../media/image186.png"/><Relationship Id="rId8" Type="http://schemas.openxmlformats.org/officeDocument/2006/relationships/customXml" Target="../ink/ink465.xml"/><Relationship Id="rId3" Type="http://schemas.openxmlformats.org/officeDocument/2006/relationships/image" Target="../media/image3337.png"/><Relationship Id="rId12" Type="http://schemas.openxmlformats.org/officeDocument/2006/relationships/customXml" Target="../ink/ink467.xml"/><Relationship Id="rId17" Type="http://schemas.openxmlformats.org/officeDocument/2006/relationships/image" Target="../media/image3344.png"/><Relationship Id="rId25" Type="http://schemas.openxmlformats.org/officeDocument/2006/relationships/image" Target="../media/image181.png"/><Relationship Id="rId33" Type="http://schemas.openxmlformats.org/officeDocument/2006/relationships/image" Target="../media/image185.png"/><Relationship Id="rId38" Type="http://schemas.openxmlformats.org/officeDocument/2006/relationships/customXml" Target="../ink/ink480.xml"/></Relationships>
</file>

<file path=ppt/slides/_rels/slide6.xml.rels><?xml version="1.0" encoding="UTF-8" standalone="yes"?>
<Relationships xmlns="http://schemas.openxmlformats.org/package/2006/relationships"><Relationship Id="rId8" Type="http://schemas.openxmlformats.org/officeDocument/2006/relationships/customXml" Target="../ink/ink485.xml"/><Relationship Id="rId3" Type="http://schemas.openxmlformats.org/officeDocument/2006/relationships/image" Target="../media/image3346.png"/><Relationship Id="rId7" Type="http://schemas.openxmlformats.org/officeDocument/2006/relationships/image" Target="../media/image190.png"/><Relationship Id="rId2" Type="http://schemas.openxmlformats.org/officeDocument/2006/relationships/customXml" Target="../ink/ink482.xml"/><Relationship Id="rId1" Type="http://schemas.openxmlformats.org/officeDocument/2006/relationships/slideLayout" Target="../slideLayouts/slideLayout1.xml"/><Relationship Id="rId6" Type="http://schemas.openxmlformats.org/officeDocument/2006/relationships/customXml" Target="../ink/ink484.xml"/><Relationship Id="rId11" Type="http://schemas.openxmlformats.org/officeDocument/2006/relationships/image" Target="../media/image192.png"/><Relationship Id="rId5" Type="http://schemas.openxmlformats.org/officeDocument/2006/relationships/image" Target="../media/image3347.png"/><Relationship Id="rId10" Type="http://schemas.openxmlformats.org/officeDocument/2006/relationships/customXml" Target="../ink/ink486.xml"/><Relationship Id="rId4" Type="http://schemas.openxmlformats.org/officeDocument/2006/relationships/customXml" Target="../ink/ink483.xml"/><Relationship Id="rId9" Type="http://schemas.openxmlformats.org/officeDocument/2006/relationships/image" Target="../media/image191.png"/></Relationships>
</file>

<file path=ppt/slides/_rels/slide7.xml.rels><?xml version="1.0" encoding="UTF-8" standalone="yes"?>
<Relationships xmlns="http://schemas.openxmlformats.org/package/2006/relationships"><Relationship Id="rId117" Type="http://schemas.openxmlformats.org/officeDocument/2006/relationships/image" Target="../media/image3404.png"/><Relationship Id="rId21" Type="http://schemas.openxmlformats.org/officeDocument/2006/relationships/customXml" Target="../ink/ink496.xml"/><Relationship Id="rId42" Type="http://schemas.openxmlformats.org/officeDocument/2006/relationships/image" Target="../media/image3367.png"/><Relationship Id="rId63" Type="http://schemas.openxmlformats.org/officeDocument/2006/relationships/customXml" Target="../ink/ink517.xml"/><Relationship Id="rId84" Type="http://schemas.openxmlformats.org/officeDocument/2006/relationships/customXml" Target="../ink/ink528.xml"/><Relationship Id="rId138" Type="http://schemas.openxmlformats.org/officeDocument/2006/relationships/customXml" Target="../ink/ink555.xml"/><Relationship Id="rId159" Type="http://schemas.openxmlformats.org/officeDocument/2006/relationships/image" Target="../media/image3425.png"/><Relationship Id="rId170" Type="http://schemas.openxmlformats.org/officeDocument/2006/relationships/customXml" Target="../ink/ink571.xml"/><Relationship Id="rId191" Type="http://schemas.openxmlformats.org/officeDocument/2006/relationships/image" Target="../media/image3441.png"/><Relationship Id="rId205" Type="http://schemas.openxmlformats.org/officeDocument/2006/relationships/image" Target="../media/image3448.png"/><Relationship Id="rId226" Type="http://schemas.openxmlformats.org/officeDocument/2006/relationships/customXml" Target="../ink/ink599.xml"/><Relationship Id="rId107" Type="http://schemas.openxmlformats.org/officeDocument/2006/relationships/image" Target="../media/image3399.png"/><Relationship Id="rId11" Type="http://schemas.openxmlformats.org/officeDocument/2006/relationships/customXml" Target="../ink/ink491.xml"/><Relationship Id="rId32" Type="http://schemas.openxmlformats.org/officeDocument/2006/relationships/image" Target="../media/image3362.png"/><Relationship Id="rId53" Type="http://schemas.openxmlformats.org/officeDocument/2006/relationships/customXml" Target="../ink/ink512.xml"/><Relationship Id="rId74" Type="http://schemas.openxmlformats.org/officeDocument/2006/relationships/customXml" Target="../ink/ink523.xml"/><Relationship Id="rId128" Type="http://schemas.openxmlformats.org/officeDocument/2006/relationships/customXml" Target="../ink/ink550.xml"/><Relationship Id="rId149" Type="http://schemas.openxmlformats.org/officeDocument/2006/relationships/image" Target="../media/image3420.png"/><Relationship Id="rId5" Type="http://schemas.openxmlformats.org/officeDocument/2006/relationships/customXml" Target="../ink/ink488.xml"/><Relationship Id="rId95" Type="http://schemas.openxmlformats.org/officeDocument/2006/relationships/image" Target="../media/image3393.png"/><Relationship Id="rId160" Type="http://schemas.openxmlformats.org/officeDocument/2006/relationships/customXml" Target="../ink/ink566.xml"/><Relationship Id="rId181" Type="http://schemas.openxmlformats.org/officeDocument/2006/relationships/image" Target="../media/image3436.png"/><Relationship Id="rId216" Type="http://schemas.openxmlformats.org/officeDocument/2006/relationships/customXml" Target="../ink/ink594.xml"/><Relationship Id="rId237" Type="http://schemas.openxmlformats.org/officeDocument/2006/relationships/image" Target="../media/image199.png"/><Relationship Id="rId22" Type="http://schemas.openxmlformats.org/officeDocument/2006/relationships/image" Target="../media/image3358.png"/><Relationship Id="rId43" Type="http://schemas.openxmlformats.org/officeDocument/2006/relationships/customXml" Target="../ink/ink507.xml"/><Relationship Id="rId64" Type="http://schemas.openxmlformats.org/officeDocument/2006/relationships/image" Target="../media/image3378.png"/><Relationship Id="rId118" Type="http://schemas.openxmlformats.org/officeDocument/2006/relationships/customXml" Target="../ink/ink545.xml"/><Relationship Id="rId139" Type="http://schemas.openxmlformats.org/officeDocument/2006/relationships/image" Target="../media/image3415.png"/><Relationship Id="rId85" Type="http://schemas.openxmlformats.org/officeDocument/2006/relationships/image" Target="../media/image3388.png"/><Relationship Id="rId150" Type="http://schemas.openxmlformats.org/officeDocument/2006/relationships/customXml" Target="../ink/ink561.xml"/><Relationship Id="rId171" Type="http://schemas.openxmlformats.org/officeDocument/2006/relationships/image" Target="../media/image3431.png"/><Relationship Id="rId192" Type="http://schemas.openxmlformats.org/officeDocument/2006/relationships/customXml" Target="../ink/ink582.xml"/><Relationship Id="rId206" Type="http://schemas.openxmlformats.org/officeDocument/2006/relationships/customXml" Target="../ink/ink589.xml"/><Relationship Id="rId227" Type="http://schemas.openxmlformats.org/officeDocument/2006/relationships/image" Target="../media/image194.png"/><Relationship Id="rId12" Type="http://schemas.openxmlformats.org/officeDocument/2006/relationships/image" Target="../media/image3353.png"/><Relationship Id="rId33" Type="http://schemas.openxmlformats.org/officeDocument/2006/relationships/customXml" Target="../ink/ink502.xml"/><Relationship Id="rId108" Type="http://schemas.openxmlformats.org/officeDocument/2006/relationships/customXml" Target="../ink/ink540.xml"/><Relationship Id="rId129" Type="http://schemas.openxmlformats.org/officeDocument/2006/relationships/image" Target="../media/image3410.png"/><Relationship Id="rId54" Type="http://schemas.openxmlformats.org/officeDocument/2006/relationships/image" Target="../media/image3373.png"/><Relationship Id="rId75" Type="http://schemas.openxmlformats.org/officeDocument/2006/relationships/image" Target="../media/image3383.png"/><Relationship Id="rId96" Type="http://schemas.openxmlformats.org/officeDocument/2006/relationships/customXml" Target="../ink/ink534.xml"/><Relationship Id="rId140" Type="http://schemas.openxmlformats.org/officeDocument/2006/relationships/customXml" Target="../ink/ink556.xml"/><Relationship Id="rId161" Type="http://schemas.openxmlformats.org/officeDocument/2006/relationships/image" Target="../media/image3426.png"/><Relationship Id="rId182" Type="http://schemas.openxmlformats.org/officeDocument/2006/relationships/customXml" Target="../ink/ink577.xml"/><Relationship Id="rId217" Type="http://schemas.openxmlformats.org/officeDocument/2006/relationships/image" Target="../media/image3454.png"/><Relationship Id="rId6" Type="http://schemas.openxmlformats.org/officeDocument/2006/relationships/image" Target="../media/image3350.png"/><Relationship Id="rId238" Type="http://schemas.openxmlformats.org/officeDocument/2006/relationships/customXml" Target="../ink/ink605.xml"/><Relationship Id="rId23" Type="http://schemas.openxmlformats.org/officeDocument/2006/relationships/customXml" Target="../ink/ink497.xml"/><Relationship Id="rId119" Type="http://schemas.openxmlformats.org/officeDocument/2006/relationships/image" Target="../media/image3405.png"/><Relationship Id="rId44" Type="http://schemas.openxmlformats.org/officeDocument/2006/relationships/image" Target="../media/image3368.png"/><Relationship Id="rId65" Type="http://schemas.openxmlformats.org/officeDocument/2006/relationships/customXml" Target="../ink/ink518.xml"/><Relationship Id="rId86" Type="http://schemas.openxmlformats.org/officeDocument/2006/relationships/customXml" Target="../ink/ink529.xml"/><Relationship Id="rId130" Type="http://schemas.openxmlformats.org/officeDocument/2006/relationships/customXml" Target="../ink/ink551.xml"/><Relationship Id="rId151" Type="http://schemas.openxmlformats.org/officeDocument/2006/relationships/image" Target="../media/image3421.png"/><Relationship Id="rId172" Type="http://schemas.openxmlformats.org/officeDocument/2006/relationships/customXml" Target="../ink/ink572.xml"/><Relationship Id="rId193" Type="http://schemas.openxmlformats.org/officeDocument/2006/relationships/image" Target="../media/image3442.png"/><Relationship Id="rId207" Type="http://schemas.openxmlformats.org/officeDocument/2006/relationships/image" Target="../media/image3449.png"/><Relationship Id="rId228" Type="http://schemas.openxmlformats.org/officeDocument/2006/relationships/customXml" Target="../ink/ink600.xml"/><Relationship Id="rId13" Type="http://schemas.openxmlformats.org/officeDocument/2006/relationships/customXml" Target="../ink/ink492.xml"/><Relationship Id="rId109" Type="http://schemas.openxmlformats.org/officeDocument/2006/relationships/image" Target="../media/image3400.png"/><Relationship Id="rId34" Type="http://schemas.openxmlformats.org/officeDocument/2006/relationships/image" Target="../media/image3363.png"/><Relationship Id="rId55" Type="http://schemas.openxmlformats.org/officeDocument/2006/relationships/customXml" Target="../ink/ink513.xml"/><Relationship Id="rId76" Type="http://schemas.openxmlformats.org/officeDocument/2006/relationships/customXml" Target="../ink/ink524.xml"/><Relationship Id="rId97" Type="http://schemas.openxmlformats.org/officeDocument/2006/relationships/image" Target="../media/image3394.png"/><Relationship Id="rId120" Type="http://schemas.openxmlformats.org/officeDocument/2006/relationships/customXml" Target="../ink/ink546.xml"/><Relationship Id="rId141" Type="http://schemas.openxmlformats.org/officeDocument/2006/relationships/image" Target="../media/image3416.png"/><Relationship Id="rId7" Type="http://schemas.openxmlformats.org/officeDocument/2006/relationships/customXml" Target="../ink/ink489.xml"/><Relationship Id="rId162" Type="http://schemas.openxmlformats.org/officeDocument/2006/relationships/customXml" Target="../ink/ink567.xml"/><Relationship Id="rId183" Type="http://schemas.openxmlformats.org/officeDocument/2006/relationships/image" Target="../media/image3437.png"/><Relationship Id="rId218" Type="http://schemas.openxmlformats.org/officeDocument/2006/relationships/customXml" Target="../ink/ink595.xml"/><Relationship Id="rId239" Type="http://schemas.openxmlformats.org/officeDocument/2006/relationships/image" Target="../media/image200.png"/><Relationship Id="rId24" Type="http://schemas.openxmlformats.org/officeDocument/2006/relationships/image" Target="../media/image3359.png"/><Relationship Id="rId45" Type="http://schemas.openxmlformats.org/officeDocument/2006/relationships/customXml" Target="../ink/ink508.xml"/><Relationship Id="rId66" Type="http://schemas.openxmlformats.org/officeDocument/2006/relationships/image" Target="../media/image3379.png"/><Relationship Id="rId87" Type="http://schemas.openxmlformats.org/officeDocument/2006/relationships/image" Target="../media/image3389.png"/><Relationship Id="rId110" Type="http://schemas.openxmlformats.org/officeDocument/2006/relationships/customXml" Target="../ink/ink541.xml"/><Relationship Id="rId131" Type="http://schemas.openxmlformats.org/officeDocument/2006/relationships/image" Target="../media/image3411.png"/><Relationship Id="rId152" Type="http://schemas.openxmlformats.org/officeDocument/2006/relationships/customXml" Target="../ink/ink562.xml"/><Relationship Id="rId173" Type="http://schemas.openxmlformats.org/officeDocument/2006/relationships/image" Target="../media/image3432.png"/><Relationship Id="rId194" Type="http://schemas.openxmlformats.org/officeDocument/2006/relationships/customXml" Target="../ink/ink583.xml"/><Relationship Id="rId208" Type="http://schemas.openxmlformats.org/officeDocument/2006/relationships/customXml" Target="../ink/ink590.xml"/><Relationship Id="rId229" Type="http://schemas.openxmlformats.org/officeDocument/2006/relationships/image" Target="../media/image195.png"/><Relationship Id="rId240" Type="http://schemas.openxmlformats.org/officeDocument/2006/relationships/customXml" Target="../ink/ink606.xml"/><Relationship Id="rId14" Type="http://schemas.openxmlformats.org/officeDocument/2006/relationships/image" Target="../media/image3354.png"/><Relationship Id="rId35" Type="http://schemas.openxmlformats.org/officeDocument/2006/relationships/customXml" Target="../ink/ink503.xml"/><Relationship Id="rId56" Type="http://schemas.openxmlformats.org/officeDocument/2006/relationships/image" Target="../media/image3374.png"/><Relationship Id="rId77" Type="http://schemas.openxmlformats.org/officeDocument/2006/relationships/image" Target="../media/image3384.png"/><Relationship Id="rId100" Type="http://schemas.openxmlformats.org/officeDocument/2006/relationships/customXml" Target="../ink/ink536.xml"/><Relationship Id="rId8" Type="http://schemas.openxmlformats.org/officeDocument/2006/relationships/image" Target="../media/image3351.png"/><Relationship Id="rId98" Type="http://schemas.openxmlformats.org/officeDocument/2006/relationships/customXml" Target="../ink/ink535.xml"/><Relationship Id="rId121" Type="http://schemas.openxmlformats.org/officeDocument/2006/relationships/image" Target="../media/image3406.png"/><Relationship Id="rId142" Type="http://schemas.openxmlformats.org/officeDocument/2006/relationships/customXml" Target="../ink/ink557.xml"/><Relationship Id="rId163" Type="http://schemas.openxmlformats.org/officeDocument/2006/relationships/image" Target="../media/image3427.png"/><Relationship Id="rId184" Type="http://schemas.openxmlformats.org/officeDocument/2006/relationships/customXml" Target="../ink/ink578.xml"/><Relationship Id="rId219" Type="http://schemas.openxmlformats.org/officeDocument/2006/relationships/image" Target="../media/image3455.png"/><Relationship Id="rId230" Type="http://schemas.openxmlformats.org/officeDocument/2006/relationships/customXml" Target="../ink/ink601.xml"/><Relationship Id="rId25" Type="http://schemas.openxmlformats.org/officeDocument/2006/relationships/customXml" Target="../ink/ink498.xml"/><Relationship Id="rId46" Type="http://schemas.openxmlformats.org/officeDocument/2006/relationships/image" Target="../media/image3369.png"/><Relationship Id="rId67" Type="http://schemas.openxmlformats.org/officeDocument/2006/relationships/customXml" Target="../ink/ink519.xml"/><Relationship Id="rId88" Type="http://schemas.openxmlformats.org/officeDocument/2006/relationships/customXml" Target="../ink/ink530.xml"/><Relationship Id="rId111" Type="http://schemas.openxmlformats.org/officeDocument/2006/relationships/image" Target="../media/image3401.png"/><Relationship Id="rId132" Type="http://schemas.openxmlformats.org/officeDocument/2006/relationships/customXml" Target="../ink/ink552.xml"/><Relationship Id="rId153" Type="http://schemas.openxmlformats.org/officeDocument/2006/relationships/image" Target="../media/image3422.png"/><Relationship Id="rId174" Type="http://schemas.openxmlformats.org/officeDocument/2006/relationships/customXml" Target="../ink/ink573.xml"/><Relationship Id="rId195" Type="http://schemas.openxmlformats.org/officeDocument/2006/relationships/image" Target="../media/image3443.png"/><Relationship Id="rId209" Type="http://schemas.openxmlformats.org/officeDocument/2006/relationships/image" Target="../media/image3450.png"/><Relationship Id="rId220" Type="http://schemas.openxmlformats.org/officeDocument/2006/relationships/customXml" Target="../ink/ink596.xml"/><Relationship Id="rId241" Type="http://schemas.openxmlformats.org/officeDocument/2006/relationships/image" Target="../media/image201.png"/><Relationship Id="rId15" Type="http://schemas.openxmlformats.org/officeDocument/2006/relationships/customXml" Target="../ink/ink493.xml"/><Relationship Id="rId36" Type="http://schemas.openxmlformats.org/officeDocument/2006/relationships/image" Target="../media/image3364.png"/><Relationship Id="rId57" Type="http://schemas.openxmlformats.org/officeDocument/2006/relationships/customXml" Target="../ink/ink514.xml"/><Relationship Id="rId106" Type="http://schemas.openxmlformats.org/officeDocument/2006/relationships/customXml" Target="../ink/ink539.xml"/><Relationship Id="rId127" Type="http://schemas.openxmlformats.org/officeDocument/2006/relationships/image" Target="../media/image3409.png"/><Relationship Id="rId10" Type="http://schemas.openxmlformats.org/officeDocument/2006/relationships/image" Target="../media/image3352.png"/><Relationship Id="rId31" Type="http://schemas.openxmlformats.org/officeDocument/2006/relationships/customXml" Target="../ink/ink501.xml"/><Relationship Id="rId52" Type="http://schemas.openxmlformats.org/officeDocument/2006/relationships/image" Target="../media/image3372.png"/><Relationship Id="rId73" Type="http://schemas.openxmlformats.org/officeDocument/2006/relationships/customXml" Target="../ink/ink522.xml"/><Relationship Id="rId78" Type="http://schemas.openxmlformats.org/officeDocument/2006/relationships/customXml" Target="../ink/ink525.xml"/><Relationship Id="rId94" Type="http://schemas.openxmlformats.org/officeDocument/2006/relationships/customXml" Target="../ink/ink533.xml"/><Relationship Id="rId99" Type="http://schemas.openxmlformats.org/officeDocument/2006/relationships/image" Target="../media/image3395.png"/><Relationship Id="rId101" Type="http://schemas.openxmlformats.org/officeDocument/2006/relationships/image" Target="../media/image3396.png"/><Relationship Id="rId122" Type="http://schemas.openxmlformats.org/officeDocument/2006/relationships/customXml" Target="../ink/ink547.xml"/><Relationship Id="rId143" Type="http://schemas.openxmlformats.org/officeDocument/2006/relationships/image" Target="../media/image3417.png"/><Relationship Id="rId148" Type="http://schemas.openxmlformats.org/officeDocument/2006/relationships/customXml" Target="../ink/ink560.xml"/><Relationship Id="rId164" Type="http://schemas.openxmlformats.org/officeDocument/2006/relationships/customXml" Target="../ink/ink568.xml"/><Relationship Id="rId169" Type="http://schemas.openxmlformats.org/officeDocument/2006/relationships/image" Target="../media/image3430.png"/><Relationship Id="rId185" Type="http://schemas.openxmlformats.org/officeDocument/2006/relationships/image" Target="../media/image3438.png"/><Relationship Id="rId4" Type="http://schemas.openxmlformats.org/officeDocument/2006/relationships/image" Target="../media/image3349.png"/><Relationship Id="rId9" Type="http://schemas.openxmlformats.org/officeDocument/2006/relationships/customXml" Target="../ink/ink490.xml"/><Relationship Id="rId180" Type="http://schemas.openxmlformats.org/officeDocument/2006/relationships/customXml" Target="../ink/ink576.xml"/><Relationship Id="rId210" Type="http://schemas.openxmlformats.org/officeDocument/2006/relationships/customXml" Target="../ink/ink591.xml"/><Relationship Id="rId215" Type="http://schemas.openxmlformats.org/officeDocument/2006/relationships/image" Target="../media/image3453.png"/><Relationship Id="rId236" Type="http://schemas.openxmlformats.org/officeDocument/2006/relationships/customXml" Target="../ink/ink604.xml"/><Relationship Id="rId26" Type="http://schemas.openxmlformats.org/officeDocument/2006/relationships/image" Target="../media/image3360.png"/><Relationship Id="rId231" Type="http://schemas.openxmlformats.org/officeDocument/2006/relationships/image" Target="../media/image196.png"/><Relationship Id="rId47" Type="http://schemas.openxmlformats.org/officeDocument/2006/relationships/customXml" Target="../ink/ink509.xml"/><Relationship Id="rId68" Type="http://schemas.openxmlformats.org/officeDocument/2006/relationships/image" Target="../media/image3380.png"/><Relationship Id="rId89" Type="http://schemas.openxmlformats.org/officeDocument/2006/relationships/image" Target="../media/image3390.png"/><Relationship Id="rId112" Type="http://schemas.openxmlformats.org/officeDocument/2006/relationships/customXml" Target="../ink/ink542.xml"/><Relationship Id="rId133" Type="http://schemas.openxmlformats.org/officeDocument/2006/relationships/image" Target="../media/image3412.png"/><Relationship Id="rId154" Type="http://schemas.openxmlformats.org/officeDocument/2006/relationships/customXml" Target="../ink/ink563.xml"/><Relationship Id="rId175" Type="http://schemas.openxmlformats.org/officeDocument/2006/relationships/image" Target="../media/image3433.png"/><Relationship Id="rId196" Type="http://schemas.openxmlformats.org/officeDocument/2006/relationships/customXml" Target="../ink/ink584.xml"/><Relationship Id="rId200" Type="http://schemas.openxmlformats.org/officeDocument/2006/relationships/customXml" Target="../ink/ink586.xml"/><Relationship Id="rId16" Type="http://schemas.openxmlformats.org/officeDocument/2006/relationships/image" Target="../media/image3355.png"/><Relationship Id="rId221" Type="http://schemas.openxmlformats.org/officeDocument/2006/relationships/image" Target="../media/image3456.png"/><Relationship Id="rId242" Type="http://schemas.openxmlformats.org/officeDocument/2006/relationships/customXml" Target="../ink/ink607.xml"/><Relationship Id="rId37" Type="http://schemas.openxmlformats.org/officeDocument/2006/relationships/customXml" Target="../ink/ink504.xml"/><Relationship Id="rId58" Type="http://schemas.openxmlformats.org/officeDocument/2006/relationships/image" Target="../media/image3375.png"/><Relationship Id="rId79" Type="http://schemas.openxmlformats.org/officeDocument/2006/relationships/image" Target="../media/image3385.png"/><Relationship Id="rId102" Type="http://schemas.openxmlformats.org/officeDocument/2006/relationships/customXml" Target="../ink/ink537.xml"/><Relationship Id="rId123" Type="http://schemas.openxmlformats.org/officeDocument/2006/relationships/image" Target="../media/image3407.png"/><Relationship Id="rId144" Type="http://schemas.openxmlformats.org/officeDocument/2006/relationships/customXml" Target="../ink/ink558.xml"/><Relationship Id="rId90" Type="http://schemas.openxmlformats.org/officeDocument/2006/relationships/customXml" Target="../ink/ink531.xml"/><Relationship Id="rId165" Type="http://schemas.openxmlformats.org/officeDocument/2006/relationships/image" Target="../media/image3428.png"/><Relationship Id="rId186" Type="http://schemas.openxmlformats.org/officeDocument/2006/relationships/customXml" Target="../ink/ink579.xml"/><Relationship Id="rId211" Type="http://schemas.openxmlformats.org/officeDocument/2006/relationships/image" Target="../media/image3451.png"/><Relationship Id="rId232" Type="http://schemas.openxmlformats.org/officeDocument/2006/relationships/customXml" Target="../ink/ink602.xml"/><Relationship Id="rId27" Type="http://schemas.openxmlformats.org/officeDocument/2006/relationships/customXml" Target="../ink/ink499.xml"/><Relationship Id="rId48" Type="http://schemas.openxmlformats.org/officeDocument/2006/relationships/image" Target="../media/image3370.png"/><Relationship Id="rId69" Type="http://schemas.openxmlformats.org/officeDocument/2006/relationships/customXml" Target="../ink/ink520.xml"/><Relationship Id="rId113" Type="http://schemas.openxmlformats.org/officeDocument/2006/relationships/image" Target="../media/image3402.png"/><Relationship Id="rId134" Type="http://schemas.openxmlformats.org/officeDocument/2006/relationships/customXml" Target="../ink/ink553.xml"/><Relationship Id="rId80" Type="http://schemas.openxmlformats.org/officeDocument/2006/relationships/customXml" Target="../ink/ink526.xml"/><Relationship Id="rId155" Type="http://schemas.openxmlformats.org/officeDocument/2006/relationships/image" Target="../media/image3423.png"/><Relationship Id="rId176" Type="http://schemas.openxmlformats.org/officeDocument/2006/relationships/customXml" Target="../ink/ink574.xml"/><Relationship Id="rId197" Type="http://schemas.openxmlformats.org/officeDocument/2006/relationships/image" Target="../media/image3444.png"/><Relationship Id="rId201" Type="http://schemas.openxmlformats.org/officeDocument/2006/relationships/image" Target="../media/image3446.png"/><Relationship Id="rId222" Type="http://schemas.openxmlformats.org/officeDocument/2006/relationships/customXml" Target="../ink/ink597.xml"/><Relationship Id="rId243" Type="http://schemas.openxmlformats.org/officeDocument/2006/relationships/image" Target="../media/image202.png"/><Relationship Id="rId17" Type="http://schemas.openxmlformats.org/officeDocument/2006/relationships/customXml" Target="../ink/ink494.xml"/><Relationship Id="rId38" Type="http://schemas.openxmlformats.org/officeDocument/2006/relationships/image" Target="../media/image3365.png"/><Relationship Id="rId59" Type="http://schemas.openxmlformats.org/officeDocument/2006/relationships/customXml" Target="../ink/ink515.xml"/><Relationship Id="rId103" Type="http://schemas.openxmlformats.org/officeDocument/2006/relationships/image" Target="../media/image3397.png"/><Relationship Id="rId124" Type="http://schemas.openxmlformats.org/officeDocument/2006/relationships/customXml" Target="../ink/ink548.xml"/><Relationship Id="rId70" Type="http://schemas.openxmlformats.org/officeDocument/2006/relationships/image" Target="../media/image3381.png"/><Relationship Id="rId91" Type="http://schemas.openxmlformats.org/officeDocument/2006/relationships/image" Target="../media/image3391.png"/><Relationship Id="rId145" Type="http://schemas.openxmlformats.org/officeDocument/2006/relationships/image" Target="../media/image3418.png"/><Relationship Id="rId166" Type="http://schemas.openxmlformats.org/officeDocument/2006/relationships/customXml" Target="../ink/ink569.xml"/><Relationship Id="rId187" Type="http://schemas.openxmlformats.org/officeDocument/2006/relationships/image" Target="../media/image3439.png"/><Relationship Id="rId1" Type="http://schemas.openxmlformats.org/officeDocument/2006/relationships/slideLayout" Target="../slideLayouts/slideLayout1.xml"/><Relationship Id="rId212" Type="http://schemas.openxmlformats.org/officeDocument/2006/relationships/customXml" Target="../ink/ink592.xml"/><Relationship Id="rId233" Type="http://schemas.openxmlformats.org/officeDocument/2006/relationships/image" Target="../media/image197.png"/><Relationship Id="rId28" Type="http://schemas.openxmlformats.org/officeDocument/2006/relationships/image" Target="../media/image3361.png"/><Relationship Id="rId49" Type="http://schemas.openxmlformats.org/officeDocument/2006/relationships/customXml" Target="../ink/ink510.xml"/><Relationship Id="rId114" Type="http://schemas.openxmlformats.org/officeDocument/2006/relationships/customXml" Target="../ink/ink543.xml"/><Relationship Id="rId60" Type="http://schemas.openxmlformats.org/officeDocument/2006/relationships/image" Target="../media/image3376.png"/><Relationship Id="rId81" Type="http://schemas.openxmlformats.org/officeDocument/2006/relationships/image" Target="../media/image3386.png"/><Relationship Id="rId135" Type="http://schemas.openxmlformats.org/officeDocument/2006/relationships/image" Target="../media/image3413.png"/><Relationship Id="rId156" Type="http://schemas.openxmlformats.org/officeDocument/2006/relationships/customXml" Target="../ink/ink564.xml"/><Relationship Id="rId177" Type="http://schemas.openxmlformats.org/officeDocument/2006/relationships/image" Target="../media/image3434.png"/><Relationship Id="rId198" Type="http://schemas.openxmlformats.org/officeDocument/2006/relationships/customXml" Target="../ink/ink585.xml"/><Relationship Id="rId202" Type="http://schemas.openxmlformats.org/officeDocument/2006/relationships/customXml" Target="../ink/ink587.xml"/><Relationship Id="rId223" Type="http://schemas.openxmlformats.org/officeDocument/2006/relationships/image" Target="../media/image3457.png"/><Relationship Id="rId18" Type="http://schemas.openxmlformats.org/officeDocument/2006/relationships/image" Target="../media/image3356.png"/><Relationship Id="rId39" Type="http://schemas.openxmlformats.org/officeDocument/2006/relationships/customXml" Target="../ink/ink505.xml"/><Relationship Id="rId50" Type="http://schemas.openxmlformats.org/officeDocument/2006/relationships/image" Target="../media/image3371.png"/><Relationship Id="rId104" Type="http://schemas.openxmlformats.org/officeDocument/2006/relationships/customXml" Target="../ink/ink538.xml"/><Relationship Id="rId125" Type="http://schemas.openxmlformats.org/officeDocument/2006/relationships/image" Target="../media/image3408.png"/><Relationship Id="rId146" Type="http://schemas.openxmlformats.org/officeDocument/2006/relationships/customXml" Target="../ink/ink559.xml"/><Relationship Id="rId167" Type="http://schemas.openxmlformats.org/officeDocument/2006/relationships/image" Target="../media/image3429.png"/><Relationship Id="rId188" Type="http://schemas.openxmlformats.org/officeDocument/2006/relationships/customXml" Target="../ink/ink580.xml"/><Relationship Id="rId71" Type="http://schemas.openxmlformats.org/officeDocument/2006/relationships/customXml" Target="../ink/ink521.xml"/><Relationship Id="rId92" Type="http://schemas.openxmlformats.org/officeDocument/2006/relationships/customXml" Target="../ink/ink532.xml"/><Relationship Id="rId213" Type="http://schemas.openxmlformats.org/officeDocument/2006/relationships/image" Target="../media/image3452.png"/><Relationship Id="rId234" Type="http://schemas.openxmlformats.org/officeDocument/2006/relationships/customXml" Target="../ink/ink603.xml"/><Relationship Id="rId2" Type="http://schemas.openxmlformats.org/officeDocument/2006/relationships/image" Target="../media/image193.jpg"/><Relationship Id="rId29" Type="http://schemas.openxmlformats.org/officeDocument/2006/relationships/customXml" Target="../ink/ink500.xml"/><Relationship Id="rId40" Type="http://schemas.openxmlformats.org/officeDocument/2006/relationships/image" Target="../media/image3366.png"/><Relationship Id="rId115" Type="http://schemas.openxmlformats.org/officeDocument/2006/relationships/image" Target="../media/image3403.png"/><Relationship Id="rId136" Type="http://schemas.openxmlformats.org/officeDocument/2006/relationships/customXml" Target="../ink/ink554.xml"/><Relationship Id="rId157" Type="http://schemas.openxmlformats.org/officeDocument/2006/relationships/image" Target="../media/image3424.png"/><Relationship Id="rId178" Type="http://schemas.openxmlformats.org/officeDocument/2006/relationships/customXml" Target="../ink/ink575.xml"/><Relationship Id="rId61" Type="http://schemas.openxmlformats.org/officeDocument/2006/relationships/customXml" Target="../ink/ink516.xml"/><Relationship Id="rId82" Type="http://schemas.openxmlformats.org/officeDocument/2006/relationships/customXml" Target="../ink/ink527.xml"/><Relationship Id="rId199" Type="http://schemas.openxmlformats.org/officeDocument/2006/relationships/image" Target="../media/image3445.png"/><Relationship Id="rId203" Type="http://schemas.openxmlformats.org/officeDocument/2006/relationships/image" Target="../media/image3447.png"/><Relationship Id="rId19" Type="http://schemas.openxmlformats.org/officeDocument/2006/relationships/customXml" Target="../ink/ink495.xml"/><Relationship Id="rId224" Type="http://schemas.openxmlformats.org/officeDocument/2006/relationships/customXml" Target="../ink/ink598.xml"/><Relationship Id="rId30" Type="http://schemas.openxmlformats.org/officeDocument/2006/relationships/image" Target="../media/image3319.png"/><Relationship Id="rId105" Type="http://schemas.openxmlformats.org/officeDocument/2006/relationships/image" Target="../media/image3398.png"/><Relationship Id="rId126" Type="http://schemas.openxmlformats.org/officeDocument/2006/relationships/customXml" Target="../ink/ink549.xml"/><Relationship Id="rId147" Type="http://schemas.openxmlformats.org/officeDocument/2006/relationships/image" Target="../media/image3419.png"/><Relationship Id="rId168" Type="http://schemas.openxmlformats.org/officeDocument/2006/relationships/customXml" Target="../ink/ink570.xml"/><Relationship Id="rId51" Type="http://schemas.openxmlformats.org/officeDocument/2006/relationships/customXml" Target="../ink/ink511.xml"/><Relationship Id="rId72" Type="http://schemas.openxmlformats.org/officeDocument/2006/relationships/image" Target="../media/image3382.png"/><Relationship Id="rId93" Type="http://schemas.openxmlformats.org/officeDocument/2006/relationships/image" Target="../media/image3392.png"/><Relationship Id="rId189" Type="http://schemas.openxmlformats.org/officeDocument/2006/relationships/image" Target="../media/image3440.png"/><Relationship Id="rId3" Type="http://schemas.openxmlformats.org/officeDocument/2006/relationships/customXml" Target="../ink/ink487.xml"/><Relationship Id="rId214" Type="http://schemas.openxmlformats.org/officeDocument/2006/relationships/customXml" Target="../ink/ink593.xml"/><Relationship Id="rId235" Type="http://schemas.openxmlformats.org/officeDocument/2006/relationships/image" Target="../media/image198.png"/><Relationship Id="rId116" Type="http://schemas.openxmlformats.org/officeDocument/2006/relationships/customXml" Target="../ink/ink544.xml"/><Relationship Id="rId137" Type="http://schemas.openxmlformats.org/officeDocument/2006/relationships/image" Target="../media/image3414.png"/><Relationship Id="rId158" Type="http://schemas.openxmlformats.org/officeDocument/2006/relationships/customXml" Target="../ink/ink565.xml"/><Relationship Id="rId20" Type="http://schemas.openxmlformats.org/officeDocument/2006/relationships/image" Target="../media/image3357.png"/><Relationship Id="rId41" Type="http://schemas.openxmlformats.org/officeDocument/2006/relationships/customXml" Target="../ink/ink506.xml"/><Relationship Id="rId62" Type="http://schemas.openxmlformats.org/officeDocument/2006/relationships/image" Target="../media/image3377.png"/><Relationship Id="rId83" Type="http://schemas.openxmlformats.org/officeDocument/2006/relationships/image" Target="../media/image3387.png"/><Relationship Id="rId179" Type="http://schemas.openxmlformats.org/officeDocument/2006/relationships/image" Target="../media/image3435.png"/><Relationship Id="rId190" Type="http://schemas.openxmlformats.org/officeDocument/2006/relationships/customXml" Target="../ink/ink581.xml"/><Relationship Id="rId204" Type="http://schemas.openxmlformats.org/officeDocument/2006/relationships/customXml" Target="../ink/ink588.xml"/><Relationship Id="rId225" Type="http://schemas.openxmlformats.org/officeDocument/2006/relationships/image" Target="../media/image3458.png"/></Relationships>
</file>

<file path=ppt/slides/_rels/slide8.xml.rels><?xml version="1.0" encoding="UTF-8" standalone="yes"?>
<Relationships xmlns="http://schemas.openxmlformats.org/package/2006/relationships"><Relationship Id="rId13" Type="http://schemas.openxmlformats.org/officeDocument/2006/relationships/image" Target="../media/image3464.png"/><Relationship Id="rId18" Type="http://schemas.openxmlformats.org/officeDocument/2006/relationships/customXml" Target="../ink/ink616.xml"/><Relationship Id="rId26" Type="http://schemas.openxmlformats.org/officeDocument/2006/relationships/customXml" Target="../ink/ink620.xml"/><Relationship Id="rId39" Type="http://schemas.openxmlformats.org/officeDocument/2006/relationships/image" Target="../media/image3477.png"/><Relationship Id="rId21" Type="http://schemas.openxmlformats.org/officeDocument/2006/relationships/image" Target="../media/image3468.png"/><Relationship Id="rId34" Type="http://schemas.openxmlformats.org/officeDocument/2006/relationships/customXml" Target="../ink/ink624.xml"/><Relationship Id="rId42" Type="http://schemas.openxmlformats.org/officeDocument/2006/relationships/customXml" Target="../ink/ink628.xml"/><Relationship Id="rId47" Type="http://schemas.openxmlformats.org/officeDocument/2006/relationships/image" Target="../media/image3481.png"/><Relationship Id="rId50" Type="http://schemas.openxmlformats.org/officeDocument/2006/relationships/customXml" Target="../ink/ink632.xml"/><Relationship Id="rId55" Type="http://schemas.openxmlformats.org/officeDocument/2006/relationships/image" Target="../media/image206.png"/><Relationship Id="rId7" Type="http://schemas.openxmlformats.org/officeDocument/2006/relationships/image" Target="../media/image3461.png"/><Relationship Id="rId2" Type="http://schemas.openxmlformats.org/officeDocument/2006/relationships/customXml" Target="../ink/ink608.xml"/><Relationship Id="rId16" Type="http://schemas.openxmlformats.org/officeDocument/2006/relationships/customXml" Target="../ink/ink615.xml"/><Relationship Id="rId29" Type="http://schemas.openxmlformats.org/officeDocument/2006/relationships/image" Target="../media/image3472.png"/><Relationship Id="rId11" Type="http://schemas.openxmlformats.org/officeDocument/2006/relationships/image" Target="../media/image3463.png"/><Relationship Id="rId24" Type="http://schemas.openxmlformats.org/officeDocument/2006/relationships/customXml" Target="../ink/ink619.xml"/><Relationship Id="rId32" Type="http://schemas.openxmlformats.org/officeDocument/2006/relationships/customXml" Target="../ink/ink623.xml"/><Relationship Id="rId37" Type="http://schemas.openxmlformats.org/officeDocument/2006/relationships/image" Target="../media/image3476.png"/><Relationship Id="rId40" Type="http://schemas.openxmlformats.org/officeDocument/2006/relationships/customXml" Target="../ink/ink627.xml"/><Relationship Id="rId45" Type="http://schemas.openxmlformats.org/officeDocument/2006/relationships/image" Target="../media/image3480.png"/><Relationship Id="rId53" Type="http://schemas.openxmlformats.org/officeDocument/2006/relationships/image" Target="../media/image205.png"/><Relationship Id="rId5" Type="http://schemas.openxmlformats.org/officeDocument/2006/relationships/image" Target="../media/image3460.png"/><Relationship Id="rId10" Type="http://schemas.openxmlformats.org/officeDocument/2006/relationships/customXml" Target="../ink/ink612.xml"/><Relationship Id="rId19" Type="http://schemas.openxmlformats.org/officeDocument/2006/relationships/image" Target="../media/image3467.png"/><Relationship Id="rId31" Type="http://schemas.openxmlformats.org/officeDocument/2006/relationships/image" Target="../media/image3473.png"/><Relationship Id="rId44" Type="http://schemas.openxmlformats.org/officeDocument/2006/relationships/customXml" Target="../ink/ink629.xml"/><Relationship Id="rId52" Type="http://schemas.openxmlformats.org/officeDocument/2006/relationships/customXml" Target="../ink/ink633.xml"/><Relationship Id="rId4" Type="http://schemas.openxmlformats.org/officeDocument/2006/relationships/customXml" Target="../ink/ink609.xml"/><Relationship Id="rId9" Type="http://schemas.openxmlformats.org/officeDocument/2006/relationships/image" Target="../media/image3462.png"/><Relationship Id="rId14" Type="http://schemas.openxmlformats.org/officeDocument/2006/relationships/customXml" Target="../ink/ink614.xml"/><Relationship Id="rId22" Type="http://schemas.openxmlformats.org/officeDocument/2006/relationships/customXml" Target="../ink/ink618.xml"/><Relationship Id="rId27" Type="http://schemas.openxmlformats.org/officeDocument/2006/relationships/image" Target="../media/image3471.png"/><Relationship Id="rId30" Type="http://schemas.openxmlformats.org/officeDocument/2006/relationships/customXml" Target="../ink/ink622.xml"/><Relationship Id="rId35" Type="http://schemas.openxmlformats.org/officeDocument/2006/relationships/image" Target="../media/image3475.png"/><Relationship Id="rId43" Type="http://schemas.openxmlformats.org/officeDocument/2006/relationships/image" Target="../media/image3479.png"/><Relationship Id="rId48" Type="http://schemas.openxmlformats.org/officeDocument/2006/relationships/customXml" Target="../ink/ink631.xml"/><Relationship Id="rId8" Type="http://schemas.openxmlformats.org/officeDocument/2006/relationships/customXml" Target="../ink/ink611.xml"/><Relationship Id="rId51" Type="http://schemas.openxmlformats.org/officeDocument/2006/relationships/image" Target="../media/image204.png"/><Relationship Id="rId3" Type="http://schemas.openxmlformats.org/officeDocument/2006/relationships/image" Target="../media/image3459.png"/><Relationship Id="rId12" Type="http://schemas.openxmlformats.org/officeDocument/2006/relationships/customXml" Target="../ink/ink613.xml"/><Relationship Id="rId17" Type="http://schemas.openxmlformats.org/officeDocument/2006/relationships/image" Target="../media/image3466.png"/><Relationship Id="rId25" Type="http://schemas.openxmlformats.org/officeDocument/2006/relationships/image" Target="../media/image3470.png"/><Relationship Id="rId33" Type="http://schemas.openxmlformats.org/officeDocument/2006/relationships/image" Target="../media/image3474.png"/><Relationship Id="rId38" Type="http://schemas.openxmlformats.org/officeDocument/2006/relationships/customXml" Target="../ink/ink626.xml"/><Relationship Id="rId46" Type="http://schemas.openxmlformats.org/officeDocument/2006/relationships/customXml" Target="../ink/ink630.xml"/><Relationship Id="rId20" Type="http://schemas.openxmlformats.org/officeDocument/2006/relationships/customXml" Target="../ink/ink617.xml"/><Relationship Id="rId41" Type="http://schemas.openxmlformats.org/officeDocument/2006/relationships/image" Target="../media/image3478.png"/><Relationship Id="rId54" Type="http://schemas.openxmlformats.org/officeDocument/2006/relationships/customXml" Target="../ink/ink634.xml"/><Relationship Id="rId1" Type="http://schemas.openxmlformats.org/officeDocument/2006/relationships/slideLayout" Target="../slideLayouts/slideLayout1.xml"/><Relationship Id="rId6" Type="http://schemas.openxmlformats.org/officeDocument/2006/relationships/customXml" Target="../ink/ink610.xml"/><Relationship Id="rId15" Type="http://schemas.openxmlformats.org/officeDocument/2006/relationships/image" Target="../media/image3465.png"/><Relationship Id="rId23" Type="http://schemas.openxmlformats.org/officeDocument/2006/relationships/image" Target="../media/image3469.png"/><Relationship Id="rId28" Type="http://schemas.openxmlformats.org/officeDocument/2006/relationships/customXml" Target="../ink/ink621.xml"/><Relationship Id="rId36" Type="http://schemas.openxmlformats.org/officeDocument/2006/relationships/customXml" Target="../ink/ink625.xml"/><Relationship Id="rId49" Type="http://schemas.openxmlformats.org/officeDocument/2006/relationships/image" Target="../media/image203.png"/></Relationships>
</file>

<file path=ppt/slides/_rels/slide9.xml.rels><?xml version="1.0" encoding="UTF-8" standalone="yes"?>
<Relationships xmlns="http://schemas.openxmlformats.org/package/2006/relationships"><Relationship Id="rId13" Type="http://schemas.openxmlformats.org/officeDocument/2006/relationships/customXml" Target="../ink/ink640.xml"/><Relationship Id="rId18" Type="http://schemas.openxmlformats.org/officeDocument/2006/relationships/image" Target="../media/image3490.png"/><Relationship Id="rId26" Type="http://schemas.openxmlformats.org/officeDocument/2006/relationships/image" Target="../media/image3494.png"/><Relationship Id="rId39" Type="http://schemas.openxmlformats.org/officeDocument/2006/relationships/customXml" Target="../ink/ink653.xml"/><Relationship Id="rId21" Type="http://schemas.openxmlformats.org/officeDocument/2006/relationships/customXml" Target="../ink/ink644.xml"/><Relationship Id="rId34" Type="http://schemas.openxmlformats.org/officeDocument/2006/relationships/image" Target="../media/image3498.png"/><Relationship Id="rId42" Type="http://schemas.openxmlformats.org/officeDocument/2006/relationships/image" Target="../media/image210.png"/><Relationship Id="rId47" Type="http://schemas.openxmlformats.org/officeDocument/2006/relationships/customXml" Target="../ink/ink657.xml"/><Relationship Id="rId50" Type="http://schemas.openxmlformats.org/officeDocument/2006/relationships/image" Target="../media/image214.png"/><Relationship Id="rId55" Type="http://schemas.openxmlformats.org/officeDocument/2006/relationships/customXml" Target="../ink/ink661.xml"/><Relationship Id="rId7" Type="http://schemas.openxmlformats.org/officeDocument/2006/relationships/customXml" Target="../ink/ink637.xml"/><Relationship Id="rId2" Type="http://schemas.openxmlformats.org/officeDocument/2006/relationships/image" Target="../media/image207.jpeg"/><Relationship Id="rId16" Type="http://schemas.openxmlformats.org/officeDocument/2006/relationships/image" Target="../media/image3489.png"/><Relationship Id="rId29" Type="http://schemas.openxmlformats.org/officeDocument/2006/relationships/customXml" Target="../ink/ink648.xml"/><Relationship Id="rId11" Type="http://schemas.openxmlformats.org/officeDocument/2006/relationships/customXml" Target="../ink/ink639.xml"/><Relationship Id="rId24" Type="http://schemas.openxmlformats.org/officeDocument/2006/relationships/image" Target="../media/image3493.png"/><Relationship Id="rId32" Type="http://schemas.openxmlformats.org/officeDocument/2006/relationships/image" Target="../media/image3497.png"/><Relationship Id="rId37" Type="http://schemas.openxmlformats.org/officeDocument/2006/relationships/customXml" Target="../ink/ink652.xml"/><Relationship Id="rId40" Type="http://schemas.openxmlformats.org/officeDocument/2006/relationships/image" Target="../media/image209.png"/><Relationship Id="rId45" Type="http://schemas.openxmlformats.org/officeDocument/2006/relationships/customXml" Target="../ink/ink656.xml"/><Relationship Id="rId53" Type="http://schemas.openxmlformats.org/officeDocument/2006/relationships/customXml" Target="../ink/ink660.xml"/><Relationship Id="rId5" Type="http://schemas.openxmlformats.org/officeDocument/2006/relationships/customXml" Target="../ink/ink636.xml"/><Relationship Id="rId10" Type="http://schemas.openxmlformats.org/officeDocument/2006/relationships/image" Target="../media/image3486.png"/><Relationship Id="rId19" Type="http://schemas.openxmlformats.org/officeDocument/2006/relationships/customXml" Target="../ink/ink643.xml"/><Relationship Id="rId31" Type="http://schemas.openxmlformats.org/officeDocument/2006/relationships/customXml" Target="../ink/ink649.xml"/><Relationship Id="rId44" Type="http://schemas.openxmlformats.org/officeDocument/2006/relationships/image" Target="../media/image211.png"/><Relationship Id="rId52" Type="http://schemas.openxmlformats.org/officeDocument/2006/relationships/image" Target="../media/image215.png"/><Relationship Id="rId4" Type="http://schemas.openxmlformats.org/officeDocument/2006/relationships/image" Target="../media/image3483.png"/><Relationship Id="rId9" Type="http://schemas.openxmlformats.org/officeDocument/2006/relationships/customXml" Target="../ink/ink638.xml"/><Relationship Id="rId14" Type="http://schemas.openxmlformats.org/officeDocument/2006/relationships/image" Target="../media/image3488.png"/><Relationship Id="rId22" Type="http://schemas.openxmlformats.org/officeDocument/2006/relationships/image" Target="../media/image3492.png"/><Relationship Id="rId27" Type="http://schemas.openxmlformats.org/officeDocument/2006/relationships/customXml" Target="../ink/ink647.xml"/><Relationship Id="rId30" Type="http://schemas.openxmlformats.org/officeDocument/2006/relationships/image" Target="../media/image3496.png"/><Relationship Id="rId35" Type="http://schemas.openxmlformats.org/officeDocument/2006/relationships/customXml" Target="../ink/ink651.xml"/><Relationship Id="rId43" Type="http://schemas.openxmlformats.org/officeDocument/2006/relationships/customXml" Target="../ink/ink655.xml"/><Relationship Id="rId48" Type="http://schemas.openxmlformats.org/officeDocument/2006/relationships/image" Target="../media/image213.png"/><Relationship Id="rId56" Type="http://schemas.openxmlformats.org/officeDocument/2006/relationships/image" Target="../media/image217.png"/><Relationship Id="rId8" Type="http://schemas.openxmlformats.org/officeDocument/2006/relationships/image" Target="../media/image3485.png"/><Relationship Id="rId51" Type="http://schemas.openxmlformats.org/officeDocument/2006/relationships/customXml" Target="../ink/ink659.xml"/><Relationship Id="rId3" Type="http://schemas.openxmlformats.org/officeDocument/2006/relationships/customXml" Target="../ink/ink635.xml"/><Relationship Id="rId12" Type="http://schemas.openxmlformats.org/officeDocument/2006/relationships/image" Target="../media/image3487.png"/><Relationship Id="rId17" Type="http://schemas.openxmlformats.org/officeDocument/2006/relationships/customXml" Target="../ink/ink642.xml"/><Relationship Id="rId25" Type="http://schemas.openxmlformats.org/officeDocument/2006/relationships/customXml" Target="../ink/ink646.xml"/><Relationship Id="rId33" Type="http://schemas.openxmlformats.org/officeDocument/2006/relationships/customXml" Target="../ink/ink650.xml"/><Relationship Id="rId38" Type="http://schemas.openxmlformats.org/officeDocument/2006/relationships/image" Target="../media/image208.png"/><Relationship Id="rId46" Type="http://schemas.openxmlformats.org/officeDocument/2006/relationships/image" Target="../media/image212.png"/><Relationship Id="rId20" Type="http://schemas.openxmlformats.org/officeDocument/2006/relationships/image" Target="../media/image3491.png"/><Relationship Id="rId41" Type="http://schemas.openxmlformats.org/officeDocument/2006/relationships/customXml" Target="../ink/ink654.xml"/><Relationship Id="rId54" Type="http://schemas.openxmlformats.org/officeDocument/2006/relationships/image" Target="../media/image216.png"/><Relationship Id="rId1" Type="http://schemas.openxmlformats.org/officeDocument/2006/relationships/slideLayout" Target="../slideLayouts/slideLayout1.xml"/><Relationship Id="rId6" Type="http://schemas.openxmlformats.org/officeDocument/2006/relationships/image" Target="../media/image3484.png"/><Relationship Id="rId15" Type="http://schemas.openxmlformats.org/officeDocument/2006/relationships/customXml" Target="../ink/ink641.xml"/><Relationship Id="rId23" Type="http://schemas.openxmlformats.org/officeDocument/2006/relationships/customXml" Target="../ink/ink645.xml"/><Relationship Id="rId28" Type="http://schemas.openxmlformats.org/officeDocument/2006/relationships/image" Target="../media/image3495.png"/><Relationship Id="rId36" Type="http://schemas.openxmlformats.org/officeDocument/2006/relationships/image" Target="../media/image3499.png"/><Relationship Id="rId49" Type="http://schemas.openxmlformats.org/officeDocument/2006/relationships/customXml" Target="../ink/ink6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83553FB8-E10E-B013-FCD7-2F66DBF03E0D}"/>
              </a:ext>
            </a:extLst>
          </p:cNvPr>
          <p:cNvGrpSpPr/>
          <p:nvPr/>
        </p:nvGrpSpPr>
        <p:grpSpPr>
          <a:xfrm>
            <a:off x="619494" y="5993186"/>
            <a:ext cx="224280" cy="276840"/>
            <a:chOff x="619494" y="5993186"/>
            <a:chExt cx="224280" cy="2768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4374A6E-91AB-C2CE-3E57-ED4E615A4EA1}"/>
                    </a:ext>
                  </a:extLst>
                </p14:cNvPr>
                <p14:cNvContentPartPr/>
                <p14:nvPr/>
              </p14:nvContentPartPr>
              <p14:xfrm>
                <a:off x="619494" y="6065906"/>
                <a:ext cx="187920" cy="204120"/>
              </p14:xfrm>
            </p:contentPart>
          </mc:Choice>
          <mc:Fallback xmlns="">
            <p:pic>
              <p:nvPicPr>
                <p:cNvPr id="2" name="Freihand 1">
                  <a:extLst>
                    <a:ext uri="{FF2B5EF4-FFF2-40B4-BE49-F238E27FC236}">
                      <a16:creationId xmlns:a16="http://schemas.microsoft.com/office/drawing/2014/main" id="{C4374A6E-91AB-C2CE-3E57-ED4E615A4EA1}"/>
                    </a:ext>
                  </a:extLst>
                </p:cNvPr>
                <p:cNvPicPr/>
                <p:nvPr/>
              </p:nvPicPr>
              <p:blipFill>
                <a:blip r:embed="rId6"/>
                <a:stretch>
                  <a:fillRect/>
                </a:stretch>
              </p:blipFill>
              <p:spPr>
                <a:xfrm>
                  <a:off x="615174" y="6061586"/>
                  <a:ext cx="1965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547435-A9B5-515B-53CF-C2D953BAB946}"/>
                    </a:ext>
                  </a:extLst>
                </p14:cNvPr>
                <p14:cNvContentPartPr/>
                <p14:nvPr/>
              </p14:nvContentPartPr>
              <p14:xfrm>
                <a:off x="626694" y="5993186"/>
                <a:ext cx="217080" cy="267480"/>
              </p14:xfrm>
            </p:contentPart>
          </mc:Choice>
          <mc:Fallback xmlns="">
            <p:pic>
              <p:nvPicPr>
                <p:cNvPr id="3" name="Freihand 2">
                  <a:extLst>
                    <a:ext uri="{FF2B5EF4-FFF2-40B4-BE49-F238E27FC236}">
                      <a16:creationId xmlns:a16="http://schemas.microsoft.com/office/drawing/2014/main" id="{24547435-A9B5-515B-53CF-C2D953BAB946}"/>
                    </a:ext>
                  </a:extLst>
                </p:cNvPr>
                <p:cNvPicPr/>
                <p:nvPr/>
              </p:nvPicPr>
              <p:blipFill>
                <a:blip r:embed="rId8"/>
                <a:stretch>
                  <a:fillRect/>
                </a:stretch>
              </p:blipFill>
              <p:spPr>
                <a:xfrm>
                  <a:off x="622374" y="5988866"/>
                  <a:ext cx="225720" cy="276120"/>
                </a:xfrm>
                <a:prstGeom prst="rect">
                  <a:avLst/>
                </a:prstGeom>
              </p:spPr>
            </p:pic>
          </mc:Fallback>
        </mc:AlternateContent>
      </p:grpSp>
      <p:grpSp>
        <p:nvGrpSpPr>
          <p:cNvPr id="14" name="Gruppieren 13">
            <a:extLst>
              <a:ext uri="{FF2B5EF4-FFF2-40B4-BE49-F238E27FC236}">
                <a16:creationId xmlns:a16="http://schemas.microsoft.com/office/drawing/2014/main" id="{D3A3ADAD-A54A-4885-A3D0-8C41646A2C85}"/>
              </a:ext>
            </a:extLst>
          </p:cNvPr>
          <p:cNvGrpSpPr/>
          <p:nvPr/>
        </p:nvGrpSpPr>
        <p:grpSpPr>
          <a:xfrm>
            <a:off x="620574" y="5468666"/>
            <a:ext cx="215280" cy="275400"/>
            <a:chOff x="620574" y="5468666"/>
            <a:chExt cx="215280" cy="27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127ED8D-EADD-6253-5857-84DB7B3BA2C0}"/>
                    </a:ext>
                  </a:extLst>
                </p14:cNvPr>
                <p14:cNvContentPartPr/>
                <p14:nvPr/>
              </p14:nvContentPartPr>
              <p14:xfrm>
                <a:off x="620574" y="5490626"/>
                <a:ext cx="211320" cy="253440"/>
              </p14:xfrm>
            </p:contentPart>
          </mc:Choice>
          <mc:Fallback xmlns="">
            <p:pic>
              <p:nvPicPr>
                <p:cNvPr id="6" name="Freihand 5">
                  <a:extLst>
                    <a:ext uri="{FF2B5EF4-FFF2-40B4-BE49-F238E27FC236}">
                      <a16:creationId xmlns:a16="http://schemas.microsoft.com/office/drawing/2014/main" id="{9127ED8D-EADD-6253-5857-84DB7B3BA2C0}"/>
                    </a:ext>
                  </a:extLst>
                </p:cNvPr>
                <p:cNvPicPr/>
                <p:nvPr/>
              </p:nvPicPr>
              <p:blipFill>
                <a:blip r:embed="rId10"/>
                <a:stretch>
                  <a:fillRect/>
                </a:stretch>
              </p:blipFill>
              <p:spPr>
                <a:xfrm>
                  <a:off x="611934" y="5481986"/>
                  <a:ext cx="2289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8AFD561-41B9-C561-187B-73A2F9D4E86A}"/>
                    </a:ext>
                  </a:extLst>
                </p14:cNvPr>
                <p14:cNvContentPartPr/>
                <p14:nvPr/>
              </p14:nvContentPartPr>
              <p14:xfrm>
                <a:off x="636054" y="5468666"/>
                <a:ext cx="199800" cy="261000"/>
              </p14:xfrm>
            </p:contentPart>
          </mc:Choice>
          <mc:Fallback xmlns="">
            <p:pic>
              <p:nvPicPr>
                <p:cNvPr id="9" name="Freihand 8">
                  <a:extLst>
                    <a:ext uri="{FF2B5EF4-FFF2-40B4-BE49-F238E27FC236}">
                      <a16:creationId xmlns:a16="http://schemas.microsoft.com/office/drawing/2014/main" id="{98AFD561-41B9-C561-187B-73A2F9D4E86A}"/>
                    </a:ext>
                  </a:extLst>
                </p:cNvPr>
                <p:cNvPicPr/>
                <p:nvPr/>
              </p:nvPicPr>
              <p:blipFill>
                <a:blip r:embed="rId12"/>
                <a:stretch>
                  <a:fillRect/>
                </a:stretch>
              </p:blipFill>
              <p:spPr>
                <a:xfrm>
                  <a:off x="627414" y="5459666"/>
                  <a:ext cx="217440" cy="278640"/>
                </a:xfrm>
                <a:prstGeom prst="rect">
                  <a:avLst/>
                </a:prstGeom>
              </p:spPr>
            </p:pic>
          </mc:Fallback>
        </mc:AlternateContent>
      </p:grpSp>
      <p:grpSp>
        <p:nvGrpSpPr>
          <p:cNvPr id="17" name="Gruppieren 16">
            <a:extLst>
              <a:ext uri="{FF2B5EF4-FFF2-40B4-BE49-F238E27FC236}">
                <a16:creationId xmlns:a16="http://schemas.microsoft.com/office/drawing/2014/main" id="{BEB04DA3-8598-2CDA-02F8-DA564A137709}"/>
              </a:ext>
            </a:extLst>
          </p:cNvPr>
          <p:cNvGrpSpPr/>
          <p:nvPr/>
        </p:nvGrpSpPr>
        <p:grpSpPr>
          <a:xfrm>
            <a:off x="634614" y="5079506"/>
            <a:ext cx="202680" cy="225720"/>
            <a:chOff x="634614" y="5079506"/>
            <a:chExt cx="202680" cy="225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AAE30594-C4FF-16A9-57C8-E60AB4322514}"/>
                    </a:ext>
                  </a:extLst>
                </p14:cNvPr>
                <p14:cNvContentPartPr/>
                <p14:nvPr/>
              </p14:nvContentPartPr>
              <p14:xfrm>
                <a:off x="634614" y="5145746"/>
                <a:ext cx="202680" cy="140760"/>
              </p14:xfrm>
            </p:contentPart>
          </mc:Choice>
          <mc:Fallback xmlns="">
            <p:pic>
              <p:nvPicPr>
                <p:cNvPr id="15" name="Freihand 14">
                  <a:extLst>
                    <a:ext uri="{FF2B5EF4-FFF2-40B4-BE49-F238E27FC236}">
                      <a16:creationId xmlns:a16="http://schemas.microsoft.com/office/drawing/2014/main" id="{AAE30594-C4FF-16A9-57C8-E60AB4322514}"/>
                    </a:ext>
                  </a:extLst>
                </p:cNvPr>
                <p:cNvPicPr/>
                <p:nvPr/>
              </p:nvPicPr>
              <p:blipFill>
                <a:blip r:embed="rId14"/>
                <a:stretch>
                  <a:fillRect/>
                </a:stretch>
              </p:blipFill>
              <p:spPr>
                <a:xfrm>
                  <a:off x="625614" y="5136746"/>
                  <a:ext cx="220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366C26F3-2479-E976-2347-30245A01DD6E}"/>
                    </a:ext>
                  </a:extLst>
                </p14:cNvPr>
                <p14:cNvContentPartPr/>
                <p14:nvPr/>
              </p14:nvContentPartPr>
              <p14:xfrm>
                <a:off x="673494" y="5079506"/>
                <a:ext cx="143640" cy="225720"/>
              </p14:xfrm>
            </p:contentPart>
          </mc:Choice>
          <mc:Fallback xmlns="">
            <p:pic>
              <p:nvPicPr>
                <p:cNvPr id="16" name="Freihand 15">
                  <a:extLst>
                    <a:ext uri="{FF2B5EF4-FFF2-40B4-BE49-F238E27FC236}">
                      <a16:creationId xmlns:a16="http://schemas.microsoft.com/office/drawing/2014/main" id="{366C26F3-2479-E976-2347-30245A01DD6E}"/>
                    </a:ext>
                  </a:extLst>
                </p:cNvPr>
                <p:cNvPicPr/>
                <p:nvPr/>
              </p:nvPicPr>
              <p:blipFill>
                <a:blip r:embed="rId16"/>
                <a:stretch>
                  <a:fillRect/>
                </a:stretch>
              </p:blipFill>
              <p:spPr>
                <a:xfrm>
                  <a:off x="664854" y="5070866"/>
                  <a:ext cx="161280" cy="24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EAC737DD-F59A-BEC6-D252-234AF44DFA5E}"/>
                  </a:ext>
                </a:extLst>
              </p14:cNvPr>
              <p14:cNvContentPartPr/>
              <p14:nvPr/>
            </p14:nvContentPartPr>
            <p14:xfrm>
              <a:off x="11288094" y="3525026"/>
              <a:ext cx="176040" cy="135720"/>
            </p14:xfrm>
          </p:contentPart>
        </mc:Choice>
        <mc:Fallback xmlns="">
          <p:pic>
            <p:nvPicPr>
              <p:cNvPr id="29" name="Freihand 28">
                <a:extLst>
                  <a:ext uri="{FF2B5EF4-FFF2-40B4-BE49-F238E27FC236}">
                    <a16:creationId xmlns:a16="http://schemas.microsoft.com/office/drawing/2014/main" id="{EAC737DD-F59A-BEC6-D252-234AF44DFA5E}"/>
                  </a:ext>
                </a:extLst>
              </p:cNvPr>
              <p:cNvPicPr/>
              <p:nvPr/>
            </p:nvPicPr>
            <p:blipFill>
              <a:blip r:embed="rId18"/>
              <a:stretch>
                <a:fillRect/>
              </a:stretch>
            </p:blipFill>
            <p:spPr>
              <a:xfrm>
                <a:off x="11279454" y="3516386"/>
                <a:ext cx="193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18EA1E65-51F3-769A-9832-23549CC6F957}"/>
                  </a:ext>
                </a:extLst>
              </p14:cNvPr>
              <p14:cNvContentPartPr/>
              <p14:nvPr/>
            </p14:nvContentPartPr>
            <p14:xfrm>
              <a:off x="9275334" y="1514066"/>
              <a:ext cx="201600" cy="1756440"/>
            </p14:xfrm>
          </p:contentPart>
        </mc:Choice>
        <mc:Fallback xmlns="">
          <p:pic>
            <p:nvPicPr>
              <p:cNvPr id="18" name="Freihand 17">
                <a:extLst>
                  <a:ext uri="{FF2B5EF4-FFF2-40B4-BE49-F238E27FC236}">
                    <a16:creationId xmlns:a16="http://schemas.microsoft.com/office/drawing/2014/main" id="{18EA1E65-51F3-769A-9832-23549CC6F957}"/>
                  </a:ext>
                </a:extLst>
              </p:cNvPr>
              <p:cNvPicPr/>
              <p:nvPr/>
            </p:nvPicPr>
            <p:blipFill>
              <a:blip r:embed="rId20"/>
              <a:stretch>
                <a:fillRect/>
              </a:stretch>
            </p:blipFill>
            <p:spPr>
              <a:xfrm>
                <a:off x="9266694" y="1505066"/>
                <a:ext cx="219240" cy="1774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02F3C1FC-B552-A584-3EA6-C8C2EBB3599C}"/>
                  </a:ext>
                </a:extLst>
              </p14:cNvPr>
              <p14:cNvContentPartPr/>
              <p14:nvPr/>
            </p14:nvContentPartPr>
            <p14:xfrm>
              <a:off x="9061854" y="3223706"/>
              <a:ext cx="2428200" cy="43200"/>
            </p14:xfrm>
          </p:contentPart>
        </mc:Choice>
        <mc:Fallback xmlns="">
          <p:pic>
            <p:nvPicPr>
              <p:cNvPr id="19" name="Freihand 18">
                <a:extLst>
                  <a:ext uri="{FF2B5EF4-FFF2-40B4-BE49-F238E27FC236}">
                    <a16:creationId xmlns:a16="http://schemas.microsoft.com/office/drawing/2014/main" id="{02F3C1FC-B552-A584-3EA6-C8C2EBB3599C}"/>
                  </a:ext>
                </a:extLst>
              </p:cNvPr>
              <p:cNvPicPr/>
              <p:nvPr/>
            </p:nvPicPr>
            <p:blipFill>
              <a:blip r:embed="rId22"/>
              <a:stretch>
                <a:fillRect/>
              </a:stretch>
            </p:blipFill>
            <p:spPr>
              <a:xfrm>
                <a:off x="9052854" y="3214706"/>
                <a:ext cx="2445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7031740C-4007-5407-FC96-8DF12EE31B81}"/>
                  </a:ext>
                </a:extLst>
              </p14:cNvPr>
              <p14:cNvContentPartPr/>
              <p14:nvPr/>
            </p14:nvContentPartPr>
            <p14:xfrm>
              <a:off x="11441454" y="3115346"/>
              <a:ext cx="277560" cy="280080"/>
            </p14:xfrm>
          </p:contentPart>
        </mc:Choice>
        <mc:Fallback xmlns="">
          <p:pic>
            <p:nvPicPr>
              <p:cNvPr id="20" name="Freihand 19">
                <a:extLst>
                  <a:ext uri="{FF2B5EF4-FFF2-40B4-BE49-F238E27FC236}">
                    <a16:creationId xmlns:a16="http://schemas.microsoft.com/office/drawing/2014/main" id="{7031740C-4007-5407-FC96-8DF12EE31B81}"/>
                  </a:ext>
                </a:extLst>
              </p:cNvPr>
              <p:cNvPicPr/>
              <p:nvPr/>
            </p:nvPicPr>
            <p:blipFill>
              <a:blip r:embed="rId24"/>
              <a:stretch>
                <a:fillRect/>
              </a:stretch>
            </p:blipFill>
            <p:spPr>
              <a:xfrm>
                <a:off x="11432814" y="3106346"/>
                <a:ext cx="2952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F033977A-6F92-31D6-8E57-5B56D36890CA}"/>
                  </a:ext>
                </a:extLst>
              </p14:cNvPr>
              <p14:cNvContentPartPr/>
              <p14:nvPr/>
            </p14:nvContentPartPr>
            <p14:xfrm>
              <a:off x="9294414" y="1267826"/>
              <a:ext cx="267120" cy="279000"/>
            </p14:xfrm>
          </p:contentPart>
        </mc:Choice>
        <mc:Fallback xmlns="">
          <p:pic>
            <p:nvPicPr>
              <p:cNvPr id="22" name="Freihand 21">
                <a:extLst>
                  <a:ext uri="{FF2B5EF4-FFF2-40B4-BE49-F238E27FC236}">
                    <a16:creationId xmlns:a16="http://schemas.microsoft.com/office/drawing/2014/main" id="{F033977A-6F92-31D6-8E57-5B56D36890CA}"/>
                  </a:ext>
                </a:extLst>
              </p:cNvPr>
              <p:cNvPicPr/>
              <p:nvPr/>
            </p:nvPicPr>
            <p:blipFill>
              <a:blip r:embed="rId26"/>
              <a:stretch>
                <a:fillRect/>
              </a:stretch>
            </p:blipFill>
            <p:spPr>
              <a:xfrm>
                <a:off x="9285414" y="1259186"/>
                <a:ext cx="2847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D214AA4E-BFE6-8753-0EAF-65058DFC0D79}"/>
                  </a:ext>
                </a:extLst>
              </p14:cNvPr>
              <p14:cNvContentPartPr/>
              <p14:nvPr/>
            </p14:nvContentPartPr>
            <p14:xfrm>
              <a:off x="9504654" y="3172586"/>
              <a:ext cx="6840" cy="154800"/>
            </p14:xfrm>
          </p:contentPart>
        </mc:Choice>
        <mc:Fallback xmlns="">
          <p:pic>
            <p:nvPicPr>
              <p:cNvPr id="30" name="Freihand 29">
                <a:extLst>
                  <a:ext uri="{FF2B5EF4-FFF2-40B4-BE49-F238E27FC236}">
                    <a16:creationId xmlns:a16="http://schemas.microsoft.com/office/drawing/2014/main" id="{D214AA4E-BFE6-8753-0EAF-65058DFC0D79}"/>
                  </a:ext>
                </a:extLst>
              </p:cNvPr>
              <p:cNvPicPr/>
              <p:nvPr/>
            </p:nvPicPr>
            <p:blipFill>
              <a:blip r:embed="rId28"/>
              <a:stretch>
                <a:fillRect/>
              </a:stretch>
            </p:blipFill>
            <p:spPr>
              <a:xfrm>
                <a:off x="9496014" y="3163586"/>
                <a:ext cx="24480" cy="172440"/>
              </a:xfrm>
              <a:prstGeom prst="rect">
                <a:avLst/>
              </a:prstGeom>
            </p:spPr>
          </p:pic>
        </mc:Fallback>
      </mc:AlternateContent>
      <p:grpSp>
        <p:nvGrpSpPr>
          <p:cNvPr id="39" name="Gruppieren 38">
            <a:extLst>
              <a:ext uri="{FF2B5EF4-FFF2-40B4-BE49-F238E27FC236}">
                <a16:creationId xmlns:a16="http://schemas.microsoft.com/office/drawing/2014/main" id="{3DE0CEDB-7A37-AF0D-E5B9-20E3053F754A}"/>
              </a:ext>
            </a:extLst>
          </p:cNvPr>
          <p:cNvGrpSpPr/>
          <p:nvPr/>
        </p:nvGrpSpPr>
        <p:grpSpPr>
          <a:xfrm>
            <a:off x="9228894" y="3489386"/>
            <a:ext cx="516960" cy="198000"/>
            <a:chOff x="9228894" y="3489386"/>
            <a:chExt cx="516960" cy="198000"/>
          </a:xfrm>
        </p:grpSpPr>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D4F2CF18-3BAC-9104-1E2A-BA828590826E}"/>
                    </a:ext>
                  </a:extLst>
                </p14:cNvPr>
                <p14:cNvContentPartPr/>
                <p14:nvPr/>
              </p14:nvContentPartPr>
              <p14:xfrm>
                <a:off x="9228894" y="3489386"/>
                <a:ext cx="81720" cy="176400"/>
              </p14:xfrm>
            </p:contentPart>
          </mc:Choice>
          <mc:Fallback xmlns="">
            <p:pic>
              <p:nvPicPr>
                <p:cNvPr id="32" name="Freihand 31">
                  <a:extLst>
                    <a:ext uri="{FF2B5EF4-FFF2-40B4-BE49-F238E27FC236}">
                      <a16:creationId xmlns:a16="http://schemas.microsoft.com/office/drawing/2014/main" id="{D4F2CF18-3BAC-9104-1E2A-BA828590826E}"/>
                    </a:ext>
                  </a:extLst>
                </p:cNvPr>
                <p:cNvPicPr/>
                <p:nvPr/>
              </p:nvPicPr>
              <p:blipFill>
                <a:blip r:embed="rId30"/>
                <a:stretch>
                  <a:fillRect/>
                </a:stretch>
              </p:blipFill>
              <p:spPr>
                <a:xfrm>
                  <a:off x="9219894" y="3480386"/>
                  <a:ext cx="99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2CAF45FF-D503-9F76-4661-ABC46E34BD68}"/>
                    </a:ext>
                  </a:extLst>
                </p14:cNvPr>
                <p14:cNvContentPartPr/>
                <p14:nvPr/>
              </p14:nvContentPartPr>
              <p14:xfrm>
                <a:off x="9371094" y="3492626"/>
                <a:ext cx="94320" cy="194760"/>
              </p14:xfrm>
            </p:contentPart>
          </mc:Choice>
          <mc:Fallback xmlns="">
            <p:pic>
              <p:nvPicPr>
                <p:cNvPr id="33" name="Freihand 32">
                  <a:extLst>
                    <a:ext uri="{FF2B5EF4-FFF2-40B4-BE49-F238E27FC236}">
                      <a16:creationId xmlns:a16="http://schemas.microsoft.com/office/drawing/2014/main" id="{2CAF45FF-D503-9F76-4661-ABC46E34BD68}"/>
                    </a:ext>
                  </a:extLst>
                </p:cNvPr>
                <p:cNvPicPr/>
                <p:nvPr/>
              </p:nvPicPr>
              <p:blipFill>
                <a:blip r:embed="rId32"/>
                <a:stretch>
                  <a:fillRect/>
                </a:stretch>
              </p:blipFill>
              <p:spPr>
                <a:xfrm>
                  <a:off x="9362094" y="3483626"/>
                  <a:ext cx="111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F618CDAB-51EC-4663-1EF1-12FF6A48B8FD}"/>
                    </a:ext>
                  </a:extLst>
                </p14:cNvPr>
                <p14:cNvContentPartPr/>
                <p14:nvPr/>
              </p14:nvContentPartPr>
              <p14:xfrm>
                <a:off x="9523734" y="3514586"/>
                <a:ext cx="48600" cy="148320"/>
              </p14:xfrm>
            </p:contentPart>
          </mc:Choice>
          <mc:Fallback xmlns="">
            <p:pic>
              <p:nvPicPr>
                <p:cNvPr id="34" name="Freihand 33">
                  <a:extLst>
                    <a:ext uri="{FF2B5EF4-FFF2-40B4-BE49-F238E27FC236}">
                      <a16:creationId xmlns:a16="http://schemas.microsoft.com/office/drawing/2014/main" id="{F618CDAB-51EC-4663-1EF1-12FF6A48B8FD}"/>
                    </a:ext>
                  </a:extLst>
                </p:cNvPr>
                <p:cNvPicPr/>
                <p:nvPr/>
              </p:nvPicPr>
              <p:blipFill>
                <a:blip r:embed="rId34"/>
                <a:stretch>
                  <a:fillRect/>
                </a:stretch>
              </p:blipFill>
              <p:spPr>
                <a:xfrm>
                  <a:off x="9514734" y="3505946"/>
                  <a:ext cx="66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F77B90C5-54FA-B7BB-581F-3EA8DF3CE904}"/>
                    </a:ext>
                  </a:extLst>
                </p14:cNvPr>
                <p14:cNvContentPartPr/>
                <p14:nvPr/>
              </p14:nvContentPartPr>
              <p14:xfrm>
                <a:off x="9681414" y="3522866"/>
                <a:ext cx="64440" cy="110880"/>
              </p14:xfrm>
            </p:contentPart>
          </mc:Choice>
          <mc:Fallback xmlns="">
            <p:pic>
              <p:nvPicPr>
                <p:cNvPr id="35" name="Freihand 34">
                  <a:extLst>
                    <a:ext uri="{FF2B5EF4-FFF2-40B4-BE49-F238E27FC236}">
                      <a16:creationId xmlns:a16="http://schemas.microsoft.com/office/drawing/2014/main" id="{F77B90C5-54FA-B7BB-581F-3EA8DF3CE904}"/>
                    </a:ext>
                  </a:extLst>
                </p:cNvPr>
                <p:cNvPicPr/>
                <p:nvPr/>
              </p:nvPicPr>
              <p:blipFill>
                <a:blip r:embed="rId36"/>
                <a:stretch>
                  <a:fillRect/>
                </a:stretch>
              </p:blipFill>
              <p:spPr>
                <a:xfrm>
                  <a:off x="9672414" y="3513866"/>
                  <a:ext cx="82080" cy="128520"/>
                </a:xfrm>
                <a:prstGeom prst="rect">
                  <a:avLst/>
                </a:prstGeom>
              </p:spPr>
            </p:pic>
          </mc:Fallback>
        </mc:AlternateContent>
      </p:grpSp>
      <p:grpSp>
        <p:nvGrpSpPr>
          <p:cNvPr id="38" name="Gruppieren 37">
            <a:extLst>
              <a:ext uri="{FF2B5EF4-FFF2-40B4-BE49-F238E27FC236}">
                <a16:creationId xmlns:a16="http://schemas.microsoft.com/office/drawing/2014/main" id="{EA6B004F-87FA-ECB0-06BE-5222801127AE}"/>
              </a:ext>
            </a:extLst>
          </p:cNvPr>
          <p:cNvGrpSpPr/>
          <p:nvPr/>
        </p:nvGrpSpPr>
        <p:grpSpPr>
          <a:xfrm>
            <a:off x="10060134" y="3682706"/>
            <a:ext cx="687600" cy="66600"/>
            <a:chOff x="10060134" y="3682706"/>
            <a:chExt cx="687600" cy="66600"/>
          </a:xfrm>
        </p:grpSpPr>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B2E34F3A-6DDD-59BC-037B-F8B569AAF89C}"/>
                    </a:ext>
                  </a:extLst>
                </p14:cNvPr>
                <p14:cNvContentPartPr/>
                <p14:nvPr/>
              </p14:nvContentPartPr>
              <p14:xfrm>
                <a:off x="10060134" y="3705746"/>
                <a:ext cx="167760" cy="29520"/>
              </p14:xfrm>
            </p:contentPart>
          </mc:Choice>
          <mc:Fallback xmlns="">
            <p:pic>
              <p:nvPicPr>
                <p:cNvPr id="36" name="Freihand 35">
                  <a:extLst>
                    <a:ext uri="{FF2B5EF4-FFF2-40B4-BE49-F238E27FC236}">
                      <a16:creationId xmlns:a16="http://schemas.microsoft.com/office/drawing/2014/main" id="{B2E34F3A-6DDD-59BC-037B-F8B569AAF89C}"/>
                    </a:ext>
                  </a:extLst>
                </p:cNvPr>
                <p:cNvPicPr/>
                <p:nvPr/>
              </p:nvPicPr>
              <p:blipFill>
                <a:blip r:embed="rId38"/>
                <a:stretch>
                  <a:fillRect/>
                </a:stretch>
              </p:blipFill>
              <p:spPr>
                <a:xfrm>
                  <a:off x="10051494" y="3697106"/>
                  <a:ext cx="185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F786BFBF-A74C-9D17-2F2D-F81A2D47084E}"/>
                    </a:ext>
                  </a:extLst>
                </p14:cNvPr>
                <p14:cNvContentPartPr/>
                <p14:nvPr/>
              </p14:nvContentPartPr>
              <p14:xfrm>
                <a:off x="10496814" y="3682706"/>
                <a:ext cx="250920" cy="66600"/>
              </p14:xfrm>
            </p:contentPart>
          </mc:Choice>
          <mc:Fallback xmlns="">
            <p:pic>
              <p:nvPicPr>
                <p:cNvPr id="37" name="Freihand 36">
                  <a:extLst>
                    <a:ext uri="{FF2B5EF4-FFF2-40B4-BE49-F238E27FC236}">
                      <a16:creationId xmlns:a16="http://schemas.microsoft.com/office/drawing/2014/main" id="{F786BFBF-A74C-9D17-2F2D-F81A2D47084E}"/>
                    </a:ext>
                  </a:extLst>
                </p:cNvPr>
                <p:cNvPicPr/>
                <p:nvPr/>
              </p:nvPicPr>
              <p:blipFill>
                <a:blip r:embed="rId40"/>
                <a:stretch>
                  <a:fillRect/>
                </a:stretch>
              </p:blipFill>
              <p:spPr>
                <a:xfrm>
                  <a:off x="10487814" y="3674066"/>
                  <a:ext cx="268560" cy="84240"/>
                </a:xfrm>
                <a:prstGeom prst="rect">
                  <a:avLst/>
                </a:prstGeom>
              </p:spPr>
            </p:pic>
          </mc:Fallback>
        </mc:AlternateContent>
      </p:grpSp>
      <p:grpSp>
        <p:nvGrpSpPr>
          <p:cNvPr id="44" name="Gruppieren 43">
            <a:extLst>
              <a:ext uri="{FF2B5EF4-FFF2-40B4-BE49-F238E27FC236}">
                <a16:creationId xmlns:a16="http://schemas.microsoft.com/office/drawing/2014/main" id="{08B8E03D-007E-E94B-DCCA-4604AC703D02}"/>
              </a:ext>
            </a:extLst>
          </p:cNvPr>
          <p:cNvGrpSpPr/>
          <p:nvPr/>
        </p:nvGrpSpPr>
        <p:grpSpPr>
          <a:xfrm>
            <a:off x="11028534" y="3525746"/>
            <a:ext cx="463320" cy="342000"/>
            <a:chOff x="11028534" y="3525746"/>
            <a:chExt cx="463320" cy="342000"/>
          </a:xfrm>
        </p:grpSpPr>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B45A7A6A-63BD-7AD7-FCD8-56D688F50C2F}"/>
                    </a:ext>
                  </a:extLst>
                </p14:cNvPr>
                <p14:cNvContentPartPr/>
                <p14:nvPr/>
              </p14:nvContentPartPr>
              <p14:xfrm>
                <a:off x="11028534" y="3525746"/>
                <a:ext cx="84960" cy="181800"/>
              </p14:xfrm>
            </p:contentPart>
          </mc:Choice>
          <mc:Fallback xmlns="">
            <p:pic>
              <p:nvPicPr>
                <p:cNvPr id="40" name="Freihand 39">
                  <a:extLst>
                    <a:ext uri="{FF2B5EF4-FFF2-40B4-BE49-F238E27FC236}">
                      <a16:creationId xmlns:a16="http://schemas.microsoft.com/office/drawing/2014/main" id="{B45A7A6A-63BD-7AD7-FCD8-56D688F50C2F}"/>
                    </a:ext>
                  </a:extLst>
                </p:cNvPr>
                <p:cNvPicPr/>
                <p:nvPr/>
              </p:nvPicPr>
              <p:blipFill>
                <a:blip r:embed="rId42"/>
                <a:stretch>
                  <a:fillRect/>
                </a:stretch>
              </p:blipFill>
              <p:spPr>
                <a:xfrm>
                  <a:off x="11019534" y="3517106"/>
                  <a:ext cx="102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A46C5385-8976-A9C8-03DE-4CFA0D429534}"/>
                    </a:ext>
                  </a:extLst>
                </p14:cNvPr>
                <p14:cNvContentPartPr/>
                <p14:nvPr/>
              </p14:nvContentPartPr>
              <p14:xfrm>
                <a:off x="11186214" y="3551666"/>
                <a:ext cx="76320" cy="136080"/>
              </p14:xfrm>
            </p:contentPart>
          </mc:Choice>
          <mc:Fallback xmlns="">
            <p:pic>
              <p:nvPicPr>
                <p:cNvPr id="41" name="Freihand 40">
                  <a:extLst>
                    <a:ext uri="{FF2B5EF4-FFF2-40B4-BE49-F238E27FC236}">
                      <a16:creationId xmlns:a16="http://schemas.microsoft.com/office/drawing/2014/main" id="{A46C5385-8976-A9C8-03DE-4CFA0D429534}"/>
                    </a:ext>
                  </a:extLst>
                </p:cNvPr>
                <p:cNvPicPr/>
                <p:nvPr/>
              </p:nvPicPr>
              <p:blipFill>
                <a:blip r:embed="rId44"/>
                <a:stretch>
                  <a:fillRect/>
                </a:stretch>
              </p:blipFill>
              <p:spPr>
                <a:xfrm>
                  <a:off x="11177214" y="3543026"/>
                  <a:ext cx="93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4B1BF3F9-4FB3-65B6-0A9E-532EF814379F}"/>
                    </a:ext>
                  </a:extLst>
                </p14:cNvPr>
                <p14:cNvContentPartPr/>
                <p14:nvPr/>
              </p14:nvContentPartPr>
              <p14:xfrm>
                <a:off x="11242734" y="3712226"/>
                <a:ext cx="150840" cy="116280"/>
              </p14:xfrm>
            </p:contentPart>
          </mc:Choice>
          <mc:Fallback xmlns="">
            <p:pic>
              <p:nvPicPr>
                <p:cNvPr id="42" name="Freihand 41">
                  <a:extLst>
                    <a:ext uri="{FF2B5EF4-FFF2-40B4-BE49-F238E27FC236}">
                      <a16:creationId xmlns:a16="http://schemas.microsoft.com/office/drawing/2014/main" id="{4B1BF3F9-4FB3-65B6-0A9E-532EF814379F}"/>
                    </a:ext>
                  </a:extLst>
                </p:cNvPr>
                <p:cNvPicPr/>
                <p:nvPr/>
              </p:nvPicPr>
              <p:blipFill>
                <a:blip r:embed="rId46"/>
                <a:stretch>
                  <a:fillRect/>
                </a:stretch>
              </p:blipFill>
              <p:spPr>
                <a:xfrm>
                  <a:off x="11233734" y="3703226"/>
                  <a:ext cx="168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6AF61DF4-BB04-3A49-48F4-08A1CD59C51C}"/>
                    </a:ext>
                  </a:extLst>
                </p14:cNvPr>
                <p14:cNvContentPartPr/>
                <p14:nvPr/>
              </p14:nvContentPartPr>
              <p14:xfrm>
                <a:off x="11413734" y="3734906"/>
                <a:ext cx="78120" cy="132840"/>
              </p14:xfrm>
            </p:contentPart>
          </mc:Choice>
          <mc:Fallback xmlns="">
            <p:pic>
              <p:nvPicPr>
                <p:cNvPr id="43" name="Freihand 42">
                  <a:extLst>
                    <a:ext uri="{FF2B5EF4-FFF2-40B4-BE49-F238E27FC236}">
                      <a16:creationId xmlns:a16="http://schemas.microsoft.com/office/drawing/2014/main" id="{6AF61DF4-BB04-3A49-48F4-08A1CD59C51C}"/>
                    </a:ext>
                  </a:extLst>
                </p:cNvPr>
                <p:cNvPicPr/>
                <p:nvPr/>
              </p:nvPicPr>
              <p:blipFill>
                <a:blip r:embed="rId48"/>
                <a:stretch>
                  <a:fillRect/>
                </a:stretch>
              </p:blipFill>
              <p:spPr>
                <a:xfrm>
                  <a:off x="11404734" y="3725906"/>
                  <a:ext cx="95760" cy="150480"/>
                </a:xfrm>
                <a:prstGeom prst="rect">
                  <a:avLst/>
                </a:prstGeom>
              </p:spPr>
            </p:pic>
          </mc:Fallback>
        </mc:AlternateContent>
      </p:grpSp>
      <p:grpSp>
        <p:nvGrpSpPr>
          <p:cNvPr id="62" name="Gruppieren 61">
            <a:extLst>
              <a:ext uri="{FF2B5EF4-FFF2-40B4-BE49-F238E27FC236}">
                <a16:creationId xmlns:a16="http://schemas.microsoft.com/office/drawing/2014/main" id="{15B6F1F3-FB59-4755-33A2-46918C05E79C}"/>
              </a:ext>
            </a:extLst>
          </p:cNvPr>
          <p:cNvGrpSpPr/>
          <p:nvPr/>
        </p:nvGrpSpPr>
        <p:grpSpPr>
          <a:xfrm>
            <a:off x="8806974" y="1269986"/>
            <a:ext cx="2902680" cy="1650960"/>
            <a:chOff x="8806974" y="1269986"/>
            <a:chExt cx="2902680" cy="1650960"/>
          </a:xfrm>
        </p:grpSpPr>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A9FF6661-7F0F-FA19-23AF-38AB05D81729}"/>
                    </a:ext>
                  </a:extLst>
                </p14:cNvPr>
                <p14:cNvContentPartPr/>
                <p14:nvPr/>
              </p14:nvContentPartPr>
              <p14:xfrm>
                <a:off x="8832894" y="1286186"/>
                <a:ext cx="153000" cy="159120"/>
              </p14:xfrm>
            </p:contentPart>
          </mc:Choice>
          <mc:Fallback xmlns="">
            <p:pic>
              <p:nvPicPr>
                <p:cNvPr id="23" name="Freihand 22">
                  <a:extLst>
                    <a:ext uri="{FF2B5EF4-FFF2-40B4-BE49-F238E27FC236}">
                      <a16:creationId xmlns:a16="http://schemas.microsoft.com/office/drawing/2014/main" id="{A9FF6661-7F0F-FA19-23AF-38AB05D81729}"/>
                    </a:ext>
                  </a:extLst>
                </p:cNvPr>
                <p:cNvPicPr/>
                <p:nvPr/>
              </p:nvPicPr>
              <p:blipFill>
                <a:blip r:embed="rId50"/>
                <a:stretch>
                  <a:fillRect/>
                </a:stretch>
              </p:blipFill>
              <p:spPr>
                <a:xfrm>
                  <a:off x="8824254" y="1277546"/>
                  <a:ext cx="170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38A0DD79-5EF5-39BD-0909-B3CA7494438E}"/>
                    </a:ext>
                  </a:extLst>
                </p14:cNvPr>
                <p14:cNvContentPartPr/>
                <p14:nvPr/>
              </p14:nvContentPartPr>
              <p14:xfrm>
                <a:off x="8977254" y="1269986"/>
                <a:ext cx="20160" cy="199440"/>
              </p14:xfrm>
            </p:contentPart>
          </mc:Choice>
          <mc:Fallback xmlns="">
            <p:pic>
              <p:nvPicPr>
                <p:cNvPr id="24" name="Freihand 23">
                  <a:extLst>
                    <a:ext uri="{FF2B5EF4-FFF2-40B4-BE49-F238E27FC236}">
                      <a16:creationId xmlns:a16="http://schemas.microsoft.com/office/drawing/2014/main" id="{38A0DD79-5EF5-39BD-0909-B3CA7494438E}"/>
                    </a:ext>
                  </a:extLst>
                </p:cNvPr>
                <p:cNvPicPr/>
                <p:nvPr/>
              </p:nvPicPr>
              <p:blipFill>
                <a:blip r:embed="rId52"/>
                <a:stretch>
                  <a:fillRect/>
                </a:stretch>
              </p:blipFill>
              <p:spPr>
                <a:xfrm>
                  <a:off x="8968614" y="1260986"/>
                  <a:ext cx="37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E85E8A84-CFAD-0A5A-90E4-3FFF9B9505F6}"/>
                    </a:ext>
                  </a:extLst>
                </p14:cNvPr>
                <p14:cNvContentPartPr/>
                <p14:nvPr/>
              </p14:nvContentPartPr>
              <p14:xfrm>
                <a:off x="8843694" y="1429466"/>
                <a:ext cx="183240" cy="25560"/>
              </p14:xfrm>
            </p:contentPart>
          </mc:Choice>
          <mc:Fallback xmlns="">
            <p:pic>
              <p:nvPicPr>
                <p:cNvPr id="25" name="Freihand 24">
                  <a:extLst>
                    <a:ext uri="{FF2B5EF4-FFF2-40B4-BE49-F238E27FC236}">
                      <a16:creationId xmlns:a16="http://schemas.microsoft.com/office/drawing/2014/main" id="{E85E8A84-CFAD-0A5A-90E4-3FFF9B9505F6}"/>
                    </a:ext>
                  </a:extLst>
                </p:cNvPr>
                <p:cNvPicPr/>
                <p:nvPr/>
              </p:nvPicPr>
              <p:blipFill>
                <a:blip r:embed="rId54"/>
                <a:stretch>
                  <a:fillRect/>
                </a:stretch>
              </p:blipFill>
              <p:spPr>
                <a:xfrm>
                  <a:off x="8834694" y="1420826"/>
                  <a:ext cx="200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E182C286-DB42-3DB9-75A5-F9EEB502F107}"/>
                    </a:ext>
                  </a:extLst>
                </p14:cNvPr>
                <p14:cNvContentPartPr/>
                <p14:nvPr/>
              </p14:nvContentPartPr>
              <p14:xfrm>
                <a:off x="8806974" y="1353146"/>
                <a:ext cx="446040" cy="275760"/>
              </p14:xfrm>
            </p:contentPart>
          </mc:Choice>
          <mc:Fallback xmlns="">
            <p:pic>
              <p:nvPicPr>
                <p:cNvPr id="26" name="Freihand 25">
                  <a:extLst>
                    <a:ext uri="{FF2B5EF4-FFF2-40B4-BE49-F238E27FC236}">
                      <a16:creationId xmlns:a16="http://schemas.microsoft.com/office/drawing/2014/main" id="{E182C286-DB42-3DB9-75A5-F9EEB502F107}"/>
                    </a:ext>
                  </a:extLst>
                </p:cNvPr>
                <p:cNvPicPr/>
                <p:nvPr/>
              </p:nvPicPr>
              <p:blipFill>
                <a:blip r:embed="rId56"/>
                <a:stretch>
                  <a:fillRect/>
                </a:stretch>
              </p:blipFill>
              <p:spPr>
                <a:xfrm>
                  <a:off x="8798334" y="1344146"/>
                  <a:ext cx="4636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E45C9A54-DF7E-472D-6CE3-50F945401D59}"/>
                    </a:ext>
                  </a:extLst>
                </p14:cNvPr>
                <p14:cNvContentPartPr/>
                <p14:nvPr/>
              </p14:nvContentPartPr>
              <p14:xfrm>
                <a:off x="8936214" y="1691546"/>
                <a:ext cx="188640" cy="196920"/>
              </p14:xfrm>
            </p:contentPart>
          </mc:Choice>
          <mc:Fallback xmlns="">
            <p:pic>
              <p:nvPicPr>
                <p:cNvPr id="27" name="Freihand 26">
                  <a:extLst>
                    <a:ext uri="{FF2B5EF4-FFF2-40B4-BE49-F238E27FC236}">
                      <a16:creationId xmlns:a16="http://schemas.microsoft.com/office/drawing/2014/main" id="{E45C9A54-DF7E-472D-6CE3-50F945401D59}"/>
                    </a:ext>
                  </a:extLst>
                </p:cNvPr>
                <p:cNvPicPr/>
                <p:nvPr/>
              </p:nvPicPr>
              <p:blipFill>
                <a:blip r:embed="rId58"/>
                <a:stretch>
                  <a:fillRect/>
                </a:stretch>
              </p:blipFill>
              <p:spPr>
                <a:xfrm>
                  <a:off x="8927214" y="1682546"/>
                  <a:ext cx="206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39290926-B58A-EA12-B334-92DFF19CE5FE}"/>
                    </a:ext>
                  </a:extLst>
                </p14:cNvPr>
                <p14:cNvContentPartPr/>
                <p14:nvPr/>
              </p14:nvContentPartPr>
              <p14:xfrm>
                <a:off x="9552174" y="2793506"/>
                <a:ext cx="92880" cy="114840"/>
              </p14:xfrm>
            </p:contentPart>
          </mc:Choice>
          <mc:Fallback xmlns="">
            <p:pic>
              <p:nvPicPr>
                <p:cNvPr id="45" name="Freihand 44">
                  <a:extLst>
                    <a:ext uri="{FF2B5EF4-FFF2-40B4-BE49-F238E27FC236}">
                      <a16:creationId xmlns:a16="http://schemas.microsoft.com/office/drawing/2014/main" id="{39290926-B58A-EA12-B334-92DFF19CE5FE}"/>
                    </a:ext>
                  </a:extLst>
                </p:cNvPr>
                <p:cNvPicPr/>
                <p:nvPr/>
              </p:nvPicPr>
              <p:blipFill>
                <a:blip r:embed="rId60"/>
                <a:stretch>
                  <a:fillRect/>
                </a:stretch>
              </p:blipFill>
              <p:spPr>
                <a:xfrm>
                  <a:off x="9543174" y="2784506"/>
                  <a:ext cx="110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Freihand 45">
                  <a:extLst>
                    <a:ext uri="{FF2B5EF4-FFF2-40B4-BE49-F238E27FC236}">
                      <a16:creationId xmlns:a16="http://schemas.microsoft.com/office/drawing/2014/main" id="{B5BD7716-F046-9BB2-5006-60873BBA31FE}"/>
                    </a:ext>
                  </a:extLst>
                </p14:cNvPr>
                <p14:cNvContentPartPr/>
                <p14:nvPr/>
              </p14:nvContentPartPr>
              <p14:xfrm>
                <a:off x="9544614" y="2814746"/>
                <a:ext cx="107640" cy="106200"/>
              </p14:xfrm>
            </p:contentPart>
          </mc:Choice>
          <mc:Fallback xmlns="">
            <p:pic>
              <p:nvPicPr>
                <p:cNvPr id="46" name="Freihand 45">
                  <a:extLst>
                    <a:ext uri="{FF2B5EF4-FFF2-40B4-BE49-F238E27FC236}">
                      <a16:creationId xmlns:a16="http://schemas.microsoft.com/office/drawing/2014/main" id="{B5BD7716-F046-9BB2-5006-60873BBA31FE}"/>
                    </a:ext>
                  </a:extLst>
                </p:cNvPr>
                <p:cNvPicPr/>
                <p:nvPr/>
              </p:nvPicPr>
              <p:blipFill>
                <a:blip r:embed="rId62"/>
                <a:stretch>
                  <a:fillRect/>
                </a:stretch>
              </p:blipFill>
              <p:spPr>
                <a:xfrm>
                  <a:off x="9535614" y="2806106"/>
                  <a:ext cx="125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Freihand 46">
                  <a:extLst>
                    <a:ext uri="{FF2B5EF4-FFF2-40B4-BE49-F238E27FC236}">
                      <a16:creationId xmlns:a16="http://schemas.microsoft.com/office/drawing/2014/main" id="{6FB73280-14B4-BD79-0DB3-C4AF16056D07}"/>
                    </a:ext>
                  </a:extLst>
                </p14:cNvPr>
                <p14:cNvContentPartPr/>
                <p14:nvPr/>
              </p14:nvContentPartPr>
              <p14:xfrm>
                <a:off x="10047534" y="2618186"/>
                <a:ext cx="162360" cy="116640"/>
              </p14:xfrm>
            </p:contentPart>
          </mc:Choice>
          <mc:Fallback xmlns="">
            <p:pic>
              <p:nvPicPr>
                <p:cNvPr id="47" name="Freihand 46">
                  <a:extLst>
                    <a:ext uri="{FF2B5EF4-FFF2-40B4-BE49-F238E27FC236}">
                      <a16:creationId xmlns:a16="http://schemas.microsoft.com/office/drawing/2014/main" id="{6FB73280-14B4-BD79-0DB3-C4AF16056D07}"/>
                    </a:ext>
                  </a:extLst>
                </p:cNvPr>
                <p:cNvPicPr/>
                <p:nvPr/>
              </p:nvPicPr>
              <p:blipFill>
                <a:blip r:embed="rId64"/>
                <a:stretch>
                  <a:fillRect/>
                </a:stretch>
              </p:blipFill>
              <p:spPr>
                <a:xfrm>
                  <a:off x="10038894" y="2609186"/>
                  <a:ext cx="180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D8657611-7EEA-8C50-C3E1-32A05530C1B3}"/>
                    </a:ext>
                  </a:extLst>
                </p14:cNvPr>
                <p14:cNvContentPartPr/>
                <p14:nvPr/>
              </p14:nvContentPartPr>
              <p14:xfrm>
                <a:off x="10155174" y="2214986"/>
                <a:ext cx="93600" cy="95760"/>
              </p14:xfrm>
            </p:contentPart>
          </mc:Choice>
          <mc:Fallback xmlns="">
            <p:pic>
              <p:nvPicPr>
                <p:cNvPr id="48" name="Freihand 47">
                  <a:extLst>
                    <a:ext uri="{FF2B5EF4-FFF2-40B4-BE49-F238E27FC236}">
                      <a16:creationId xmlns:a16="http://schemas.microsoft.com/office/drawing/2014/main" id="{D8657611-7EEA-8C50-C3E1-32A05530C1B3}"/>
                    </a:ext>
                  </a:extLst>
                </p:cNvPr>
                <p:cNvPicPr/>
                <p:nvPr/>
              </p:nvPicPr>
              <p:blipFill>
                <a:blip r:embed="rId66"/>
                <a:stretch>
                  <a:fillRect/>
                </a:stretch>
              </p:blipFill>
              <p:spPr>
                <a:xfrm>
                  <a:off x="10146174" y="2205986"/>
                  <a:ext cx="111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0D83382B-18B1-1B03-40DE-90A7E28DCB15}"/>
                    </a:ext>
                  </a:extLst>
                </p14:cNvPr>
                <p14:cNvContentPartPr/>
                <p14:nvPr/>
              </p14:nvContentPartPr>
              <p14:xfrm>
                <a:off x="10173174" y="2238026"/>
                <a:ext cx="115560" cy="90720"/>
              </p14:xfrm>
            </p:contentPart>
          </mc:Choice>
          <mc:Fallback xmlns="">
            <p:pic>
              <p:nvPicPr>
                <p:cNvPr id="49" name="Freihand 48">
                  <a:extLst>
                    <a:ext uri="{FF2B5EF4-FFF2-40B4-BE49-F238E27FC236}">
                      <a16:creationId xmlns:a16="http://schemas.microsoft.com/office/drawing/2014/main" id="{0D83382B-18B1-1B03-40DE-90A7E28DCB15}"/>
                    </a:ext>
                  </a:extLst>
                </p:cNvPr>
                <p:cNvPicPr/>
                <p:nvPr/>
              </p:nvPicPr>
              <p:blipFill>
                <a:blip r:embed="rId68"/>
                <a:stretch>
                  <a:fillRect/>
                </a:stretch>
              </p:blipFill>
              <p:spPr>
                <a:xfrm>
                  <a:off x="10164534" y="2229026"/>
                  <a:ext cx="133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BD83D5A5-26C0-D565-76AC-CE196E0AFF40}"/>
                    </a:ext>
                  </a:extLst>
                </p14:cNvPr>
                <p14:cNvContentPartPr/>
                <p14:nvPr/>
              </p14:nvContentPartPr>
              <p14:xfrm>
                <a:off x="10722534" y="2230106"/>
                <a:ext cx="114840" cy="80640"/>
              </p14:xfrm>
            </p:contentPart>
          </mc:Choice>
          <mc:Fallback xmlns="">
            <p:pic>
              <p:nvPicPr>
                <p:cNvPr id="50" name="Freihand 49">
                  <a:extLst>
                    <a:ext uri="{FF2B5EF4-FFF2-40B4-BE49-F238E27FC236}">
                      <a16:creationId xmlns:a16="http://schemas.microsoft.com/office/drawing/2014/main" id="{BD83D5A5-26C0-D565-76AC-CE196E0AFF40}"/>
                    </a:ext>
                  </a:extLst>
                </p:cNvPr>
                <p:cNvPicPr/>
                <p:nvPr/>
              </p:nvPicPr>
              <p:blipFill>
                <a:blip r:embed="rId70"/>
                <a:stretch>
                  <a:fillRect/>
                </a:stretch>
              </p:blipFill>
              <p:spPr>
                <a:xfrm>
                  <a:off x="10713894" y="2221466"/>
                  <a:ext cx="132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37DF29A1-79EC-360A-2519-A653BC81702F}"/>
                    </a:ext>
                  </a:extLst>
                </p14:cNvPr>
                <p14:cNvContentPartPr/>
                <p14:nvPr/>
              </p14:nvContentPartPr>
              <p14:xfrm>
                <a:off x="11182254" y="2191226"/>
                <a:ext cx="149040" cy="191160"/>
              </p14:xfrm>
            </p:contentPart>
          </mc:Choice>
          <mc:Fallback xmlns="">
            <p:pic>
              <p:nvPicPr>
                <p:cNvPr id="51" name="Freihand 50">
                  <a:extLst>
                    <a:ext uri="{FF2B5EF4-FFF2-40B4-BE49-F238E27FC236}">
                      <a16:creationId xmlns:a16="http://schemas.microsoft.com/office/drawing/2014/main" id="{37DF29A1-79EC-360A-2519-A653BC81702F}"/>
                    </a:ext>
                  </a:extLst>
                </p:cNvPr>
                <p:cNvPicPr/>
                <p:nvPr/>
              </p:nvPicPr>
              <p:blipFill>
                <a:blip r:embed="rId72"/>
                <a:stretch>
                  <a:fillRect/>
                </a:stretch>
              </p:blipFill>
              <p:spPr>
                <a:xfrm>
                  <a:off x="11173254" y="2182226"/>
                  <a:ext cx="1666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E52FBC7B-53C6-FEE5-FDCE-D2AA863E27CD}"/>
                    </a:ext>
                  </a:extLst>
                </p14:cNvPr>
                <p14:cNvContentPartPr/>
                <p14:nvPr/>
              </p14:nvContentPartPr>
              <p14:xfrm>
                <a:off x="11214654" y="2214986"/>
                <a:ext cx="133200" cy="106200"/>
              </p14:xfrm>
            </p:contentPart>
          </mc:Choice>
          <mc:Fallback xmlns="">
            <p:pic>
              <p:nvPicPr>
                <p:cNvPr id="52" name="Freihand 51">
                  <a:extLst>
                    <a:ext uri="{FF2B5EF4-FFF2-40B4-BE49-F238E27FC236}">
                      <a16:creationId xmlns:a16="http://schemas.microsoft.com/office/drawing/2014/main" id="{E52FBC7B-53C6-FEE5-FDCE-D2AA863E27CD}"/>
                    </a:ext>
                  </a:extLst>
                </p:cNvPr>
                <p:cNvPicPr/>
                <p:nvPr/>
              </p:nvPicPr>
              <p:blipFill>
                <a:blip r:embed="rId74"/>
                <a:stretch>
                  <a:fillRect/>
                </a:stretch>
              </p:blipFill>
              <p:spPr>
                <a:xfrm>
                  <a:off x="11206014" y="2205986"/>
                  <a:ext cx="150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A134A148-9F58-E9C4-DC4C-231C801E2ABF}"/>
                    </a:ext>
                  </a:extLst>
                </p14:cNvPr>
                <p14:cNvContentPartPr/>
                <p14:nvPr/>
              </p14:nvContentPartPr>
              <p14:xfrm>
                <a:off x="10893534" y="1849586"/>
                <a:ext cx="90360" cy="178920"/>
              </p14:xfrm>
            </p:contentPart>
          </mc:Choice>
          <mc:Fallback xmlns="">
            <p:pic>
              <p:nvPicPr>
                <p:cNvPr id="53" name="Freihand 52">
                  <a:extLst>
                    <a:ext uri="{FF2B5EF4-FFF2-40B4-BE49-F238E27FC236}">
                      <a16:creationId xmlns:a16="http://schemas.microsoft.com/office/drawing/2014/main" id="{A134A148-9F58-E9C4-DC4C-231C801E2ABF}"/>
                    </a:ext>
                  </a:extLst>
                </p:cNvPr>
                <p:cNvPicPr/>
                <p:nvPr/>
              </p:nvPicPr>
              <p:blipFill>
                <a:blip r:embed="rId76"/>
                <a:stretch>
                  <a:fillRect/>
                </a:stretch>
              </p:blipFill>
              <p:spPr>
                <a:xfrm>
                  <a:off x="10884534" y="1840586"/>
                  <a:ext cx="108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62A9ED5D-00F4-E64B-F48E-568CFB59C476}"/>
                    </a:ext>
                  </a:extLst>
                </p14:cNvPr>
                <p14:cNvContentPartPr/>
                <p14:nvPr/>
              </p14:nvContentPartPr>
              <p14:xfrm>
                <a:off x="11033934" y="1344146"/>
                <a:ext cx="104040" cy="184320"/>
              </p14:xfrm>
            </p:contentPart>
          </mc:Choice>
          <mc:Fallback xmlns="">
            <p:pic>
              <p:nvPicPr>
                <p:cNvPr id="54" name="Freihand 53">
                  <a:extLst>
                    <a:ext uri="{FF2B5EF4-FFF2-40B4-BE49-F238E27FC236}">
                      <a16:creationId xmlns:a16="http://schemas.microsoft.com/office/drawing/2014/main" id="{62A9ED5D-00F4-E64B-F48E-568CFB59C476}"/>
                    </a:ext>
                  </a:extLst>
                </p:cNvPr>
                <p:cNvPicPr/>
                <p:nvPr/>
              </p:nvPicPr>
              <p:blipFill>
                <a:blip r:embed="rId78"/>
                <a:stretch>
                  <a:fillRect/>
                </a:stretch>
              </p:blipFill>
              <p:spPr>
                <a:xfrm>
                  <a:off x="11025294" y="1335506"/>
                  <a:ext cx="121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15BFAA41-21FC-8A66-E231-B90A12AD4916}"/>
                    </a:ext>
                  </a:extLst>
                </p14:cNvPr>
                <p14:cNvContentPartPr/>
                <p14:nvPr/>
              </p14:nvContentPartPr>
              <p14:xfrm>
                <a:off x="11027454" y="1412546"/>
                <a:ext cx="96840" cy="76320"/>
              </p14:xfrm>
            </p:contentPart>
          </mc:Choice>
          <mc:Fallback xmlns="">
            <p:pic>
              <p:nvPicPr>
                <p:cNvPr id="55" name="Freihand 54">
                  <a:extLst>
                    <a:ext uri="{FF2B5EF4-FFF2-40B4-BE49-F238E27FC236}">
                      <a16:creationId xmlns:a16="http://schemas.microsoft.com/office/drawing/2014/main" id="{15BFAA41-21FC-8A66-E231-B90A12AD4916}"/>
                    </a:ext>
                  </a:extLst>
                </p:cNvPr>
                <p:cNvPicPr/>
                <p:nvPr/>
              </p:nvPicPr>
              <p:blipFill>
                <a:blip r:embed="rId80"/>
                <a:stretch>
                  <a:fillRect/>
                </a:stretch>
              </p:blipFill>
              <p:spPr>
                <a:xfrm>
                  <a:off x="11018454" y="1403546"/>
                  <a:ext cx="114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FFD856E1-CDB9-73C5-62D3-3905CBCA3FD0}"/>
                    </a:ext>
                  </a:extLst>
                </p14:cNvPr>
                <p14:cNvContentPartPr/>
                <p14:nvPr/>
              </p14:nvContentPartPr>
              <p14:xfrm>
                <a:off x="10462614" y="1858226"/>
                <a:ext cx="193320" cy="188640"/>
              </p14:xfrm>
            </p:contentPart>
          </mc:Choice>
          <mc:Fallback xmlns="">
            <p:pic>
              <p:nvPicPr>
                <p:cNvPr id="56" name="Freihand 55">
                  <a:extLst>
                    <a:ext uri="{FF2B5EF4-FFF2-40B4-BE49-F238E27FC236}">
                      <a16:creationId xmlns:a16="http://schemas.microsoft.com/office/drawing/2014/main" id="{FFD856E1-CDB9-73C5-62D3-3905CBCA3FD0}"/>
                    </a:ext>
                  </a:extLst>
                </p:cNvPr>
                <p:cNvPicPr/>
                <p:nvPr/>
              </p:nvPicPr>
              <p:blipFill>
                <a:blip r:embed="rId82"/>
                <a:stretch>
                  <a:fillRect/>
                </a:stretch>
              </p:blipFill>
              <p:spPr>
                <a:xfrm>
                  <a:off x="10453614" y="1849586"/>
                  <a:ext cx="210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FB43D003-9C97-6127-6870-123888A716F6}"/>
                    </a:ext>
                  </a:extLst>
                </p14:cNvPr>
                <p14:cNvContentPartPr/>
                <p14:nvPr/>
              </p14:nvContentPartPr>
              <p14:xfrm>
                <a:off x="9397734" y="1368266"/>
                <a:ext cx="2311920" cy="1531800"/>
              </p14:xfrm>
            </p:contentPart>
          </mc:Choice>
          <mc:Fallback xmlns="">
            <p:pic>
              <p:nvPicPr>
                <p:cNvPr id="61" name="Freihand 60">
                  <a:extLst>
                    <a:ext uri="{FF2B5EF4-FFF2-40B4-BE49-F238E27FC236}">
                      <a16:creationId xmlns:a16="http://schemas.microsoft.com/office/drawing/2014/main" id="{FB43D003-9C97-6127-6870-123888A716F6}"/>
                    </a:ext>
                  </a:extLst>
                </p:cNvPr>
                <p:cNvPicPr/>
                <p:nvPr/>
              </p:nvPicPr>
              <p:blipFill>
                <a:blip r:embed="rId84"/>
                <a:stretch>
                  <a:fillRect/>
                </a:stretch>
              </p:blipFill>
              <p:spPr>
                <a:xfrm>
                  <a:off x="9389094" y="1359266"/>
                  <a:ext cx="2329560" cy="1549440"/>
                </a:xfrm>
                <a:prstGeom prst="rect">
                  <a:avLst/>
                </a:prstGeom>
              </p:spPr>
            </p:pic>
          </mc:Fallback>
        </mc:AlternateContent>
      </p:grpSp>
      <p:grpSp>
        <p:nvGrpSpPr>
          <p:cNvPr id="31" name="Gruppieren 30">
            <a:extLst>
              <a:ext uri="{FF2B5EF4-FFF2-40B4-BE49-F238E27FC236}">
                <a16:creationId xmlns:a16="http://schemas.microsoft.com/office/drawing/2014/main" id="{EAFB3DC0-E80D-4B34-A215-731FABC8EBE8}"/>
              </a:ext>
            </a:extLst>
          </p:cNvPr>
          <p:cNvGrpSpPr/>
          <p:nvPr/>
        </p:nvGrpSpPr>
        <p:grpSpPr>
          <a:xfrm>
            <a:off x="463619" y="2635171"/>
            <a:ext cx="226080" cy="276120"/>
            <a:chOff x="463619" y="2635171"/>
            <a:chExt cx="226080" cy="276120"/>
          </a:xfrm>
        </p:grpSpPr>
        <mc:AlternateContent xmlns:mc="http://schemas.openxmlformats.org/markup-compatibility/2006" xmlns:p14="http://schemas.microsoft.com/office/powerpoint/2010/main">
          <mc:Choice Requires="p14">
            <p:contentPart p14:bwMode="auto" r:id="rId85">
              <p14:nvContentPartPr>
                <p14:cNvPr id="21" name="Freihand 20">
                  <a:extLst>
                    <a:ext uri="{FF2B5EF4-FFF2-40B4-BE49-F238E27FC236}">
                      <a16:creationId xmlns:a16="http://schemas.microsoft.com/office/drawing/2014/main" id="{87608045-9A1F-4C94-8172-7A1DEE25369C}"/>
                    </a:ext>
                  </a:extLst>
                </p14:cNvPr>
                <p14:cNvContentPartPr/>
                <p14:nvPr/>
              </p14:nvContentPartPr>
              <p14:xfrm>
                <a:off x="463619" y="2690611"/>
                <a:ext cx="215640" cy="215280"/>
              </p14:xfrm>
            </p:contentPart>
          </mc:Choice>
          <mc:Fallback xmlns="">
            <p:pic>
              <p:nvPicPr>
                <p:cNvPr id="21" name="Freihand 20">
                  <a:extLst>
                    <a:ext uri="{FF2B5EF4-FFF2-40B4-BE49-F238E27FC236}">
                      <a16:creationId xmlns:a16="http://schemas.microsoft.com/office/drawing/2014/main" id="{87608045-9A1F-4C94-8172-7A1DEE25369C}"/>
                    </a:ext>
                  </a:extLst>
                </p:cNvPr>
                <p:cNvPicPr/>
                <p:nvPr/>
              </p:nvPicPr>
              <p:blipFill>
                <a:blip r:embed="rId86"/>
                <a:stretch>
                  <a:fillRect/>
                </a:stretch>
              </p:blipFill>
              <p:spPr>
                <a:xfrm>
                  <a:off x="459299" y="2686291"/>
                  <a:ext cx="2242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8" name="Freihand 27">
                  <a:extLst>
                    <a:ext uri="{FF2B5EF4-FFF2-40B4-BE49-F238E27FC236}">
                      <a16:creationId xmlns:a16="http://schemas.microsoft.com/office/drawing/2014/main" id="{0C6813DC-4CDA-4EFC-9FFD-775E515339BB}"/>
                    </a:ext>
                  </a:extLst>
                </p14:cNvPr>
                <p14:cNvContentPartPr/>
                <p14:nvPr/>
              </p14:nvContentPartPr>
              <p14:xfrm>
                <a:off x="514739" y="2635171"/>
                <a:ext cx="174960" cy="276120"/>
              </p14:xfrm>
            </p:contentPart>
          </mc:Choice>
          <mc:Fallback xmlns="">
            <p:pic>
              <p:nvPicPr>
                <p:cNvPr id="28" name="Freihand 27">
                  <a:extLst>
                    <a:ext uri="{FF2B5EF4-FFF2-40B4-BE49-F238E27FC236}">
                      <a16:creationId xmlns:a16="http://schemas.microsoft.com/office/drawing/2014/main" id="{0C6813DC-4CDA-4EFC-9FFD-775E515339BB}"/>
                    </a:ext>
                  </a:extLst>
                </p:cNvPr>
                <p:cNvPicPr/>
                <p:nvPr/>
              </p:nvPicPr>
              <p:blipFill>
                <a:blip r:embed="rId88"/>
                <a:stretch>
                  <a:fillRect/>
                </a:stretch>
              </p:blipFill>
              <p:spPr>
                <a:xfrm>
                  <a:off x="510419" y="2630851"/>
                  <a:ext cx="183600" cy="28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395F2585-B199-4878-9086-EE813B29A814}"/>
                  </a:ext>
                </a:extLst>
              </p14:cNvPr>
              <p14:cNvContentPartPr/>
              <p14:nvPr/>
            </p14:nvContentPartPr>
            <p14:xfrm>
              <a:off x="11668259" y="477331"/>
              <a:ext cx="18000" cy="6480"/>
            </p14:xfrm>
          </p:contentPart>
        </mc:Choice>
        <mc:Fallback xmlns="">
          <p:pic>
            <p:nvPicPr>
              <p:cNvPr id="57" name="Freihand 56">
                <a:extLst>
                  <a:ext uri="{FF2B5EF4-FFF2-40B4-BE49-F238E27FC236}">
                    <a16:creationId xmlns:a16="http://schemas.microsoft.com/office/drawing/2014/main" id="{395F2585-B199-4878-9086-EE813B29A814}"/>
                  </a:ext>
                </a:extLst>
              </p:cNvPr>
              <p:cNvPicPr/>
              <p:nvPr/>
            </p:nvPicPr>
            <p:blipFill>
              <a:blip r:embed="rId90"/>
              <a:stretch>
                <a:fillRect/>
              </a:stretch>
            </p:blipFill>
            <p:spPr>
              <a:xfrm>
                <a:off x="11663939" y="473011"/>
                <a:ext cx="26640" cy="15120"/>
              </a:xfrm>
              <a:prstGeom prst="rect">
                <a:avLst/>
              </a:prstGeom>
            </p:spPr>
          </p:pic>
        </mc:Fallback>
      </mc:AlternateContent>
      <p:grpSp>
        <p:nvGrpSpPr>
          <p:cNvPr id="60" name="Gruppieren 59">
            <a:extLst>
              <a:ext uri="{FF2B5EF4-FFF2-40B4-BE49-F238E27FC236}">
                <a16:creationId xmlns:a16="http://schemas.microsoft.com/office/drawing/2014/main" id="{F768B54E-D9C2-4423-8170-D30726547A34}"/>
              </a:ext>
            </a:extLst>
          </p:cNvPr>
          <p:cNvGrpSpPr/>
          <p:nvPr/>
        </p:nvGrpSpPr>
        <p:grpSpPr>
          <a:xfrm>
            <a:off x="10485268" y="874207"/>
            <a:ext cx="253800" cy="269280"/>
            <a:chOff x="10485268" y="874207"/>
            <a:chExt cx="253800" cy="269280"/>
          </a:xfrm>
        </p:grpSpPr>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A464BF52-E1A4-4F5C-A4DA-8FB47A811FDC}"/>
                    </a:ext>
                  </a:extLst>
                </p14:cNvPr>
                <p14:cNvContentPartPr/>
                <p14:nvPr/>
              </p14:nvContentPartPr>
              <p14:xfrm>
                <a:off x="10517668" y="874207"/>
                <a:ext cx="151560" cy="269280"/>
              </p14:xfrm>
            </p:contentPart>
          </mc:Choice>
          <mc:Fallback xmlns="">
            <p:pic>
              <p:nvPicPr>
                <p:cNvPr id="58" name="Freihand 57">
                  <a:extLst>
                    <a:ext uri="{FF2B5EF4-FFF2-40B4-BE49-F238E27FC236}">
                      <a16:creationId xmlns:a16="http://schemas.microsoft.com/office/drawing/2014/main" id="{A464BF52-E1A4-4F5C-A4DA-8FB47A811FDC}"/>
                    </a:ext>
                  </a:extLst>
                </p:cNvPr>
                <p:cNvPicPr/>
                <p:nvPr/>
              </p:nvPicPr>
              <p:blipFill>
                <a:blip r:embed="rId92"/>
                <a:stretch>
                  <a:fillRect/>
                </a:stretch>
              </p:blipFill>
              <p:spPr>
                <a:xfrm>
                  <a:off x="10513348" y="869887"/>
                  <a:ext cx="1602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7C8AD11D-2CBA-47D8-AC9D-0EAC3B25550A}"/>
                    </a:ext>
                  </a:extLst>
                </p14:cNvPr>
                <p14:cNvContentPartPr/>
                <p14:nvPr/>
              </p14:nvContentPartPr>
              <p14:xfrm>
                <a:off x="10485268" y="890407"/>
                <a:ext cx="253800" cy="212760"/>
              </p14:xfrm>
            </p:contentPart>
          </mc:Choice>
          <mc:Fallback xmlns="">
            <p:pic>
              <p:nvPicPr>
                <p:cNvPr id="59" name="Freihand 58">
                  <a:extLst>
                    <a:ext uri="{FF2B5EF4-FFF2-40B4-BE49-F238E27FC236}">
                      <a16:creationId xmlns:a16="http://schemas.microsoft.com/office/drawing/2014/main" id="{7C8AD11D-2CBA-47D8-AC9D-0EAC3B25550A}"/>
                    </a:ext>
                  </a:extLst>
                </p:cNvPr>
                <p:cNvPicPr/>
                <p:nvPr/>
              </p:nvPicPr>
              <p:blipFill>
                <a:blip r:embed="rId94"/>
                <a:stretch>
                  <a:fillRect/>
                </a:stretch>
              </p:blipFill>
              <p:spPr>
                <a:xfrm>
                  <a:off x="10480948" y="886087"/>
                  <a:ext cx="262440" cy="221400"/>
                </a:xfrm>
                <a:prstGeom prst="rect">
                  <a:avLst/>
                </a:prstGeom>
              </p:spPr>
            </p:pic>
          </mc:Fallback>
        </mc:AlternateContent>
      </p:grpSp>
      <p:grpSp>
        <p:nvGrpSpPr>
          <p:cNvPr id="65" name="Gruppieren 64">
            <a:extLst>
              <a:ext uri="{FF2B5EF4-FFF2-40B4-BE49-F238E27FC236}">
                <a16:creationId xmlns:a16="http://schemas.microsoft.com/office/drawing/2014/main" id="{A893CB5E-2CD1-4601-9BE3-D2EF7F9C516C}"/>
              </a:ext>
            </a:extLst>
          </p:cNvPr>
          <p:cNvGrpSpPr/>
          <p:nvPr/>
        </p:nvGrpSpPr>
        <p:grpSpPr>
          <a:xfrm>
            <a:off x="971219" y="2671171"/>
            <a:ext cx="250920" cy="330840"/>
            <a:chOff x="971219" y="2671171"/>
            <a:chExt cx="250920" cy="330840"/>
          </a:xfrm>
        </p:grpSpPr>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1D5BE12E-CDF2-4A32-963C-3CAA25BE1F07}"/>
                    </a:ext>
                  </a:extLst>
                </p14:cNvPr>
                <p14:cNvContentPartPr/>
                <p14:nvPr/>
              </p14:nvContentPartPr>
              <p14:xfrm>
                <a:off x="971219" y="2726611"/>
                <a:ext cx="199800" cy="275400"/>
              </p14:xfrm>
            </p:contentPart>
          </mc:Choice>
          <mc:Fallback xmlns="">
            <p:pic>
              <p:nvPicPr>
                <p:cNvPr id="63" name="Freihand 62">
                  <a:extLst>
                    <a:ext uri="{FF2B5EF4-FFF2-40B4-BE49-F238E27FC236}">
                      <a16:creationId xmlns:a16="http://schemas.microsoft.com/office/drawing/2014/main" id="{1D5BE12E-CDF2-4A32-963C-3CAA25BE1F07}"/>
                    </a:ext>
                  </a:extLst>
                </p:cNvPr>
                <p:cNvPicPr/>
                <p:nvPr/>
              </p:nvPicPr>
              <p:blipFill>
                <a:blip r:embed="rId96"/>
                <a:stretch>
                  <a:fillRect/>
                </a:stretch>
              </p:blipFill>
              <p:spPr>
                <a:xfrm>
                  <a:off x="966899" y="2722291"/>
                  <a:ext cx="2084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Freihand 63">
                  <a:extLst>
                    <a:ext uri="{FF2B5EF4-FFF2-40B4-BE49-F238E27FC236}">
                      <a16:creationId xmlns:a16="http://schemas.microsoft.com/office/drawing/2014/main" id="{3C5A5078-8D3B-4923-8349-5B466818565A}"/>
                    </a:ext>
                  </a:extLst>
                </p14:cNvPr>
                <p14:cNvContentPartPr/>
                <p14:nvPr/>
              </p14:nvContentPartPr>
              <p14:xfrm>
                <a:off x="1014779" y="2671171"/>
                <a:ext cx="207360" cy="293400"/>
              </p14:xfrm>
            </p:contentPart>
          </mc:Choice>
          <mc:Fallback xmlns="">
            <p:pic>
              <p:nvPicPr>
                <p:cNvPr id="64" name="Freihand 63">
                  <a:extLst>
                    <a:ext uri="{FF2B5EF4-FFF2-40B4-BE49-F238E27FC236}">
                      <a16:creationId xmlns:a16="http://schemas.microsoft.com/office/drawing/2014/main" id="{3C5A5078-8D3B-4923-8349-5B466818565A}"/>
                    </a:ext>
                  </a:extLst>
                </p:cNvPr>
                <p:cNvPicPr/>
                <p:nvPr/>
              </p:nvPicPr>
              <p:blipFill>
                <a:blip r:embed="rId98"/>
                <a:stretch>
                  <a:fillRect/>
                </a:stretch>
              </p:blipFill>
              <p:spPr>
                <a:xfrm>
                  <a:off x="1010459" y="2666851"/>
                  <a:ext cx="216000" cy="3020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0213" y="769928"/>
            <a:ext cx="9183716" cy="1569660"/>
          </a:xfrm>
          <a:prstGeom prst="rect">
            <a:avLst/>
          </a:prstGeom>
          <a:noFill/>
        </p:spPr>
        <p:txBody>
          <a:bodyPr wrap="square" rtlCol="0">
            <a:spAutoFit/>
          </a:bodyPr>
          <a:lstStyle/>
          <a:p>
            <a:pPr algn="ctr"/>
            <a:r>
              <a:rPr lang="de-DE" sz="2400" dirty="0"/>
              <a:t>IS and IS*</a:t>
            </a:r>
          </a:p>
          <a:p>
            <a:pPr algn="ctr"/>
            <a:r>
              <a:rPr lang="de-DE" sz="2400" dirty="0"/>
              <a:t>LM and LM*</a:t>
            </a:r>
          </a:p>
          <a:p>
            <a:pPr algn="ctr"/>
            <a:r>
              <a:rPr lang="de-DE" sz="2400" dirty="0" err="1"/>
              <a:t>again</a:t>
            </a:r>
            <a:r>
              <a:rPr lang="de-DE" sz="2400" dirty="0"/>
              <a:t> </a:t>
            </a:r>
            <a:r>
              <a:rPr lang="de-DE" sz="2400" dirty="0" err="1"/>
              <a:t>connection</a:t>
            </a:r>
            <a:r>
              <a:rPr lang="de-DE" sz="2400" dirty="0"/>
              <a:t> via </a:t>
            </a:r>
            <a:r>
              <a:rPr lang="de-DE" sz="2400" dirty="0" err="1"/>
              <a:t>exchange</a:t>
            </a:r>
            <a:r>
              <a:rPr lang="de-DE" sz="2400" dirty="0"/>
              <a:t> rate and </a:t>
            </a:r>
            <a:r>
              <a:rPr lang="de-DE" sz="2400" dirty="0" err="1"/>
              <a:t>interest</a:t>
            </a:r>
            <a:r>
              <a:rPr lang="de-DE" sz="2400" dirty="0"/>
              <a:t> rate </a:t>
            </a:r>
            <a:r>
              <a:rPr lang="de-DE" sz="2400" dirty="0" err="1"/>
              <a:t>parity</a:t>
            </a:r>
            <a:endParaRPr lang="de-DE" sz="2400" dirty="0"/>
          </a:p>
          <a:p>
            <a:pPr algn="ctr"/>
            <a:r>
              <a:rPr lang="de-DE" sz="2400" dirty="0"/>
              <a:t>→ </a:t>
            </a:r>
            <a:r>
              <a:rPr lang="de-DE" sz="2400" dirty="0" err="1"/>
              <a:t>solution</a:t>
            </a:r>
            <a:r>
              <a:rPr lang="de-DE" sz="2400" dirty="0"/>
              <a:t> </a:t>
            </a:r>
          </a:p>
        </p:txBody>
      </p:sp>
      <p:sp>
        <p:nvSpPr>
          <p:cNvPr id="13" name="Textfeld 12"/>
          <p:cNvSpPr txBox="1"/>
          <p:nvPr/>
        </p:nvSpPr>
        <p:spPr>
          <a:xfrm>
            <a:off x="80213" y="2708887"/>
            <a:ext cx="2051719" cy="461665"/>
          </a:xfrm>
          <a:prstGeom prst="rect">
            <a:avLst/>
          </a:prstGeom>
          <a:noFill/>
        </p:spPr>
        <p:txBody>
          <a:bodyPr wrap="square" rtlCol="0">
            <a:spAutoFit/>
          </a:bodyPr>
          <a:lstStyle/>
          <a:p>
            <a:r>
              <a:rPr lang="de-DE" sz="2400" dirty="0"/>
              <a:t>→ </a:t>
            </a:r>
            <a:r>
              <a:rPr lang="de-DE" sz="2400" dirty="0" err="1"/>
              <a:t>considering</a:t>
            </a:r>
            <a:endParaRPr lang="de-DE" sz="2400" dirty="0"/>
          </a:p>
        </p:txBody>
      </p:sp>
      <p:sp>
        <p:nvSpPr>
          <p:cNvPr id="14" name="Textfeld 13"/>
          <p:cNvSpPr txBox="1"/>
          <p:nvPr/>
        </p:nvSpPr>
        <p:spPr>
          <a:xfrm>
            <a:off x="-73464" y="4232606"/>
            <a:ext cx="9183716" cy="461665"/>
          </a:xfrm>
          <a:prstGeom prst="rect">
            <a:avLst/>
          </a:prstGeom>
          <a:noFill/>
        </p:spPr>
        <p:txBody>
          <a:bodyPr wrap="square" rtlCol="0">
            <a:spAutoFit/>
          </a:bodyPr>
          <a:lstStyle/>
          <a:p>
            <a:pPr algn="ctr"/>
            <a:r>
              <a:rPr lang="de-DE" sz="2400" dirty="0"/>
              <a:t>→ Money Policy </a:t>
            </a:r>
            <a:r>
              <a:rPr lang="de-DE" sz="2400" dirty="0" err="1"/>
              <a:t>is</a:t>
            </a:r>
            <a:r>
              <a:rPr lang="de-DE" sz="2400" dirty="0"/>
              <a:t> </a:t>
            </a:r>
            <a:r>
              <a:rPr lang="de-DE" sz="2400" b="1" dirty="0" err="1"/>
              <a:t>beggar</a:t>
            </a:r>
            <a:r>
              <a:rPr lang="de-DE" sz="2400" b="1" dirty="0"/>
              <a:t> </a:t>
            </a:r>
            <a:r>
              <a:rPr lang="de-DE" sz="2400" b="1" dirty="0" err="1"/>
              <a:t>the</a:t>
            </a:r>
            <a:r>
              <a:rPr lang="de-DE" sz="2400" b="1" dirty="0"/>
              <a:t> </a:t>
            </a:r>
            <a:r>
              <a:rPr lang="de-DE" sz="2400" b="1" dirty="0" err="1"/>
              <a:t>neighbour</a:t>
            </a:r>
            <a:endParaRPr lang="de-DE" sz="2400" b="1" dirty="0"/>
          </a:p>
        </p:txBody>
      </p:sp>
      <p:sp>
        <p:nvSpPr>
          <p:cNvPr id="10" name="Textfeld 9">
            <a:extLst>
              <a:ext uri="{FF2B5EF4-FFF2-40B4-BE49-F238E27FC236}">
                <a16:creationId xmlns:a16="http://schemas.microsoft.com/office/drawing/2014/main" id="{37C75B48-BFF3-4184-A3FB-7E4DCE04C7D9}"/>
              </a:ext>
            </a:extLst>
          </p:cNvPr>
          <p:cNvSpPr txBox="1"/>
          <p:nvPr/>
        </p:nvSpPr>
        <p:spPr>
          <a:xfrm>
            <a:off x="2745603" y="2517282"/>
            <a:ext cx="3779911" cy="830997"/>
          </a:xfrm>
          <a:prstGeom prst="rect">
            <a:avLst/>
          </a:prstGeom>
          <a:noFill/>
        </p:spPr>
        <p:txBody>
          <a:bodyPr wrap="square" rtlCol="0">
            <a:spAutoFit/>
          </a:bodyPr>
          <a:lstStyle/>
          <a:p>
            <a:r>
              <a:rPr lang="de-DE" sz="2400" dirty="0" err="1"/>
              <a:t>aggregates</a:t>
            </a:r>
            <a:r>
              <a:rPr lang="de-DE" sz="2400" dirty="0"/>
              <a:t> </a:t>
            </a:r>
            <a:r>
              <a:rPr lang="de-DE" sz="2400" b="1" dirty="0"/>
              <a:t>Y+Y* </a:t>
            </a:r>
            <a:r>
              <a:rPr lang="de-DE" sz="2400" dirty="0"/>
              <a:t>and </a:t>
            </a:r>
            <a:r>
              <a:rPr lang="de-DE" sz="2400" b="1" dirty="0" err="1"/>
              <a:t>m+m</a:t>
            </a:r>
            <a:r>
              <a:rPr lang="de-DE" sz="2400" b="1" dirty="0"/>
              <a:t>*</a:t>
            </a:r>
          </a:p>
          <a:p>
            <a:r>
              <a:rPr lang="de-DE" sz="2400" dirty="0" err="1"/>
              <a:t>differences</a:t>
            </a:r>
            <a:r>
              <a:rPr lang="de-DE" sz="2400" dirty="0"/>
              <a:t> </a:t>
            </a:r>
            <a:r>
              <a:rPr lang="de-DE" sz="2400" b="1" dirty="0"/>
              <a:t>Y-Y*</a:t>
            </a:r>
            <a:r>
              <a:rPr lang="de-DE" sz="2400" dirty="0"/>
              <a:t> and </a:t>
            </a:r>
            <a:r>
              <a:rPr lang="de-DE" sz="2400" b="1" dirty="0"/>
              <a:t>m-m*</a:t>
            </a:r>
          </a:p>
        </p:txBody>
      </p:sp>
      <p:sp>
        <p:nvSpPr>
          <p:cNvPr id="3" name="Geschweifte Klammer links 2">
            <a:extLst>
              <a:ext uri="{FF2B5EF4-FFF2-40B4-BE49-F238E27FC236}">
                <a16:creationId xmlns:a16="http://schemas.microsoft.com/office/drawing/2014/main" id="{57DCEFB1-1870-4250-A212-1BA43D494B22}"/>
              </a:ext>
            </a:extLst>
          </p:cNvPr>
          <p:cNvSpPr/>
          <p:nvPr/>
        </p:nvSpPr>
        <p:spPr>
          <a:xfrm>
            <a:off x="2108941" y="2493715"/>
            <a:ext cx="504056" cy="914400"/>
          </a:xfrm>
          <a:prstGeom prst="leftBrace">
            <a:avLst>
              <a:gd name="adj1" fmla="val 8333"/>
              <a:gd name="adj2" fmla="val 53279"/>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514423C5-E89B-461D-8436-D7E179E302EA}"/>
              </a:ext>
            </a:extLst>
          </p:cNvPr>
          <p:cNvSpPr txBox="1"/>
          <p:nvPr/>
        </p:nvSpPr>
        <p:spPr>
          <a:xfrm>
            <a:off x="6599015" y="2680027"/>
            <a:ext cx="2895273" cy="461665"/>
          </a:xfrm>
          <a:prstGeom prst="rect">
            <a:avLst/>
          </a:prstGeom>
          <a:noFill/>
        </p:spPr>
        <p:txBody>
          <a:bodyPr wrap="square" rtlCol="0">
            <a:spAutoFit/>
          </a:bodyPr>
          <a:lstStyle/>
          <a:p>
            <a:r>
              <a:rPr lang="de-DE" sz="2400" dirty="0"/>
              <a:t>(</a:t>
            </a:r>
            <a:r>
              <a:rPr lang="de-DE" sz="2400" dirty="0" err="1"/>
              <a:t>Aoki</a:t>
            </a:r>
            <a:r>
              <a:rPr lang="de-DE" sz="2400" dirty="0"/>
              <a:t>-trick (1981))</a:t>
            </a:r>
          </a:p>
        </p:txBody>
      </p:sp>
      <p:sp>
        <p:nvSpPr>
          <p:cNvPr id="15" name="Textfeld 14">
            <a:extLst>
              <a:ext uri="{FF2B5EF4-FFF2-40B4-BE49-F238E27FC236}">
                <a16:creationId xmlns:a16="http://schemas.microsoft.com/office/drawing/2014/main" id="{200B2106-8190-406A-8F46-E26BD84C3337}"/>
              </a:ext>
            </a:extLst>
          </p:cNvPr>
          <p:cNvSpPr txBox="1"/>
          <p:nvPr/>
        </p:nvSpPr>
        <p:spPr>
          <a:xfrm>
            <a:off x="43700" y="4797153"/>
            <a:ext cx="9183716" cy="830997"/>
          </a:xfrm>
          <a:prstGeom prst="rect">
            <a:avLst/>
          </a:prstGeom>
          <a:noFill/>
        </p:spPr>
        <p:txBody>
          <a:bodyPr wrap="square" rtlCol="0">
            <a:spAutoFit/>
          </a:bodyPr>
          <a:lstStyle/>
          <a:p>
            <a:pPr algn="ctr"/>
            <a:r>
              <a:rPr lang="de-DE" sz="2400" dirty="0"/>
              <a:t>→ Incentive </a:t>
            </a:r>
            <a:r>
              <a:rPr lang="de-DE" sz="2400" dirty="0" err="1"/>
              <a:t>for</a:t>
            </a:r>
            <a:r>
              <a:rPr lang="de-DE" sz="2400" dirty="0"/>
              <a:t> </a:t>
            </a:r>
            <a:r>
              <a:rPr lang="de-DE" sz="2400" dirty="0" err="1"/>
              <a:t>coordination</a:t>
            </a:r>
            <a:r>
              <a:rPr lang="de-DE" sz="2400" dirty="0"/>
              <a:t> (2008 </a:t>
            </a:r>
            <a:r>
              <a:rPr lang="de-DE" sz="2400" dirty="0" err="1"/>
              <a:t>October</a:t>
            </a:r>
            <a:r>
              <a:rPr lang="de-DE" sz="2400" dirty="0"/>
              <a:t>/November)</a:t>
            </a:r>
          </a:p>
          <a:p>
            <a:pPr algn="ctr"/>
            <a:r>
              <a:rPr lang="de-DE" sz="2400" b="1" dirty="0" err="1"/>
              <a:t>exploiting</a:t>
            </a:r>
            <a:r>
              <a:rPr lang="de-DE" sz="2400" b="1" dirty="0"/>
              <a:t> positive </a:t>
            </a:r>
            <a:r>
              <a:rPr lang="de-DE" sz="2400" b="1" dirty="0" err="1"/>
              <a:t>spillovers</a:t>
            </a:r>
            <a:r>
              <a:rPr lang="de-DE" sz="2400" b="1" dirty="0"/>
              <a:t> </a:t>
            </a:r>
            <a:r>
              <a:rPr lang="de-DE" sz="2400" b="1" dirty="0" err="1"/>
              <a:t>from</a:t>
            </a:r>
            <a:r>
              <a:rPr lang="de-DE" sz="2400" b="1" dirty="0"/>
              <a:t> </a:t>
            </a:r>
            <a:r>
              <a:rPr lang="de-DE" sz="2400" b="1" dirty="0" err="1"/>
              <a:t>free</a:t>
            </a:r>
            <a:r>
              <a:rPr lang="de-DE" sz="2400" b="1" dirty="0"/>
              <a:t> </a:t>
            </a:r>
            <a:r>
              <a:rPr lang="de-DE" sz="2400" b="1" dirty="0" err="1"/>
              <a:t>trade</a:t>
            </a:r>
            <a:endParaRPr lang="de-DE" sz="2400" b="1" dirty="0"/>
          </a:p>
        </p:txBody>
      </p:sp>
      <p:sp>
        <p:nvSpPr>
          <p:cNvPr id="16" name="Textfeld 15">
            <a:extLst>
              <a:ext uri="{FF2B5EF4-FFF2-40B4-BE49-F238E27FC236}">
                <a16:creationId xmlns:a16="http://schemas.microsoft.com/office/drawing/2014/main" id="{FE0B9EC6-B928-4FA3-BE12-05CA35AD937F}"/>
              </a:ext>
            </a:extLst>
          </p:cNvPr>
          <p:cNvSpPr txBox="1"/>
          <p:nvPr/>
        </p:nvSpPr>
        <p:spPr>
          <a:xfrm>
            <a:off x="0" y="5657671"/>
            <a:ext cx="9728380" cy="1200329"/>
          </a:xfrm>
          <a:prstGeom prst="rect">
            <a:avLst/>
          </a:prstGeom>
          <a:noFill/>
        </p:spPr>
        <p:txBody>
          <a:bodyPr wrap="square" rtlCol="0">
            <a:spAutoFit/>
          </a:bodyPr>
          <a:lstStyle/>
          <a:p>
            <a:pPr algn="ctr"/>
            <a:r>
              <a:rPr lang="de-DE" sz="2400" dirty="0"/>
              <a:t>→ Incentive </a:t>
            </a:r>
            <a:r>
              <a:rPr lang="de-DE" sz="2400" err="1"/>
              <a:t>for</a:t>
            </a:r>
            <a:r>
              <a:rPr lang="de-DE" sz="2400"/>
              <a:t> sanctioning</a:t>
            </a:r>
            <a:endParaRPr lang="de-DE" sz="2400" dirty="0"/>
          </a:p>
          <a:p>
            <a:pPr algn="ctr"/>
            <a:r>
              <a:rPr lang="de-DE" sz="2400"/>
              <a:t>(</a:t>
            </a:r>
            <a:r>
              <a:rPr lang="de-DE" sz="2400" dirty="0"/>
              <a:t>2016 June (Brexit) / </a:t>
            </a:r>
            <a:r>
              <a:rPr lang="de-DE" sz="2400"/>
              <a:t>November 2018 (Trump)) </a:t>
            </a:r>
          </a:p>
          <a:p>
            <a:pPr algn="ctr"/>
            <a:r>
              <a:rPr lang="de-DE" sz="2400" b="1"/>
              <a:t>protecting </a:t>
            </a:r>
            <a:r>
              <a:rPr lang="de-DE" sz="2400" b="1" dirty="0"/>
              <a:t>own </a:t>
            </a:r>
            <a:r>
              <a:rPr lang="de-DE" sz="2400" b="1" dirty="0" err="1"/>
              <a:t>markets</a:t>
            </a:r>
            <a:endParaRPr lang="de-DE" sz="2400" b="1" dirty="0"/>
          </a:p>
        </p:txBody>
      </p:sp>
      <p:sp>
        <p:nvSpPr>
          <p:cNvPr id="18" name="Textfeld 17">
            <a:extLst>
              <a:ext uri="{FF2B5EF4-FFF2-40B4-BE49-F238E27FC236}">
                <a16:creationId xmlns:a16="http://schemas.microsoft.com/office/drawing/2014/main" id="{293789ED-9B14-4BB9-B928-90F1418883EC}"/>
              </a:ext>
            </a:extLst>
          </p:cNvPr>
          <p:cNvSpPr txBox="1"/>
          <p:nvPr/>
        </p:nvSpPr>
        <p:spPr>
          <a:xfrm>
            <a:off x="196100" y="3653409"/>
            <a:ext cx="9183716" cy="461665"/>
          </a:xfrm>
          <a:prstGeom prst="rect">
            <a:avLst/>
          </a:prstGeom>
          <a:noFill/>
        </p:spPr>
        <p:txBody>
          <a:bodyPr wrap="square" rtlCol="0">
            <a:spAutoFit/>
          </a:bodyPr>
          <a:lstStyle/>
          <a:p>
            <a:pPr algn="ctr"/>
            <a:r>
              <a:rPr lang="de-DE" sz="2400" b="1" u="sng" dirty="0"/>
              <a:t>Main </a:t>
            </a:r>
            <a:r>
              <a:rPr lang="de-DE" sz="2400" b="1" u="sng" dirty="0" err="1"/>
              <a:t>results</a:t>
            </a:r>
            <a:r>
              <a:rPr lang="de-DE" sz="2400" b="1" u="sng" dirty="0"/>
              <a:t>:</a:t>
            </a:r>
          </a:p>
        </p:txBody>
      </p:sp>
      <p:sp>
        <p:nvSpPr>
          <p:cNvPr id="17" name="Textfeld 16">
            <a:extLst>
              <a:ext uri="{FF2B5EF4-FFF2-40B4-BE49-F238E27FC236}">
                <a16:creationId xmlns:a16="http://schemas.microsoft.com/office/drawing/2014/main" id="{7C1560A8-9F3E-4C46-BE7E-9B7DD6A1186D}"/>
              </a:ext>
            </a:extLst>
          </p:cNvPr>
          <p:cNvSpPr txBox="1"/>
          <p:nvPr/>
        </p:nvSpPr>
        <p:spPr>
          <a:xfrm>
            <a:off x="3804757" y="-10254"/>
            <a:ext cx="4057970" cy="523220"/>
          </a:xfrm>
          <a:prstGeom prst="rect">
            <a:avLst/>
          </a:prstGeom>
          <a:noFill/>
        </p:spPr>
        <p:txBody>
          <a:bodyPr wrap="none" rtlCol="0">
            <a:spAutoFit/>
          </a:bodyPr>
          <a:lstStyle/>
          <a:p>
            <a:r>
              <a:rPr lang="de-DE" sz="2800" b="1" dirty="0" err="1"/>
              <a:t>Two</a:t>
            </a:r>
            <a:r>
              <a:rPr lang="de-DE" sz="2800" b="1" dirty="0"/>
              <a:t> large </a:t>
            </a:r>
            <a:r>
              <a:rPr lang="de-DE" sz="2800" b="1" dirty="0" err="1"/>
              <a:t>currency</a:t>
            </a:r>
            <a:r>
              <a:rPr lang="de-DE" sz="2800" b="1" dirty="0"/>
              <a:t> </a:t>
            </a:r>
            <a:r>
              <a:rPr lang="de-DE" sz="2800" b="1" dirty="0" err="1"/>
              <a:t>areas</a:t>
            </a:r>
            <a:endParaRPr lang="de-DE" sz="2800" b="1" dirty="0"/>
          </a:p>
        </p:txBody>
      </p:sp>
      <p:sp>
        <p:nvSpPr>
          <p:cNvPr id="2" name="Rechteck 1">
            <a:extLst>
              <a:ext uri="{FF2B5EF4-FFF2-40B4-BE49-F238E27FC236}">
                <a16:creationId xmlns:a16="http://schemas.microsoft.com/office/drawing/2014/main" id="{8EE4F409-68D4-22B6-FF1D-02525A96FB6F}"/>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688470A5-8212-4B76-AE62-AB1B38BA3C15}"/>
              </a:ext>
            </a:extLst>
          </p:cNvPr>
          <p:cNvGrpSpPr/>
          <p:nvPr/>
        </p:nvGrpSpPr>
        <p:grpSpPr>
          <a:xfrm>
            <a:off x="2823779" y="2443103"/>
            <a:ext cx="3770280" cy="602280"/>
            <a:chOff x="2823779" y="2443103"/>
            <a:chExt cx="3770280" cy="602280"/>
          </a:xfrm>
        </p:grpSpPr>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E0D70B3D-6A51-41CB-ADD2-BEBB7707284A}"/>
                    </a:ext>
                  </a:extLst>
                </p14:cNvPr>
                <p14:cNvContentPartPr/>
                <p14:nvPr/>
              </p14:nvContentPartPr>
              <p14:xfrm>
                <a:off x="3072179" y="2927663"/>
                <a:ext cx="122760" cy="3240"/>
              </p14:xfrm>
            </p:contentPart>
          </mc:Choice>
          <mc:Fallback xmlns="">
            <p:pic>
              <p:nvPicPr>
                <p:cNvPr id="5" name="Freihand 4">
                  <a:extLst>
                    <a:ext uri="{FF2B5EF4-FFF2-40B4-BE49-F238E27FC236}">
                      <a16:creationId xmlns:a16="http://schemas.microsoft.com/office/drawing/2014/main" id="{E0D70B3D-6A51-41CB-ADD2-BEBB7707284A}"/>
                    </a:ext>
                  </a:extLst>
                </p:cNvPr>
                <p:cNvPicPr/>
                <p:nvPr/>
              </p:nvPicPr>
              <p:blipFill>
                <a:blip r:embed="rId3"/>
                <a:stretch>
                  <a:fillRect/>
                </a:stretch>
              </p:blipFill>
              <p:spPr>
                <a:xfrm>
                  <a:off x="3067859" y="2923343"/>
                  <a:ext cx="131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0C35F7AC-5B01-4059-8F78-F0DC71ECD5DD}"/>
                    </a:ext>
                  </a:extLst>
                </p14:cNvPr>
                <p14:cNvContentPartPr/>
                <p14:nvPr/>
              </p14:nvContentPartPr>
              <p14:xfrm>
                <a:off x="2823779" y="2841983"/>
                <a:ext cx="3725640" cy="161280"/>
              </p14:xfrm>
            </p:contentPart>
          </mc:Choice>
          <mc:Fallback xmlns="">
            <p:pic>
              <p:nvPicPr>
                <p:cNvPr id="6" name="Freihand 5">
                  <a:extLst>
                    <a:ext uri="{FF2B5EF4-FFF2-40B4-BE49-F238E27FC236}">
                      <a16:creationId xmlns:a16="http://schemas.microsoft.com/office/drawing/2014/main" id="{0C35F7AC-5B01-4059-8F78-F0DC71ECD5DD}"/>
                    </a:ext>
                  </a:extLst>
                </p:cNvPr>
                <p:cNvPicPr/>
                <p:nvPr/>
              </p:nvPicPr>
              <p:blipFill>
                <a:blip r:embed="rId5"/>
                <a:stretch>
                  <a:fillRect/>
                </a:stretch>
              </p:blipFill>
              <p:spPr>
                <a:xfrm>
                  <a:off x="2819459" y="2837663"/>
                  <a:ext cx="3734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3C70BB8F-F56D-49E5-B10F-F01025A57832}"/>
                    </a:ext>
                  </a:extLst>
                </p14:cNvPr>
                <p14:cNvContentPartPr/>
                <p14:nvPr/>
              </p14:nvContentPartPr>
              <p14:xfrm>
                <a:off x="4048859" y="2443103"/>
                <a:ext cx="1013760" cy="602280"/>
              </p14:xfrm>
            </p:contentPart>
          </mc:Choice>
          <mc:Fallback xmlns="">
            <p:pic>
              <p:nvPicPr>
                <p:cNvPr id="8" name="Freihand 7">
                  <a:extLst>
                    <a:ext uri="{FF2B5EF4-FFF2-40B4-BE49-F238E27FC236}">
                      <a16:creationId xmlns:a16="http://schemas.microsoft.com/office/drawing/2014/main" id="{3C70BB8F-F56D-49E5-B10F-F01025A57832}"/>
                    </a:ext>
                  </a:extLst>
                </p:cNvPr>
                <p:cNvPicPr/>
                <p:nvPr/>
              </p:nvPicPr>
              <p:blipFill>
                <a:blip r:embed="rId7"/>
                <a:stretch>
                  <a:fillRect/>
                </a:stretch>
              </p:blipFill>
              <p:spPr>
                <a:xfrm>
                  <a:off x="4044539" y="2438783"/>
                  <a:ext cx="102240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BFA05377-F059-496E-B883-C5A7EB2A36BF}"/>
                    </a:ext>
                  </a:extLst>
                </p14:cNvPr>
                <p14:cNvContentPartPr/>
                <p14:nvPr/>
              </p14:nvContentPartPr>
              <p14:xfrm>
                <a:off x="5359259" y="2517983"/>
                <a:ext cx="1234800" cy="411120"/>
              </p14:xfrm>
            </p:contentPart>
          </mc:Choice>
          <mc:Fallback xmlns="">
            <p:pic>
              <p:nvPicPr>
                <p:cNvPr id="11" name="Freihand 10">
                  <a:extLst>
                    <a:ext uri="{FF2B5EF4-FFF2-40B4-BE49-F238E27FC236}">
                      <a16:creationId xmlns:a16="http://schemas.microsoft.com/office/drawing/2014/main" id="{BFA05377-F059-496E-B883-C5A7EB2A36BF}"/>
                    </a:ext>
                  </a:extLst>
                </p:cNvPr>
                <p:cNvPicPr/>
                <p:nvPr/>
              </p:nvPicPr>
              <p:blipFill>
                <a:blip r:embed="rId9"/>
                <a:stretch>
                  <a:fillRect/>
                </a:stretch>
              </p:blipFill>
              <p:spPr>
                <a:xfrm>
                  <a:off x="5354939" y="2513663"/>
                  <a:ext cx="1243440" cy="41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0" name="Freihand 19">
                <a:extLst>
                  <a:ext uri="{FF2B5EF4-FFF2-40B4-BE49-F238E27FC236}">
                    <a16:creationId xmlns:a16="http://schemas.microsoft.com/office/drawing/2014/main" id="{3D98FC9E-94A9-437F-AF30-D42AFB0BCAE6}"/>
                  </a:ext>
                </a:extLst>
              </p14:cNvPr>
              <p14:cNvContentPartPr/>
              <p14:nvPr/>
            </p14:nvContentPartPr>
            <p14:xfrm>
              <a:off x="2249939" y="4727303"/>
              <a:ext cx="4876560" cy="47160"/>
            </p14:xfrm>
          </p:contentPart>
        </mc:Choice>
        <mc:Fallback xmlns="">
          <p:pic>
            <p:nvPicPr>
              <p:cNvPr id="20" name="Freihand 19">
                <a:extLst>
                  <a:ext uri="{FF2B5EF4-FFF2-40B4-BE49-F238E27FC236}">
                    <a16:creationId xmlns:a16="http://schemas.microsoft.com/office/drawing/2014/main" id="{3D98FC9E-94A9-437F-AF30-D42AFB0BCAE6}"/>
                  </a:ext>
                </a:extLst>
              </p:cNvPr>
              <p:cNvPicPr/>
              <p:nvPr/>
            </p:nvPicPr>
            <p:blipFill>
              <a:blip r:embed="rId11"/>
              <a:stretch>
                <a:fillRect/>
              </a:stretch>
            </p:blipFill>
            <p:spPr>
              <a:xfrm>
                <a:off x="2245619" y="4722983"/>
                <a:ext cx="4885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Freihand 20">
                <a:extLst>
                  <a:ext uri="{FF2B5EF4-FFF2-40B4-BE49-F238E27FC236}">
                    <a16:creationId xmlns:a16="http://schemas.microsoft.com/office/drawing/2014/main" id="{49717A2C-9689-4C63-8951-E2711EA4B73C}"/>
                  </a:ext>
                </a:extLst>
              </p14:cNvPr>
              <p14:cNvContentPartPr/>
              <p14:nvPr/>
            </p14:nvContentPartPr>
            <p14:xfrm>
              <a:off x="3386099" y="6000623"/>
              <a:ext cx="3403800" cy="88200"/>
            </p14:xfrm>
          </p:contentPart>
        </mc:Choice>
        <mc:Fallback xmlns="">
          <p:pic>
            <p:nvPicPr>
              <p:cNvPr id="21" name="Freihand 20">
                <a:extLst>
                  <a:ext uri="{FF2B5EF4-FFF2-40B4-BE49-F238E27FC236}">
                    <a16:creationId xmlns:a16="http://schemas.microsoft.com/office/drawing/2014/main" id="{49717A2C-9689-4C63-8951-E2711EA4B73C}"/>
                  </a:ext>
                </a:extLst>
              </p:cNvPr>
              <p:cNvPicPr/>
              <p:nvPr/>
            </p:nvPicPr>
            <p:blipFill>
              <a:blip r:embed="rId13"/>
              <a:stretch>
                <a:fillRect/>
              </a:stretch>
            </p:blipFill>
            <p:spPr>
              <a:xfrm>
                <a:off x="3381779" y="5996303"/>
                <a:ext cx="3412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Freihand 21">
                <a:extLst>
                  <a:ext uri="{FF2B5EF4-FFF2-40B4-BE49-F238E27FC236}">
                    <a16:creationId xmlns:a16="http://schemas.microsoft.com/office/drawing/2014/main" id="{4F1CDE24-4DCF-4C75-9E60-46690CB06A5E}"/>
                  </a:ext>
                </a:extLst>
              </p14:cNvPr>
              <p14:cNvContentPartPr/>
              <p14:nvPr/>
            </p14:nvContentPartPr>
            <p14:xfrm>
              <a:off x="1893899" y="6408863"/>
              <a:ext cx="2311200" cy="81360"/>
            </p14:xfrm>
          </p:contentPart>
        </mc:Choice>
        <mc:Fallback xmlns="">
          <p:pic>
            <p:nvPicPr>
              <p:cNvPr id="22" name="Freihand 21">
                <a:extLst>
                  <a:ext uri="{FF2B5EF4-FFF2-40B4-BE49-F238E27FC236}">
                    <a16:creationId xmlns:a16="http://schemas.microsoft.com/office/drawing/2014/main" id="{4F1CDE24-4DCF-4C75-9E60-46690CB06A5E}"/>
                  </a:ext>
                </a:extLst>
              </p:cNvPr>
              <p:cNvPicPr/>
              <p:nvPr/>
            </p:nvPicPr>
            <p:blipFill>
              <a:blip r:embed="rId15"/>
              <a:stretch>
                <a:fillRect/>
              </a:stretch>
            </p:blipFill>
            <p:spPr>
              <a:xfrm>
                <a:off x="1889579" y="6404543"/>
                <a:ext cx="2319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Freihand 6">
                <a:extLst>
                  <a:ext uri="{FF2B5EF4-FFF2-40B4-BE49-F238E27FC236}">
                    <a16:creationId xmlns:a16="http://schemas.microsoft.com/office/drawing/2014/main" id="{50B32F7A-D851-4C9B-81BB-71169CDE5864}"/>
                  </a:ext>
                </a:extLst>
              </p14:cNvPr>
              <p14:cNvContentPartPr/>
              <p14:nvPr/>
            </p14:nvContentPartPr>
            <p14:xfrm>
              <a:off x="2472419" y="4698143"/>
              <a:ext cx="4896720" cy="105120"/>
            </p14:xfrm>
          </p:contentPart>
        </mc:Choice>
        <mc:Fallback>
          <p:pic>
            <p:nvPicPr>
              <p:cNvPr id="7" name="Freihand 6">
                <a:extLst>
                  <a:ext uri="{FF2B5EF4-FFF2-40B4-BE49-F238E27FC236}">
                    <a16:creationId xmlns:a16="http://schemas.microsoft.com/office/drawing/2014/main" id="{50B32F7A-D851-4C9B-81BB-71169CDE5864}"/>
                  </a:ext>
                </a:extLst>
              </p:cNvPr>
              <p:cNvPicPr/>
              <p:nvPr/>
            </p:nvPicPr>
            <p:blipFill>
              <a:blip r:embed="rId17"/>
              <a:stretch>
                <a:fillRect/>
              </a:stretch>
            </p:blipFill>
            <p:spPr>
              <a:xfrm>
                <a:off x="2468099" y="4693823"/>
                <a:ext cx="4905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1AD0B3F4-3245-4110-AA13-A08BC742EA75}"/>
                  </a:ext>
                </a:extLst>
              </p14:cNvPr>
              <p14:cNvContentPartPr/>
              <p14:nvPr/>
            </p14:nvContentPartPr>
            <p14:xfrm>
              <a:off x="1514459" y="5159303"/>
              <a:ext cx="3049200" cy="124560"/>
            </p14:xfrm>
          </p:contentPart>
        </mc:Choice>
        <mc:Fallback>
          <p:pic>
            <p:nvPicPr>
              <p:cNvPr id="9" name="Freihand 8">
                <a:extLst>
                  <a:ext uri="{FF2B5EF4-FFF2-40B4-BE49-F238E27FC236}">
                    <a16:creationId xmlns:a16="http://schemas.microsoft.com/office/drawing/2014/main" id="{1AD0B3F4-3245-4110-AA13-A08BC742EA75}"/>
                  </a:ext>
                </a:extLst>
              </p:cNvPr>
              <p:cNvPicPr/>
              <p:nvPr/>
            </p:nvPicPr>
            <p:blipFill>
              <a:blip r:embed="rId19"/>
              <a:stretch>
                <a:fillRect/>
              </a:stretch>
            </p:blipFill>
            <p:spPr>
              <a:xfrm>
                <a:off x="1510139" y="5154983"/>
                <a:ext cx="3057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 name="Freihand 22">
                <a:extLst>
                  <a:ext uri="{FF2B5EF4-FFF2-40B4-BE49-F238E27FC236}">
                    <a16:creationId xmlns:a16="http://schemas.microsoft.com/office/drawing/2014/main" id="{6B1A4602-B230-4570-8DA9-E08F31645260}"/>
                  </a:ext>
                </a:extLst>
              </p14:cNvPr>
              <p14:cNvContentPartPr/>
              <p14:nvPr/>
            </p14:nvContentPartPr>
            <p14:xfrm>
              <a:off x="3617579" y="6056423"/>
              <a:ext cx="3212640" cy="49680"/>
            </p14:xfrm>
          </p:contentPart>
        </mc:Choice>
        <mc:Fallback>
          <p:pic>
            <p:nvPicPr>
              <p:cNvPr id="23" name="Freihand 22">
                <a:extLst>
                  <a:ext uri="{FF2B5EF4-FFF2-40B4-BE49-F238E27FC236}">
                    <a16:creationId xmlns:a16="http://schemas.microsoft.com/office/drawing/2014/main" id="{6B1A4602-B230-4570-8DA9-E08F31645260}"/>
                  </a:ext>
                </a:extLst>
              </p:cNvPr>
              <p:cNvPicPr/>
              <p:nvPr/>
            </p:nvPicPr>
            <p:blipFill>
              <a:blip r:embed="rId21"/>
              <a:stretch>
                <a:fillRect/>
              </a:stretch>
            </p:blipFill>
            <p:spPr>
              <a:xfrm>
                <a:off x="3613259" y="6052103"/>
                <a:ext cx="32212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Freihand 23">
                <a:extLst>
                  <a:ext uri="{FF2B5EF4-FFF2-40B4-BE49-F238E27FC236}">
                    <a16:creationId xmlns:a16="http://schemas.microsoft.com/office/drawing/2014/main" id="{F15AAD04-BD57-4B75-B082-412756D18056}"/>
                  </a:ext>
                </a:extLst>
              </p14:cNvPr>
              <p14:cNvContentPartPr/>
              <p14:nvPr/>
            </p14:nvContentPartPr>
            <p14:xfrm>
              <a:off x="3302939" y="6720623"/>
              <a:ext cx="3269160" cy="101520"/>
            </p14:xfrm>
          </p:contentPart>
        </mc:Choice>
        <mc:Fallback>
          <p:pic>
            <p:nvPicPr>
              <p:cNvPr id="24" name="Freihand 23">
                <a:extLst>
                  <a:ext uri="{FF2B5EF4-FFF2-40B4-BE49-F238E27FC236}">
                    <a16:creationId xmlns:a16="http://schemas.microsoft.com/office/drawing/2014/main" id="{F15AAD04-BD57-4B75-B082-412756D18056}"/>
                  </a:ext>
                </a:extLst>
              </p:cNvPr>
              <p:cNvPicPr/>
              <p:nvPr/>
            </p:nvPicPr>
            <p:blipFill>
              <a:blip r:embed="rId23"/>
              <a:stretch>
                <a:fillRect/>
              </a:stretch>
            </p:blipFill>
            <p:spPr>
              <a:xfrm>
                <a:off x="3298619" y="6716303"/>
                <a:ext cx="3277800" cy="110160"/>
              </a:xfrm>
              <a:prstGeom prst="rect">
                <a:avLst/>
              </a:prstGeom>
            </p:spPr>
          </p:pic>
        </mc:Fallback>
      </mc:AlternateContent>
      <p:grpSp>
        <p:nvGrpSpPr>
          <p:cNvPr id="28" name="Gruppieren 27">
            <a:extLst>
              <a:ext uri="{FF2B5EF4-FFF2-40B4-BE49-F238E27FC236}">
                <a16:creationId xmlns:a16="http://schemas.microsoft.com/office/drawing/2014/main" id="{529B187C-93E1-45D8-BAAF-5230D1B448FC}"/>
              </a:ext>
            </a:extLst>
          </p:cNvPr>
          <p:cNvGrpSpPr/>
          <p:nvPr/>
        </p:nvGrpSpPr>
        <p:grpSpPr>
          <a:xfrm>
            <a:off x="1819739" y="5988023"/>
            <a:ext cx="4052520" cy="528840"/>
            <a:chOff x="1819739" y="5988023"/>
            <a:chExt cx="4052520" cy="528840"/>
          </a:xfrm>
        </p:grpSpPr>
        <mc:AlternateContent xmlns:mc="http://schemas.openxmlformats.org/markup-compatibility/2006">
          <mc:Choice xmlns:p14="http://schemas.microsoft.com/office/powerpoint/2010/main" Requires="p14">
            <p:contentPart p14:bwMode="auto" r:id="rId24">
              <p14:nvContentPartPr>
                <p14:cNvPr id="25" name="Freihand 24">
                  <a:extLst>
                    <a:ext uri="{FF2B5EF4-FFF2-40B4-BE49-F238E27FC236}">
                      <a16:creationId xmlns:a16="http://schemas.microsoft.com/office/drawing/2014/main" id="{E3C65EB8-8358-4EF2-9D4A-2E2A13AEE3A9}"/>
                    </a:ext>
                  </a:extLst>
                </p14:cNvPr>
                <p14:cNvContentPartPr/>
                <p14:nvPr/>
              </p14:nvContentPartPr>
              <p14:xfrm>
                <a:off x="1833059" y="6018983"/>
                <a:ext cx="2687760" cy="497880"/>
              </p14:xfrm>
            </p:contentPart>
          </mc:Choice>
          <mc:Fallback>
            <p:pic>
              <p:nvPicPr>
                <p:cNvPr id="25" name="Freihand 24">
                  <a:extLst>
                    <a:ext uri="{FF2B5EF4-FFF2-40B4-BE49-F238E27FC236}">
                      <a16:creationId xmlns:a16="http://schemas.microsoft.com/office/drawing/2014/main" id="{E3C65EB8-8358-4EF2-9D4A-2E2A13AEE3A9}"/>
                    </a:ext>
                  </a:extLst>
                </p:cNvPr>
                <p:cNvPicPr/>
                <p:nvPr/>
              </p:nvPicPr>
              <p:blipFill>
                <a:blip r:embed="rId25"/>
                <a:stretch>
                  <a:fillRect/>
                </a:stretch>
              </p:blipFill>
              <p:spPr>
                <a:xfrm>
                  <a:off x="1828739" y="6014663"/>
                  <a:ext cx="269640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Freihand 25">
                  <a:extLst>
                    <a:ext uri="{FF2B5EF4-FFF2-40B4-BE49-F238E27FC236}">
                      <a16:creationId xmlns:a16="http://schemas.microsoft.com/office/drawing/2014/main" id="{F49A917C-7438-4357-B5B7-4A1570A66A2B}"/>
                    </a:ext>
                  </a:extLst>
                </p14:cNvPr>
                <p14:cNvContentPartPr/>
                <p14:nvPr/>
              </p14:nvContentPartPr>
              <p14:xfrm>
                <a:off x="4315619" y="6037343"/>
                <a:ext cx="1556640" cy="94680"/>
              </p14:xfrm>
            </p:contentPart>
          </mc:Choice>
          <mc:Fallback>
            <p:pic>
              <p:nvPicPr>
                <p:cNvPr id="26" name="Freihand 25">
                  <a:extLst>
                    <a:ext uri="{FF2B5EF4-FFF2-40B4-BE49-F238E27FC236}">
                      <a16:creationId xmlns:a16="http://schemas.microsoft.com/office/drawing/2014/main" id="{F49A917C-7438-4357-B5B7-4A1570A66A2B}"/>
                    </a:ext>
                  </a:extLst>
                </p:cNvPr>
                <p:cNvPicPr/>
                <p:nvPr/>
              </p:nvPicPr>
              <p:blipFill>
                <a:blip r:embed="rId27"/>
                <a:stretch>
                  <a:fillRect/>
                </a:stretch>
              </p:blipFill>
              <p:spPr>
                <a:xfrm>
                  <a:off x="4311299" y="6033023"/>
                  <a:ext cx="1565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 name="Freihand 26">
                  <a:extLst>
                    <a:ext uri="{FF2B5EF4-FFF2-40B4-BE49-F238E27FC236}">
                      <a16:creationId xmlns:a16="http://schemas.microsoft.com/office/drawing/2014/main" id="{6E6DA3E7-97E1-4AE0-8468-9BB79B08C8B4}"/>
                    </a:ext>
                  </a:extLst>
                </p14:cNvPr>
                <p14:cNvContentPartPr/>
                <p14:nvPr/>
              </p14:nvContentPartPr>
              <p14:xfrm>
                <a:off x="1819739" y="5988023"/>
                <a:ext cx="2692080" cy="518040"/>
              </p14:xfrm>
            </p:contentPart>
          </mc:Choice>
          <mc:Fallback>
            <p:pic>
              <p:nvPicPr>
                <p:cNvPr id="27" name="Freihand 26">
                  <a:extLst>
                    <a:ext uri="{FF2B5EF4-FFF2-40B4-BE49-F238E27FC236}">
                      <a16:creationId xmlns:a16="http://schemas.microsoft.com/office/drawing/2014/main" id="{6E6DA3E7-97E1-4AE0-8468-9BB79B08C8B4}"/>
                    </a:ext>
                  </a:extLst>
                </p:cNvPr>
                <p:cNvPicPr/>
                <p:nvPr/>
              </p:nvPicPr>
              <p:blipFill>
                <a:blip r:embed="rId29"/>
                <a:stretch>
                  <a:fillRect/>
                </a:stretch>
              </p:blipFill>
              <p:spPr>
                <a:xfrm>
                  <a:off x="1815419" y="5983703"/>
                  <a:ext cx="2700720" cy="526680"/>
                </a:xfrm>
                <a:prstGeom prst="rect">
                  <a:avLst/>
                </a:prstGeom>
              </p:spPr>
            </p:pic>
          </mc:Fallback>
        </mc:AlternateContent>
      </p:grpSp>
    </p:spTree>
    <p:extLst>
      <p:ext uri="{BB962C8B-B14F-4D97-AF65-F5344CB8AC3E}">
        <p14:creationId xmlns:p14="http://schemas.microsoft.com/office/powerpoint/2010/main" val="260975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0" grpId="0"/>
      <p:bldP spid="3" grpId="0" animBg="1"/>
      <p:bldP spid="12" grpId="0"/>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8162" y="104531"/>
            <a:ext cx="7597213" cy="744863"/>
          </a:xfrm>
          <a:prstGeom prst="rect">
            <a:avLst/>
          </a:prstGeom>
          <a:noFill/>
          <a:ln>
            <a:noFill/>
          </a:ln>
        </p:spPr>
        <p:txBody>
          <a:bodyPr lIns="81638" tIns="40819" rIns="81638" bIns="40819" anchor="ctr" anchorCtr="1"/>
          <a:lstStyle/>
          <a:p>
            <a:pPr algn="ctr"/>
            <a:r>
              <a:rPr lang="de-DE" sz="2903" b="1" dirty="0"/>
              <a:t>Money Market </a:t>
            </a:r>
            <a:r>
              <a:rPr lang="de-DE" sz="2903" b="1" dirty="0" err="1"/>
              <a:t>and</a:t>
            </a:r>
            <a:r>
              <a:rPr lang="de-DE" sz="2903" b="1" dirty="0"/>
              <a:t> </a:t>
            </a:r>
            <a:r>
              <a:rPr lang="de-DE" sz="2903" b="1" dirty="0" err="1"/>
              <a:t>the</a:t>
            </a:r>
            <a:r>
              <a:rPr lang="de-DE" sz="2903" b="1" dirty="0"/>
              <a:t> </a:t>
            </a:r>
          </a:p>
          <a:p>
            <a:pPr algn="ctr"/>
            <a:r>
              <a:rPr lang="de-DE" sz="2903" b="1" dirty="0" err="1"/>
              <a:t>Reaction</a:t>
            </a:r>
            <a:r>
              <a:rPr lang="de-DE" sz="2903" b="1" dirty="0"/>
              <a:t> </a:t>
            </a:r>
            <a:r>
              <a:rPr lang="de-DE" sz="2903" b="1" dirty="0" err="1"/>
              <a:t>Function</a:t>
            </a:r>
            <a:r>
              <a:rPr lang="de-DE" sz="2903" b="1" dirty="0"/>
              <a:t> </a:t>
            </a:r>
            <a:r>
              <a:rPr lang="de-DE" sz="2903" b="1" dirty="0" err="1"/>
              <a:t>of</a:t>
            </a:r>
            <a:r>
              <a:rPr lang="de-DE" sz="2903" b="1" dirty="0"/>
              <a:t> </a:t>
            </a:r>
            <a:r>
              <a:rPr lang="de-DE" sz="2903" b="1" dirty="0" err="1"/>
              <a:t>the</a:t>
            </a:r>
            <a:r>
              <a:rPr lang="de-DE" sz="2903" b="1" dirty="0"/>
              <a:t> Central Bank</a:t>
            </a:r>
          </a:p>
        </p:txBody>
      </p:sp>
      <p:sp>
        <p:nvSpPr>
          <p:cNvPr id="7" name="Textfeld 6"/>
          <p:cNvSpPr txBox="1"/>
          <p:nvPr/>
        </p:nvSpPr>
        <p:spPr>
          <a:xfrm>
            <a:off x="166777" y="968530"/>
            <a:ext cx="8330426" cy="762388"/>
          </a:xfrm>
          <a:prstGeom prst="rect">
            <a:avLst/>
          </a:prstGeom>
          <a:noFill/>
        </p:spPr>
        <p:txBody>
          <a:bodyPr wrap="square" rtlCol="0">
            <a:spAutoFit/>
          </a:bodyPr>
          <a:lstStyle/>
          <a:p>
            <a:pPr marL="311045" indent="-311045">
              <a:buFont typeface="Wingdings" panose="05000000000000000000" pitchFamily="2" charset="2"/>
              <a:buChar char="Ø"/>
            </a:pPr>
            <a:r>
              <a:rPr lang="de-DE" sz="2177" dirty="0"/>
              <a:t>In </a:t>
            </a:r>
            <a:r>
              <a:rPr lang="de-DE" sz="2177" dirty="0" err="1"/>
              <a:t>practice</a:t>
            </a:r>
            <a:r>
              <a:rPr lang="de-DE" sz="2177" dirty="0"/>
              <a:t> </a:t>
            </a:r>
            <a:r>
              <a:rPr lang="de-DE" sz="2177" dirty="0" err="1"/>
              <a:t>the</a:t>
            </a:r>
            <a:r>
              <a:rPr lang="de-DE" sz="2177" dirty="0"/>
              <a:t> </a:t>
            </a:r>
            <a:r>
              <a:rPr lang="de-DE" sz="2177" dirty="0" err="1"/>
              <a:t>central</a:t>
            </a:r>
            <a:r>
              <a:rPr lang="de-DE" sz="2177" dirty="0"/>
              <a:t> </a:t>
            </a:r>
            <a:r>
              <a:rPr lang="de-DE" sz="2177" dirty="0" err="1"/>
              <a:t>bank</a:t>
            </a:r>
            <a:r>
              <a:rPr lang="de-DE" sz="2177" dirty="0"/>
              <a:t> </a:t>
            </a:r>
            <a:r>
              <a:rPr lang="de-DE" sz="2177" dirty="0" err="1"/>
              <a:t>sets</a:t>
            </a:r>
            <a:r>
              <a:rPr lang="de-DE" sz="2177" dirty="0"/>
              <a:t> </a:t>
            </a:r>
            <a:r>
              <a:rPr lang="de-DE" sz="2177" dirty="0" err="1"/>
              <a:t>short</a:t>
            </a:r>
            <a:r>
              <a:rPr lang="de-DE" sz="2177" dirty="0"/>
              <a:t> </a:t>
            </a:r>
            <a:r>
              <a:rPr lang="de-DE" sz="2177" dirty="0" err="1"/>
              <a:t>term</a:t>
            </a:r>
            <a:r>
              <a:rPr lang="de-DE" sz="2177" dirty="0"/>
              <a:t> </a:t>
            </a:r>
            <a:r>
              <a:rPr lang="de-DE" sz="2177" dirty="0" err="1"/>
              <a:t>interest</a:t>
            </a:r>
            <a:r>
              <a:rPr lang="de-DE" sz="2177" dirty="0"/>
              <a:t> </a:t>
            </a:r>
            <a:r>
              <a:rPr lang="de-DE" sz="2177" dirty="0" err="1"/>
              <a:t>rates</a:t>
            </a:r>
            <a:r>
              <a:rPr lang="de-DE" sz="2177" dirty="0"/>
              <a:t> </a:t>
            </a:r>
            <a:r>
              <a:rPr lang="de-DE" sz="2177" dirty="0" err="1"/>
              <a:t>to</a:t>
            </a:r>
            <a:r>
              <a:rPr lang="de-DE" sz="2177" dirty="0"/>
              <a:t> </a:t>
            </a:r>
            <a:r>
              <a:rPr lang="de-DE" sz="2177" dirty="0" err="1"/>
              <a:t>meet</a:t>
            </a:r>
            <a:r>
              <a:rPr lang="de-DE" sz="2177" dirty="0"/>
              <a:t> </a:t>
            </a:r>
            <a:r>
              <a:rPr lang="de-DE" sz="2177" dirty="0" err="1"/>
              <a:t>its</a:t>
            </a:r>
            <a:r>
              <a:rPr lang="de-DE" sz="2177" dirty="0"/>
              <a:t> </a:t>
            </a:r>
            <a:r>
              <a:rPr lang="de-DE" sz="2177" dirty="0" err="1"/>
              <a:t>target</a:t>
            </a:r>
            <a:r>
              <a:rPr lang="de-DE" sz="2177" dirty="0"/>
              <a:t> </a:t>
            </a:r>
            <a:r>
              <a:rPr lang="de-DE" sz="2177" dirty="0" err="1"/>
              <a:t>level</a:t>
            </a:r>
            <a:r>
              <a:rPr lang="de-DE" sz="2177" dirty="0"/>
              <a:t>. </a:t>
            </a:r>
          </a:p>
        </p:txBody>
      </p:sp>
      <p:sp>
        <p:nvSpPr>
          <p:cNvPr id="9" name="Textfeld 8"/>
          <p:cNvSpPr txBox="1"/>
          <p:nvPr/>
        </p:nvSpPr>
        <p:spPr>
          <a:xfrm>
            <a:off x="196991" y="2100523"/>
            <a:ext cx="8330426" cy="1097416"/>
          </a:xfrm>
          <a:prstGeom prst="rect">
            <a:avLst/>
          </a:prstGeom>
          <a:noFill/>
        </p:spPr>
        <p:txBody>
          <a:bodyPr wrap="square" rtlCol="0">
            <a:spAutoFit/>
          </a:bodyPr>
          <a:lstStyle/>
          <a:p>
            <a:pPr marL="311045" indent="-311045">
              <a:buFont typeface="Wingdings" panose="05000000000000000000" pitchFamily="2" charset="2"/>
              <a:buChar char="Ø"/>
            </a:pPr>
            <a:r>
              <a:rPr lang="de-DE" sz="2177" dirty="0"/>
              <a:t>Most </a:t>
            </a:r>
            <a:r>
              <a:rPr lang="de-DE" sz="2177" dirty="0" err="1"/>
              <a:t>central</a:t>
            </a:r>
            <a:r>
              <a:rPr lang="de-DE" sz="2177" dirty="0"/>
              <a:t> </a:t>
            </a:r>
            <a:r>
              <a:rPr lang="de-DE" sz="2177" dirty="0" err="1"/>
              <a:t>banks</a:t>
            </a:r>
            <a:r>
              <a:rPr lang="de-DE" sz="2177" dirty="0"/>
              <a:t> </a:t>
            </a:r>
            <a:r>
              <a:rPr lang="de-DE" sz="2177" dirty="0" err="1"/>
              <a:t>communicate</a:t>
            </a:r>
            <a:r>
              <a:rPr lang="de-DE" sz="2177" dirty="0"/>
              <a:t> </a:t>
            </a:r>
            <a:r>
              <a:rPr lang="de-DE" sz="2177" dirty="0" err="1"/>
              <a:t>some</a:t>
            </a:r>
            <a:r>
              <a:rPr lang="de-DE" sz="2177" dirty="0"/>
              <a:t> </a:t>
            </a:r>
            <a:r>
              <a:rPr lang="de-DE" sz="2177" dirty="0" err="1"/>
              <a:t>kind</a:t>
            </a:r>
            <a:r>
              <a:rPr lang="de-DE" sz="2177" dirty="0"/>
              <a:t> </a:t>
            </a:r>
            <a:r>
              <a:rPr lang="de-DE" sz="2177" dirty="0" err="1"/>
              <a:t>of</a:t>
            </a:r>
            <a:r>
              <a:rPr lang="de-DE" sz="2177" dirty="0"/>
              <a:t> </a:t>
            </a:r>
            <a:r>
              <a:rPr lang="de-DE" sz="2177" dirty="0" err="1"/>
              <a:t>inflation</a:t>
            </a:r>
            <a:r>
              <a:rPr lang="de-DE" sz="2177" dirty="0"/>
              <a:t> </a:t>
            </a:r>
            <a:r>
              <a:rPr lang="de-DE" sz="2177" dirty="0" err="1"/>
              <a:t>target</a:t>
            </a:r>
            <a:r>
              <a:rPr lang="de-DE" sz="2177" dirty="0"/>
              <a:t>. Interest </a:t>
            </a:r>
            <a:r>
              <a:rPr lang="de-DE" sz="2177" dirty="0" err="1"/>
              <a:t>rates</a:t>
            </a:r>
            <a:r>
              <a:rPr lang="de-DE" sz="2177" dirty="0"/>
              <a:t> </a:t>
            </a:r>
            <a:r>
              <a:rPr lang="de-DE" sz="2177" dirty="0" err="1"/>
              <a:t>are</a:t>
            </a:r>
            <a:r>
              <a:rPr lang="de-DE" sz="2177" dirty="0"/>
              <a:t> </a:t>
            </a:r>
            <a:r>
              <a:rPr lang="de-DE" sz="2177" dirty="0" err="1"/>
              <a:t>therefore</a:t>
            </a:r>
            <a:r>
              <a:rPr lang="de-DE" sz="2177" dirty="0"/>
              <a:t> not </a:t>
            </a:r>
            <a:r>
              <a:rPr lang="de-DE" sz="2177" dirty="0" err="1"/>
              <a:t>only</a:t>
            </a:r>
            <a:r>
              <a:rPr lang="de-DE" sz="2177" dirty="0"/>
              <a:t> </a:t>
            </a:r>
            <a:r>
              <a:rPr lang="de-DE" sz="2177" dirty="0" err="1"/>
              <a:t>the</a:t>
            </a:r>
            <a:r>
              <a:rPr lang="de-DE" sz="2177" dirty="0"/>
              <a:t> </a:t>
            </a:r>
            <a:r>
              <a:rPr lang="de-DE" sz="2177" dirty="0" err="1"/>
              <a:t>outcome</a:t>
            </a:r>
            <a:r>
              <a:rPr lang="de-DE" sz="2177" dirty="0"/>
              <a:t> </a:t>
            </a:r>
            <a:r>
              <a:rPr lang="de-DE" sz="2177" dirty="0" err="1"/>
              <a:t>of</a:t>
            </a:r>
            <a:r>
              <a:rPr lang="de-DE" sz="2177" dirty="0"/>
              <a:t> an </a:t>
            </a:r>
            <a:r>
              <a:rPr lang="de-DE" sz="2177" dirty="0" err="1"/>
              <a:t>equilibrium</a:t>
            </a:r>
            <a:r>
              <a:rPr lang="de-DE" sz="2177" dirty="0"/>
              <a:t> </a:t>
            </a:r>
            <a:r>
              <a:rPr lang="de-DE" sz="2177" dirty="0" err="1"/>
              <a:t>process</a:t>
            </a:r>
            <a:r>
              <a:rPr lang="de-DE" sz="2177" dirty="0"/>
              <a:t>, but </a:t>
            </a:r>
            <a:r>
              <a:rPr lang="de-DE" sz="2177" dirty="0" err="1"/>
              <a:t>depend</a:t>
            </a:r>
            <a:r>
              <a:rPr lang="de-DE" sz="2177" dirty="0"/>
              <a:t> </a:t>
            </a:r>
            <a:r>
              <a:rPr lang="de-DE" sz="2177" dirty="0" err="1"/>
              <a:t>directly</a:t>
            </a:r>
            <a:r>
              <a:rPr lang="de-DE" sz="2177" dirty="0"/>
              <a:t> on </a:t>
            </a:r>
            <a:r>
              <a:rPr lang="de-DE" sz="2177" dirty="0" err="1"/>
              <a:t>the</a:t>
            </a:r>
            <a:r>
              <a:rPr lang="de-DE" sz="2177" dirty="0"/>
              <a:t> </a:t>
            </a:r>
            <a:r>
              <a:rPr lang="de-DE" sz="2177" dirty="0" err="1"/>
              <a:t>movements</a:t>
            </a:r>
            <a:r>
              <a:rPr lang="de-DE" sz="2177" dirty="0"/>
              <a:t> in </a:t>
            </a:r>
            <a:r>
              <a:rPr lang="de-DE" sz="2177" dirty="0" err="1"/>
              <a:t>prices</a:t>
            </a:r>
            <a:endParaRPr lang="de-DE" sz="2177" dirty="0"/>
          </a:p>
        </p:txBody>
      </p:sp>
      <p:sp>
        <p:nvSpPr>
          <p:cNvPr id="10" name="Textfeld 9"/>
          <p:cNvSpPr txBox="1"/>
          <p:nvPr/>
        </p:nvSpPr>
        <p:spPr>
          <a:xfrm>
            <a:off x="196991" y="3646547"/>
            <a:ext cx="8330426" cy="762388"/>
          </a:xfrm>
          <a:prstGeom prst="rect">
            <a:avLst/>
          </a:prstGeom>
          <a:noFill/>
        </p:spPr>
        <p:txBody>
          <a:bodyPr wrap="square" rtlCol="0">
            <a:spAutoFit/>
          </a:bodyPr>
          <a:lstStyle/>
          <a:p>
            <a:r>
              <a:rPr lang="de-DE" sz="2177" dirty="0">
                <a:ea typeface="Arial Unicode MS"/>
                <a:cs typeface="Arial Unicode MS"/>
              </a:rPr>
              <a:t>⇒		</a:t>
            </a:r>
            <a:r>
              <a:rPr lang="en-US" sz="2177" dirty="0">
                <a:ea typeface="Arial Unicode MS"/>
                <a:cs typeface="Arial Unicode MS"/>
              </a:rPr>
              <a:t>reaction function of the central bank</a:t>
            </a:r>
          </a:p>
          <a:p>
            <a:endParaRPr lang="de-DE" sz="2177" dirty="0"/>
          </a:p>
        </p:txBody>
      </p:sp>
      <p:sp>
        <p:nvSpPr>
          <p:cNvPr id="11" name="Textfeld 10"/>
          <p:cNvSpPr txBox="1"/>
          <p:nvPr/>
        </p:nvSpPr>
        <p:spPr>
          <a:xfrm>
            <a:off x="196992" y="4142224"/>
            <a:ext cx="4165213" cy="427361"/>
          </a:xfrm>
          <a:prstGeom prst="rect">
            <a:avLst/>
          </a:prstGeom>
          <a:noFill/>
        </p:spPr>
        <p:txBody>
          <a:bodyPr wrap="square" rtlCol="0">
            <a:spAutoFit/>
          </a:bodyPr>
          <a:lstStyle/>
          <a:p>
            <a:pPr algn="ctr"/>
            <a:r>
              <a:rPr lang="el-GR" sz="2177" dirty="0"/>
              <a:t>π</a:t>
            </a:r>
            <a:r>
              <a:rPr lang="el-GR" sz="2177" dirty="0">
                <a:latin typeface="Arial Unicode MS"/>
                <a:ea typeface="Arial Unicode MS"/>
                <a:cs typeface="Arial Unicode MS"/>
              </a:rPr>
              <a:t>↓</a:t>
            </a:r>
            <a:r>
              <a:rPr lang="de-DE" sz="2177" dirty="0">
                <a:latin typeface="Arial Unicode MS"/>
                <a:ea typeface="Arial Unicode MS"/>
                <a:cs typeface="Arial Unicode MS"/>
              </a:rPr>
              <a:t>	⇒	r</a:t>
            </a:r>
            <a:r>
              <a:rPr lang="el-GR" sz="2177" dirty="0">
                <a:latin typeface="Arial Unicode MS"/>
                <a:ea typeface="Arial Unicode MS"/>
                <a:cs typeface="Arial Unicode MS"/>
              </a:rPr>
              <a:t>↓</a:t>
            </a:r>
            <a:r>
              <a:rPr lang="de-DE" sz="2177" dirty="0">
                <a:latin typeface="Arial Unicode MS"/>
                <a:ea typeface="Arial Unicode MS"/>
                <a:cs typeface="Arial Unicode MS"/>
              </a:rPr>
              <a:t>	</a:t>
            </a:r>
            <a:r>
              <a:rPr lang="de-DE" sz="2177" dirty="0"/>
              <a:t> </a:t>
            </a:r>
          </a:p>
        </p:txBody>
      </p:sp>
      <p:sp>
        <p:nvSpPr>
          <p:cNvPr id="12" name="Textfeld 11"/>
          <p:cNvSpPr txBox="1"/>
          <p:nvPr/>
        </p:nvSpPr>
        <p:spPr>
          <a:xfrm>
            <a:off x="4347098" y="4103772"/>
            <a:ext cx="4165213" cy="427361"/>
          </a:xfrm>
          <a:prstGeom prst="rect">
            <a:avLst/>
          </a:prstGeom>
          <a:noFill/>
        </p:spPr>
        <p:txBody>
          <a:bodyPr wrap="square" rtlCol="0">
            <a:spAutoFit/>
          </a:bodyPr>
          <a:lstStyle/>
          <a:p>
            <a:pPr algn="ctr"/>
            <a:r>
              <a:rPr lang="de-DE" sz="2177" dirty="0"/>
              <a:t>Y</a:t>
            </a:r>
            <a:r>
              <a:rPr lang="el-GR" sz="2177" dirty="0">
                <a:latin typeface="Arial Unicode MS"/>
                <a:ea typeface="Arial Unicode MS"/>
                <a:cs typeface="Arial Unicode MS"/>
              </a:rPr>
              <a:t>↑</a:t>
            </a:r>
            <a:r>
              <a:rPr lang="de-DE" sz="2177" dirty="0">
                <a:latin typeface="Arial Unicode MS"/>
                <a:ea typeface="Arial Unicode MS"/>
                <a:cs typeface="Arial Unicode MS"/>
              </a:rPr>
              <a:t>	⇒	r</a:t>
            </a:r>
            <a:r>
              <a:rPr lang="el-GR" sz="2177" dirty="0">
                <a:latin typeface="Arial Unicode MS"/>
                <a:ea typeface="Arial Unicode MS"/>
                <a:cs typeface="Arial Unicode MS"/>
              </a:rPr>
              <a:t>↑</a:t>
            </a:r>
            <a:endParaRPr lang="de-DE" sz="2177" dirty="0"/>
          </a:p>
        </p:txBody>
      </p:sp>
      <p:sp>
        <p:nvSpPr>
          <p:cNvPr id="13" name="Textfeld 12"/>
          <p:cNvSpPr txBox="1"/>
          <p:nvPr/>
        </p:nvSpPr>
        <p:spPr>
          <a:xfrm>
            <a:off x="196991" y="4756946"/>
            <a:ext cx="8330426" cy="1432443"/>
          </a:xfrm>
          <a:prstGeom prst="rect">
            <a:avLst/>
          </a:prstGeom>
          <a:noFill/>
        </p:spPr>
        <p:txBody>
          <a:bodyPr wrap="square" rtlCol="0">
            <a:spAutoFit/>
          </a:bodyPr>
          <a:lstStyle/>
          <a:p>
            <a:r>
              <a:rPr lang="de-DE" sz="2177" dirty="0">
                <a:latin typeface="Arial Unicode MS"/>
                <a:ea typeface="Arial Unicode MS"/>
                <a:cs typeface="Arial Unicode MS"/>
              </a:rPr>
              <a:t>⇒		</a:t>
            </a: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r*</a:t>
            </a:r>
            <a:r>
              <a:rPr lang="en-US" sz="2177" baseline="-25000" dirty="0"/>
              <a:t> </a:t>
            </a:r>
            <a:r>
              <a:rPr lang="de-DE" sz="2177" dirty="0"/>
              <a:t>+ b(</a:t>
            </a:r>
            <a:r>
              <a:rPr lang="el-GR" sz="2177" dirty="0"/>
              <a:t>π</a:t>
            </a:r>
            <a:r>
              <a:rPr lang="en-US" sz="2177" baseline="-25000" dirty="0"/>
              <a:t> </a:t>
            </a:r>
            <a:r>
              <a:rPr lang="de-DE" sz="2177" dirty="0"/>
              <a:t>- </a:t>
            </a:r>
            <a:r>
              <a:rPr lang="el-GR" sz="2177" dirty="0"/>
              <a:t>π</a:t>
            </a:r>
            <a:r>
              <a:rPr lang="de-DE" sz="2177" dirty="0"/>
              <a:t>*) +c(y</a:t>
            </a:r>
            <a:r>
              <a:rPr lang="en-US" sz="2177" baseline="-25000" dirty="0"/>
              <a:t> </a:t>
            </a:r>
            <a:r>
              <a:rPr lang="de-DE" sz="2177" dirty="0"/>
              <a:t>- y*)                       </a:t>
            </a:r>
            <a:r>
              <a:rPr lang="de-DE" sz="2177" dirty="0" err="1"/>
              <a:t>b,c</a:t>
            </a:r>
            <a:r>
              <a:rPr lang="de-DE" sz="2177" dirty="0"/>
              <a:t>&gt;0</a:t>
            </a:r>
          </a:p>
          <a:p>
            <a:endParaRPr lang="de-DE" sz="2177"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l-GR" sz="2177" dirty="0"/>
              <a:t>π</a:t>
            </a:r>
            <a:r>
              <a:rPr lang="de-DE" sz="2177" dirty="0"/>
              <a:t>*: Inflation </a:t>
            </a:r>
            <a:r>
              <a:rPr lang="de-DE" sz="2177" dirty="0" err="1"/>
              <a:t>target</a:t>
            </a:r>
            <a:r>
              <a:rPr lang="de-DE" sz="2177" dirty="0"/>
              <a:t>	   y*: Potential </a:t>
            </a:r>
            <a:r>
              <a:rPr lang="de-DE" sz="2177" dirty="0" err="1"/>
              <a:t>output</a:t>
            </a:r>
            <a:r>
              <a:rPr lang="de-DE" sz="2177" dirty="0"/>
              <a:t>	        </a:t>
            </a:r>
            <a:r>
              <a:rPr lang="en-US" sz="2177" dirty="0"/>
              <a:t>r*</a:t>
            </a:r>
            <a:r>
              <a:rPr lang="de-DE" sz="2177" dirty="0"/>
              <a:t>: Natural </a:t>
            </a:r>
            <a:r>
              <a:rPr lang="de-DE" sz="2177" dirty="0" err="1"/>
              <a:t>interest</a:t>
            </a:r>
            <a:r>
              <a:rPr lang="de-DE" sz="2177" dirty="0"/>
              <a:t> rate</a:t>
            </a:r>
            <a:endParaRPr lang="de-DE" sz="2177"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chteck 1">
            <a:extLst>
              <a:ext uri="{FF2B5EF4-FFF2-40B4-BE49-F238E27FC236}">
                <a16:creationId xmlns:a16="http://schemas.microsoft.com/office/drawing/2014/main" id="{F68B0B1F-5604-FEC1-3E2E-10D993065E0F}"/>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7E3EFEBB-B27B-4104-8697-6BFF3A114FB2}"/>
                  </a:ext>
                </a:extLst>
              </p14:cNvPr>
              <p14:cNvContentPartPr/>
              <p14:nvPr/>
            </p14:nvContentPartPr>
            <p14:xfrm>
              <a:off x="3618659" y="954895"/>
              <a:ext cx="2494440" cy="588960"/>
            </p14:xfrm>
          </p:contentPart>
        </mc:Choice>
        <mc:Fallback>
          <p:pic>
            <p:nvPicPr>
              <p:cNvPr id="3" name="Freihand 2">
                <a:extLst>
                  <a:ext uri="{FF2B5EF4-FFF2-40B4-BE49-F238E27FC236}">
                    <a16:creationId xmlns:a16="http://schemas.microsoft.com/office/drawing/2014/main" id="{7E3EFEBB-B27B-4104-8697-6BFF3A114FB2}"/>
                  </a:ext>
                </a:extLst>
              </p:cNvPr>
              <p:cNvPicPr/>
              <p:nvPr/>
            </p:nvPicPr>
            <p:blipFill>
              <a:blip r:embed="rId4"/>
              <a:stretch>
                <a:fillRect/>
              </a:stretch>
            </p:blipFill>
            <p:spPr>
              <a:xfrm>
                <a:off x="3614339" y="950575"/>
                <a:ext cx="2503080" cy="597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C3DAFF98-D3AD-44C6-A77F-94E7F25877D6}"/>
                  </a:ext>
                </a:extLst>
              </p14:cNvPr>
              <p14:cNvContentPartPr/>
              <p14:nvPr/>
            </p14:nvContentPartPr>
            <p14:xfrm>
              <a:off x="5786939" y="970015"/>
              <a:ext cx="933840" cy="508680"/>
            </p14:xfrm>
          </p:contentPart>
        </mc:Choice>
        <mc:Fallback>
          <p:pic>
            <p:nvPicPr>
              <p:cNvPr id="4" name="Freihand 3">
                <a:extLst>
                  <a:ext uri="{FF2B5EF4-FFF2-40B4-BE49-F238E27FC236}">
                    <a16:creationId xmlns:a16="http://schemas.microsoft.com/office/drawing/2014/main" id="{C3DAFF98-D3AD-44C6-A77F-94E7F25877D6}"/>
                  </a:ext>
                </a:extLst>
              </p:cNvPr>
              <p:cNvPicPr/>
              <p:nvPr/>
            </p:nvPicPr>
            <p:blipFill>
              <a:blip r:embed="rId6"/>
              <a:stretch>
                <a:fillRect/>
              </a:stretch>
            </p:blipFill>
            <p:spPr>
              <a:xfrm>
                <a:off x="5782619" y="965695"/>
                <a:ext cx="942480" cy="517320"/>
              </a:xfrm>
              <a:prstGeom prst="rect">
                <a:avLst/>
              </a:prstGeom>
            </p:spPr>
          </p:pic>
        </mc:Fallback>
      </mc:AlternateContent>
      <p:grpSp>
        <p:nvGrpSpPr>
          <p:cNvPr id="14" name="Gruppieren 13">
            <a:extLst>
              <a:ext uri="{FF2B5EF4-FFF2-40B4-BE49-F238E27FC236}">
                <a16:creationId xmlns:a16="http://schemas.microsoft.com/office/drawing/2014/main" id="{55F8DF94-DD5A-428B-A85E-6A7F2A838312}"/>
              </a:ext>
            </a:extLst>
          </p:cNvPr>
          <p:cNvGrpSpPr/>
          <p:nvPr/>
        </p:nvGrpSpPr>
        <p:grpSpPr>
          <a:xfrm>
            <a:off x="1288739" y="2455375"/>
            <a:ext cx="6143040" cy="134640"/>
            <a:chOff x="1288739" y="2455375"/>
            <a:chExt cx="6143040" cy="13464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80837FFA-F252-4975-98F0-0CC404CC48A6}"/>
                    </a:ext>
                  </a:extLst>
                </p14:cNvPr>
                <p14:cNvContentPartPr/>
                <p14:nvPr/>
              </p14:nvContentPartPr>
              <p14:xfrm>
                <a:off x="1288739" y="2462575"/>
                <a:ext cx="6134040" cy="127440"/>
              </p14:xfrm>
            </p:contentPart>
          </mc:Choice>
          <mc:Fallback>
            <p:pic>
              <p:nvPicPr>
                <p:cNvPr id="5" name="Freihand 4">
                  <a:extLst>
                    <a:ext uri="{FF2B5EF4-FFF2-40B4-BE49-F238E27FC236}">
                      <a16:creationId xmlns:a16="http://schemas.microsoft.com/office/drawing/2014/main" id="{80837FFA-F252-4975-98F0-0CC404CC48A6}"/>
                    </a:ext>
                  </a:extLst>
                </p:cNvPr>
                <p:cNvPicPr/>
                <p:nvPr/>
              </p:nvPicPr>
              <p:blipFill>
                <a:blip r:embed="rId8"/>
                <a:stretch>
                  <a:fillRect/>
                </a:stretch>
              </p:blipFill>
              <p:spPr>
                <a:xfrm>
                  <a:off x="1284419" y="2458255"/>
                  <a:ext cx="6142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35A5DC0-9180-4D15-987B-DA98E7A14475}"/>
                    </a:ext>
                  </a:extLst>
                </p14:cNvPr>
                <p14:cNvContentPartPr/>
                <p14:nvPr/>
              </p14:nvContentPartPr>
              <p14:xfrm>
                <a:off x="1507259" y="2455375"/>
                <a:ext cx="5924520" cy="88920"/>
              </p14:xfrm>
            </p:contentPart>
          </mc:Choice>
          <mc:Fallback>
            <p:pic>
              <p:nvPicPr>
                <p:cNvPr id="8" name="Freihand 7">
                  <a:extLst>
                    <a:ext uri="{FF2B5EF4-FFF2-40B4-BE49-F238E27FC236}">
                      <a16:creationId xmlns:a16="http://schemas.microsoft.com/office/drawing/2014/main" id="{335A5DC0-9180-4D15-987B-DA98E7A14475}"/>
                    </a:ext>
                  </a:extLst>
                </p:cNvPr>
                <p:cNvPicPr/>
                <p:nvPr/>
              </p:nvPicPr>
              <p:blipFill>
                <a:blip r:embed="rId10"/>
                <a:stretch>
                  <a:fillRect/>
                </a:stretch>
              </p:blipFill>
              <p:spPr>
                <a:xfrm>
                  <a:off x="1502939" y="2451055"/>
                  <a:ext cx="5933160" cy="97560"/>
                </a:xfrm>
                <a:prstGeom prst="rect">
                  <a:avLst/>
                </a:prstGeom>
              </p:spPr>
            </p:pic>
          </mc:Fallback>
        </mc:AlternateContent>
      </p:grpSp>
      <p:grpSp>
        <p:nvGrpSpPr>
          <p:cNvPr id="35" name="Gruppieren 34">
            <a:extLst>
              <a:ext uri="{FF2B5EF4-FFF2-40B4-BE49-F238E27FC236}">
                <a16:creationId xmlns:a16="http://schemas.microsoft.com/office/drawing/2014/main" id="{509923EA-FC1E-40A4-9D0A-1B0CC7DAC0C2}"/>
              </a:ext>
            </a:extLst>
          </p:cNvPr>
          <p:cNvGrpSpPr/>
          <p:nvPr/>
        </p:nvGrpSpPr>
        <p:grpSpPr>
          <a:xfrm>
            <a:off x="6542579" y="987655"/>
            <a:ext cx="3682800" cy="1216080"/>
            <a:chOff x="6542579" y="987655"/>
            <a:chExt cx="3682800" cy="1216080"/>
          </a:xfrm>
        </p:grpSpPr>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A675D987-1272-43BB-8109-E82DBEBA52D0}"/>
                    </a:ext>
                  </a:extLst>
                </p14:cNvPr>
                <p14:cNvContentPartPr/>
                <p14:nvPr/>
              </p14:nvContentPartPr>
              <p14:xfrm>
                <a:off x="6542579" y="2023015"/>
                <a:ext cx="226440" cy="135720"/>
              </p14:xfrm>
            </p:contentPart>
          </mc:Choice>
          <mc:Fallback>
            <p:pic>
              <p:nvPicPr>
                <p:cNvPr id="15" name="Freihand 14">
                  <a:extLst>
                    <a:ext uri="{FF2B5EF4-FFF2-40B4-BE49-F238E27FC236}">
                      <a16:creationId xmlns:a16="http://schemas.microsoft.com/office/drawing/2014/main" id="{A675D987-1272-43BB-8109-E82DBEBA52D0}"/>
                    </a:ext>
                  </a:extLst>
                </p:cNvPr>
                <p:cNvPicPr/>
                <p:nvPr/>
              </p:nvPicPr>
              <p:blipFill>
                <a:blip r:embed="rId12"/>
                <a:stretch>
                  <a:fillRect/>
                </a:stretch>
              </p:blipFill>
              <p:spPr>
                <a:xfrm>
                  <a:off x="6538259" y="2018695"/>
                  <a:ext cx="235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C169EEA8-2223-4E81-8FC9-E0D2252D45A1}"/>
                    </a:ext>
                  </a:extLst>
                </p14:cNvPr>
                <p14:cNvContentPartPr/>
                <p14:nvPr/>
              </p14:nvContentPartPr>
              <p14:xfrm>
                <a:off x="6577499" y="2068015"/>
                <a:ext cx="206640" cy="135720"/>
              </p14:xfrm>
            </p:contentPart>
          </mc:Choice>
          <mc:Fallback>
            <p:pic>
              <p:nvPicPr>
                <p:cNvPr id="16" name="Freihand 15">
                  <a:extLst>
                    <a:ext uri="{FF2B5EF4-FFF2-40B4-BE49-F238E27FC236}">
                      <a16:creationId xmlns:a16="http://schemas.microsoft.com/office/drawing/2014/main" id="{C169EEA8-2223-4E81-8FC9-E0D2252D45A1}"/>
                    </a:ext>
                  </a:extLst>
                </p:cNvPr>
                <p:cNvPicPr/>
                <p:nvPr/>
              </p:nvPicPr>
              <p:blipFill>
                <a:blip r:embed="rId14"/>
                <a:stretch>
                  <a:fillRect/>
                </a:stretch>
              </p:blipFill>
              <p:spPr>
                <a:xfrm>
                  <a:off x="6573179" y="2063695"/>
                  <a:ext cx="215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E5DE00D2-15A0-4EE3-AF8C-2C567EB58D6F}"/>
                    </a:ext>
                  </a:extLst>
                </p14:cNvPr>
                <p14:cNvContentPartPr/>
                <p14:nvPr/>
              </p14:nvContentPartPr>
              <p14:xfrm>
                <a:off x="6917699" y="1900255"/>
                <a:ext cx="118440" cy="127800"/>
              </p14:xfrm>
            </p:contentPart>
          </mc:Choice>
          <mc:Fallback>
            <p:pic>
              <p:nvPicPr>
                <p:cNvPr id="17" name="Freihand 16">
                  <a:extLst>
                    <a:ext uri="{FF2B5EF4-FFF2-40B4-BE49-F238E27FC236}">
                      <a16:creationId xmlns:a16="http://schemas.microsoft.com/office/drawing/2014/main" id="{E5DE00D2-15A0-4EE3-AF8C-2C567EB58D6F}"/>
                    </a:ext>
                  </a:extLst>
                </p:cNvPr>
                <p:cNvPicPr/>
                <p:nvPr/>
              </p:nvPicPr>
              <p:blipFill>
                <a:blip r:embed="rId16"/>
                <a:stretch>
                  <a:fillRect/>
                </a:stretch>
              </p:blipFill>
              <p:spPr>
                <a:xfrm>
                  <a:off x="6913379" y="1895935"/>
                  <a:ext cx="127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1DE86953-F143-4D49-9B85-D5F0DA956591}"/>
                    </a:ext>
                  </a:extLst>
                </p14:cNvPr>
                <p14:cNvContentPartPr/>
                <p14:nvPr/>
              </p14:nvContentPartPr>
              <p14:xfrm>
                <a:off x="7040099" y="1884055"/>
                <a:ext cx="312120" cy="99000"/>
              </p14:xfrm>
            </p:contentPart>
          </mc:Choice>
          <mc:Fallback>
            <p:pic>
              <p:nvPicPr>
                <p:cNvPr id="18" name="Freihand 17">
                  <a:extLst>
                    <a:ext uri="{FF2B5EF4-FFF2-40B4-BE49-F238E27FC236}">
                      <a16:creationId xmlns:a16="http://schemas.microsoft.com/office/drawing/2014/main" id="{1DE86953-F143-4D49-9B85-D5F0DA956591}"/>
                    </a:ext>
                  </a:extLst>
                </p:cNvPr>
                <p:cNvPicPr/>
                <p:nvPr/>
              </p:nvPicPr>
              <p:blipFill>
                <a:blip r:embed="rId18"/>
                <a:stretch>
                  <a:fillRect/>
                </a:stretch>
              </p:blipFill>
              <p:spPr>
                <a:xfrm>
                  <a:off x="7035779" y="1879735"/>
                  <a:ext cx="320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D91A17D9-3503-4E1F-B1D1-D45EDF72896E}"/>
                    </a:ext>
                  </a:extLst>
                </p14:cNvPr>
                <p14:cNvContentPartPr/>
                <p14:nvPr/>
              </p14:nvContentPartPr>
              <p14:xfrm>
                <a:off x="7408019" y="1831135"/>
                <a:ext cx="185040" cy="72000"/>
              </p14:xfrm>
            </p:contentPart>
          </mc:Choice>
          <mc:Fallback>
            <p:pic>
              <p:nvPicPr>
                <p:cNvPr id="19" name="Freihand 18">
                  <a:extLst>
                    <a:ext uri="{FF2B5EF4-FFF2-40B4-BE49-F238E27FC236}">
                      <a16:creationId xmlns:a16="http://schemas.microsoft.com/office/drawing/2014/main" id="{D91A17D9-3503-4E1F-B1D1-D45EDF72896E}"/>
                    </a:ext>
                  </a:extLst>
                </p:cNvPr>
                <p:cNvPicPr/>
                <p:nvPr/>
              </p:nvPicPr>
              <p:blipFill>
                <a:blip r:embed="rId20"/>
                <a:stretch>
                  <a:fillRect/>
                </a:stretch>
              </p:blipFill>
              <p:spPr>
                <a:xfrm>
                  <a:off x="7403699" y="1826815"/>
                  <a:ext cx="193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603E6112-B539-4636-9905-FFC52CCF5B16}"/>
                    </a:ext>
                  </a:extLst>
                </p14:cNvPr>
                <p14:cNvContentPartPr/>
                <p14:nvPr/>
              </p14:nvContentPartPr>
              <p14:xfrm>
                <a:off x="7606019" y="1789735"/>
                <a:ext cx="191880" cy="60120"/>
              </p14:xfrm>
            </p:contentPart>
          </mc:Choice>
          <mc:Fallback>
            <p:pic>
              <p:nvPicPr>
                <p:cNvPr id="20" name="Freihand 19">
                  <a:extLst>
                    <a:ext uri="{FF2B5EF4-FFF2-40B4-BE49-F238E27FC236}">
                      <a16:creationId xmlns:a16="http://schemas.microsoft.com/office/drawing/2014/main" id="{603E6112-B539-4636-9905-FFC52CCF5B16}"/>
                    </a:ext>
                  </a:extLst>
                </p:cNvPr>
                <p:cNvPicPr/>
                <p:nvPr/>
              </p:nvPicPr>
              <p:blipFill>
                <a:blip r:embed="rId22"/>
                <a:stretch>
                  <a:fillRect/>
                </a:stretch>
              </p:blipFill>
              <p:spPr>
                <a:xfrm>
                  <a:off x="7601699" y="1785415"/>
                  <a:ext cx="200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2321222E-2498-4058-9DEE-A026D17A7F16}"/>
                    </a:ext>
                  </a:extLst>
                </p14:cNvPr>
                <p14:cNvContentPartPr/>
                <p14:nvPr/>
              </p14:nvContentPartPr>
              <p14:xfrm>
                <a:off x="7919579" y="1684975"/>
                <a:ext cx="99360" cy="108000"/>
              </p14:xfrm>
            </p:contentPart>
          </mc:Choice>
          <mc:Fallback>
            <p:pic>
              <p:nvPicPr>
                <p:cNvPr id="22" name="Freihand 21">
                  <a:extLst>
                    <a:ext uri="{FF2B5EF4-FFF2-40B4-BE49-F238E27FC236}">
                      <a16:creationId xmlns:a16="http://schemas.microsoft.com/office/drawing/2014/main" id="{2321222E-2498-4058-9DEE-A026D17A7F16}"/>
                    </a:ext>
                  </a:extLst>
                </p:cNvPr>
                <p:cNvPicPr/>
                <p:nvPr/>
              </p:nvPicPr>
              <p:blipFill>
                <a:blip r:embed="rId24"/>
                <a:stretch>
                  <a:fillRect/>
                </a:stretch>
              </p:blipFill>
              <p:spPr>
                <a:xfrm>
                  <a:off x="7915259" y="1680655"/>
                  <a:ext cx="108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87B7C469-77DF-441F-A408-7A083257C239}"/>
                    </a:ext>
                  </a:extLst>
                </p14:cNvPr>
                <p14:cNvContentPartPr/>
                <p14:nvPr/>
              </p14:nvContentPartPr>
              <p14:xfrm>
                <a:off x="8057099" y="1647535"/>
                <a:ext cx="192960" cy="68760"/>
              </p14:xfrm>
            </p:contentPart>
          </mc:Choice>
          <mc:Fallback>
            <p:pic>
              <p:nvPicPr>
                <p:cNvPr id="23" name="Freihand 22">
                  <a:extLst>
                    <a:ext uri="{FF2B5EF4-FFF2-40B4-BE49-F238E27FC236}">
                      <a16:creationId xmlns:a16="http://schemas.microsoft.com/office/drawing/2014/main" id="{87B7C469-77DF-441F-A408-7A083257C239}"/>
                    </a:ext>
                  </a:extLst>
                </p:cNvPr>
                <p:cNvPicPr/>
                <p:nvPr/>
              </p:nvPicPr>
              <p:blipFill>
                <a:blip r:embed="rId26"/>
                <a:stretch>
                  <a:fillRect/>
                </a:stretch>
              </p:blipFill>
              <p:spPr>
                <a:xfrm>
                  <a:off x="8052779" y="1643215"/>
                  <a:ext cx="201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42CF4323-E592-49AD-BE6D-3D543E3C98FA}"/>
                    </a:ext>
                  </a:extLst>
                </p14:cNvPr>
                <p14:cNvContentPartPr/>
                <p14:nvPr/>
              </p14:nvContentPartPr>
              <p14:xfrm>
                <a:off x="8245019" y="1603255"/>
                <a:ext cx="137520" cy="102600"/>
              </p14:xfrm>
            </p:contentPart>
          </mc:Choice>
          <mc:Fallback>
            <p:pic>
              <p:nvPicPr>
                <p:cNvPr id="24" name="Freihand 23">
                  <a:extLst>
                    <a:ext uri="{FF2B5EF4-FFF2-40B4-BE49-F238E27FC236}">
                      <a16:creationId xmlns:a16="http://schemas.microsoft.com/office/drawing/2014/main" id="{42CF4323-E592-49AD-BE6D-3D543E3C98FA}"/>
                    </a:ext>
                  </a:extLst>
                </p:cNvPr>
                <p:cNvPicPr/>
                <p:nvPr/>
              </p:nvPicPr>
              <p:blipFill>
                <a:blip r:embed="rId28"/>
                <a:stretch>
                  <a:fillRect/>
                </a:stretch>
              </p:blipFill>
              <p:spPr>
                <a:xfrm>
                  <a:off x="8240699" y="1598935"/>
                  <a:ext cx="146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B0F5DD84-6816-4713-AAD6-125A70D89FA5}"/>
                    </a:ext>
                  </a:extLst>
                </p14:cNvPr>
                <p14:cNvContentPartPr/>
                <p14:nvPr/>
              </p14:nvContentPartPr>
              <p14:xfrm>
                <a:off x="8382179" y="1557895"/>
                <a:ext cx="101880" cy="97200"/>
              </p14:xfrm>
            </p:contentPart>
          </mc:Choice>
          <mc:Fallback>
            <p:pic>
              <p:nvPicPr>
                <p:cNvPr id="25" name="Freihand 24">
                  <a:extLst>
                    <a:ext uri="{FF2B5EF4-FFF2-40B4-BE49-F238E27FC236}">
                      <a16:creationId xmlns:a16="http://schemas.microsoft.com/office/drawing/2014/main" id="{B0F5DD84-6816-4713-AAD6-125A70D89FA5}"/>
                    </a:ext>
                  </a:extLst>
                </p:cNvPr>
                <p:cNvPicPr/>
                <p:nvPr/>
              </p:nvPicPr>
              <p:blipFill>
                <a:blip r:embed="rId30"/>
                <a:stretch>
                  <a:fillRect/>
                </a:stretch>
              </p:blipFill>
              <p:spPr>
                <a:xfrm>
                  <a:off x="8377859" y="1553575"/>
                  <a:ext cx="110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CBE4EB0A-69CB-47A2-90DD-CEB84E6B1800}"/>
                    </a:ext>
                  </a:extLst>
                </p14:cNvPr>
                <p14:cNvContentPartPr/>
                <p14:nvPr/>
              </p14:nvContentPartPr>
              <p14:xfrm>
                <a:off x="8621939" y="1565095"/>
                <a:ext cx="21600" cy="24840"/>
              </p14:xfrm>
            </p:contentPart>
          </mc:Choice>
          <mc:Fallback>
            <p:pic>
              <p:nvPicPr>
                <p:cNvPr id="26" name="Freihand 25">
                  <a:extLst>
                    <a:ext uri="{FF2B5EF4-FFF2-40B4-BE49-F238E27FC236}">
                      <a16:creationId xmlns:a16="http://schemas.microsoft.com/office/drawing/2014/main" id="{CBE4EB0A-69CB-47A2-90DD-CEB84E6B1800}"/>
                    </a:ext>
                  </a:extLst>
                </p:cNvPr>
                <p:cNvPicPr/>
                <p:nvPr/>
              </p:nvPicPr>
              <p:blipFill>
                <a:blip r:embed="rId32"/>
                <a:stretch>
                  <a:fillRect/>
                </a:stretch>
              </p:blipFill>
              <p:spPr>
                <a:xfrm>
                  <a:off x="8617619" y="1560775"/>
                  <a:ext cx="30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9B576381-77AF-45F4-A512-37D4D718908C}"/>
                    </a:ext>
                  </a:extLst>
                </p14:cNvPr>
                <p14:cNvContentPartPr/>
                <p14:nvPr/>
              </p14:nvContentPartPr>
              <p14:xfrm>
                <a:off x="8612939" y="1300135"/>
                <a:ext cx="469080" cy="313200"/>
              </p14:xfrm>
            </p:contentPart>
          </mc:Choice>
          <mc:Fallback>
            <p:pic>
              <p:nvPicPr>
                <p:cNvPr id="27" name="Freihand 26">
                  <a:extLst>
                    <a:ext uri="{FF2B5EF4-FFF2-40B4-BE49-F238E27FC236}">
                      <a16:creationId xmlns:a16="http://schemas.microsoft.com/office/drawing/2014/main" id="{9B576381-77AF-45F4-A512-37D4D718908C}"/>
                    </a:ext>
                  </a:extLst>
                </p:cNvPr>
                <p:cNvPicPr/>
                <p:nvPr/>
              </p:nvPicPr>
              <p:blipFill>
                <a:blip r:embed="rId34"/>
                <a:stretch>
                  <a:fillRect/>
                </a:stretch>
              </p:blipFill>
              <p:spPr>
                <a:xfrm>
                  <a:off x="8608619" y="1295815"/>
                  <a:ext cx="4777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C88B903E-75B1-42A3-AED7-C5EB2672429D}"/>
                    </a:ext>
                  </a:extLst>
                </p14:cNvPr>
                <p14:cNvContentPartPr/>
                <p14:nvPr/>
              </p14:nvContentPartPr>
              <p14:xfrm>
                <a:off x="9094619" y="1261255"/>
                <a:ext cx="115200" cy="158040"/>
              </p14:xfrm>
            </p:contentPart>
          </mc:Choice>
          <mc:Fallback>
            <p:pic>
              <p:nvPicPr>
                <p:cNvPr id="28" name="Freihand 27">
                  <a:extLst>
                    <a:ext uri="{FF2B5EF4-FFF2-40B4-BE49-F238E27FC236}">
                      <a16:creationId xmlns:a16="http://schemas.microsoft.com/office/drawing/2014/main" id="{C88B903E-75B1-42A3-AED7-C5EB2672429D}"/>
                    </a:ext>
                  </a:extLst>
                </p:cNvPr>
                <p:cNvPicPr/>
                <p:nvPr/>
              </p:nvPicPr>
              <p:blipFill>
                <a:blip r:embed="rId36"/>
                <a:stretch>
                  <a:fillRect/>
                </a:stretch>
              </p:blipFill>
              <p:spPr>
                <a:xfrm>
                  <a:off x="9090299" y="1256935"/>
                  <a:ext cx="1238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DB5AE853-9FB7-4AD1-889B-F65FCA26AF1C}"/>
                    </a:ext>
                  </a:extLst>
                </p14:cNvPr>
                <p14:cNvContentPartPr/>
                <p14:nvPr/>
              </p14:nvContentPartPr>
              <p14:xfrm>
                <a:off x="9363539" y="1200415"/>
                <a:ext cx="255600" cy="137880"/>
              </p14:xfrm>
            </p:contentPart>
          </mc:Choice>
          <mc:Fallback>
            <p:pic>
              <p:nvPicPr>
                <p:cNvPr id="29" name="Freihand 28">
                  <a:extLst>
                    <a:ext uri="{FF2B5EF4-FFF2-40B4-BE49-F238E27FC236}">
                      <a16:creationId xmlns:a16="http://schemas.microsoft.com/office/drawing/2014/main" id="{DB5AE853-9FB7-4AD1-889B-F65FCA26AF1C}"/>
                    </a:ext>
                  </a:extLst>
                </p:cNvPr>
                <p:cNvPicPr/>
                <p:nvPr/>
              </p:nvPicPr>
              <p:blipFill>
                <a:blip r:embed="rId38"/>
                <a:stretch>
                  <a:fillRect/>
                </a:stretch>
              </p:blipFill>
              <p:spPr>
                <a:xfrm>
                  <a:off x="9359219" y="1196095"/>
                  <a:ext cx="264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8FB6F996-B261-463C-97E9-6239E8A10BB4}"/>
                    </a:ext>
                  </a:extLst>
                </p14:cNvPr>
                <p14:cNvContentPartPr/>
                <p14:nvPr/>
              </p14:nvContentPartPr>
              <p14:xfrm>
                <a:off x="9592139" y="1131655"/>
                <a:ext cx="51480" cy="14760"/>
              </p14:xfrm>
            </p:contentPart>
          </mc:Choice>
          <mc:Fallback>
            <p:pic>
              <p:nvPicPr>
                <p:cNvPr id="30" name="Freihand 29">
                  <a:extLst>
                    <a:ext uri="{FF2B5EF4-FFF2-40B4-BE49-F238E27FC236}">
                      <a16:creationId xmlns:a16="http://schemas.microsoft.com/office/drawing/2014/main" id="{8FB6F996-B261-463C-97E9-6239E8A10BB4}"/>
                    </a:ext>
                  </a:extLst>
                </p:cNvPr>
                <p:cNvPicPr/>
                <p:nvPr/>
              </p:nvPicPr>
              <p:blipFill>
                <a:blip r:embed="rId40"/>
                <a:stretch>
                  <a:fillRect/>
                </a:stretch>
              </p:blipFill>
              <p:spPr>
                <a:xfrm>
                  <a:off x="9587819" y="1127335"/>
                  <a:ext cx="60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69540357-0DE6-4433-AD62-D2EAB7A1EC92}"/>
                    </a:ext>
                  </a:extLst>
                </p14:cNvPr>
                <p14:cNvContentPartPr/>
                <p14:nvPr/>
              </p14:nvContentPartPr>
              <p14:xfrm>
                <a:off x="9623099" y="1086655"/>
                <a:ext cx="123480" cy="156600"/>
              </p14:xfrm>
            </p:contentPart>
          </mc:Choice>
          <mc:Fallback>
            <p:pic>
              <p:nvPicPr>
                <p:cNvPr id="31" name="Freihand 30">
                  <a:extLst>
                    <a:ext uri="{FF2B5EF4-FFF2-40B4-BE49-F238E27FC236}">
                      <a16:creationId xmlns:a16="http://schemas.microsoft.com/office/drawing/2014/main" id="{69540357-0DE6-4433-AD62-D2EAB7A1EC92}"/>
                    </a:ext>
                  </a:extLst>
                </p:cNvPr>
                <p:cNvPicPr/>
                <p:nvPr/>
              </p:nvPicPr>
              <p:blipFill>
                <a:blip r:embed="rId42"/>
                <a:stretch>
                  <a:fillRect/>
                </a:stretch>
              </p:blipFill>
              <p:spPr>
                <a:xfrm>
                  <a:off x="9618779" y="1082335"/>
                  <a:ext cx="132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A5F60A43-1DB6-47E8-BFFB-A24C76B4C4C7}"/>
                    </a:ext>
                  </a:extLst>
                </p14:cNvPr>
                <p14:cNvContentPartPr/>
                <p14:nvPr/>
              </p14:nvContentPartPr>
              <p14:xfrm>
                <a:off x="9760979" y="1096735"/>
                <a:ext cx="122760" cy="91440"/>
              </p14:xfrm>
            </p:contentPart>
          </mc:Choice>
          <mc:Fallback>
            <p:pic>
              <p:nvPicPr>
                <p:cNvPr id="32" name="Freihand 31">
                  <a:extLst>
                    <a:ext uri="{FF2B5EF4-FFF2-40B4-BE49-F238E27FC236}">
                      <a16:creationId xmlns:a16="http://schemas.microsoft.com/office/drawing/2014/main" id="{A5F60A43-1DB6-47E8-BFFB-A24C76B4C4C7}"/>
                    </a:ext>
                  </a:extLst>
                </p:cNvPr>
                <p:cNvPicPr/>
                <p:nvPr/>
              </p:nvPicPr>
              <p:blipFill>
                <a:blip r:embed="rId44"/>
                <a:stretch>
                  <a:fillRect/>
                </a:stretch>
              </p:blipFill>
              <p:spPr>
                <a:xfrm>
                  <a:off x="9756659" y="1092415"/>
                  <a:ext cx="131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D4ECE917-3982-4FE5-BFBC-419D3E5001AE}"/>
                    </a:ext>
                  </a:extLst>
                </p14:cNvPr>
                <p14:cNvContentPartPr/>
                <p14:nvPr/>
              </p14:nvContentPartPr>
              <p14:xfrm>
                <a:off x="9981299" y="987655"/>
                <a:ext cx="100080" cy="220320"/>
              </p14:xfrm>
            </p:contentPart>
          </mc:Choice>
          <mc:Fallback>
            <p:pic>
              <p:nvPicPr>
                <p:cNvPr id="33" name="Freihand 32">
                  <a:extLst>
                    <a:ext uri="{FF2B5EF4-FFF2-40B4-BE49-F238E27FC236}">
                      <a16:creationId xmlns:a16="http://schemas.microsoft.com/office/drawing/2014/main" id="{D4ECE917-3982-4FE5-BFBC-419D3E5001AE}"/>
                    </a:ext>
                  </a:extLst>
                </p:cNvPr>
                <p:cNvPicPr/>
                <p:nvPr/>
              </p:nvPicPr>
              <p:blipFill>
                <a:blip r:embed="rId46"/>
                <a:stretch>
                  <a:fillRect/>
                </a:stretch>
              </p:blipFill>
              <p:spPr>
                <a:xfrm>
                  <a:off x="9976979" y="983335"/>
                  <a:ext cx="1087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4E6EB439-7E41-4FE2-AFCD-BA564C201F3C}"/>
                    </a:ext>
                  </a:extLst>
                </p14:cNvPr>
                <p14:cNvContentPartPr/>
                <p14:nvPr/>
              </p14:nvContentPartPr>
              <p14:xfrm>
                <a:off x="10077419" y="991975"/>
                <a:ext cx="147960" cy="108360"/>
              </p14:xfrm>
            </p:contentPart>
          </mc:Choice>
          <mc:Fallback>
            <p:pic>
              <p:nvPicPr>
                <p:cNvPr id="34" name="Freihand 33">
                  <a:extLst>
                    <a:ext uri="{FF2B5EF4-FFF2-40B4-BE49-F238E27FC236}">
                      <a16:creationId xmlns:a16="http://schemas.microsoft.com/office/drawing/2014/main" id="{4E6EB439-7E41-4FE2-AFCD-BA564C201F3C}"/>
                    </a:ext>
                  </a:extLst>
                </p:cNvPr>
                <p:cNvPicPr/>
                <p:nvPr/>
              </p:nvPicPr>
              <p:blipFill>
                <a:blip r:embed="rId48"/>
                <a:stretch>
                  <a:fillRect/>
                </a:stretch>
              </p:blipFill>
              <p:spPr>
                <a:xfrm>
                  <a:off x="10073099" y="987655"/>
                  <a:ext cx="156600" cy="117000"/>
                </a:xfrm>
                <a:prstGeom prst="rect">
                  <a:avLst/>
                </a:prstGeom>
              </p:spPr>
            </p:pic>
          </mc:Fallback>
        </mc:AlternateContent>
      </p:grpSp>
      <p:grpSp>
        <p:nvGrpSpPr>
          <p:cNvPr id="53" name="Gruppieren 52">
            <a:extLst>
              <a:ext uri="{FF2B5EF4-FFF2-40B4-BE49-F238E27FC236}">
                <a16:creationId xmlns:a16="http://schemas.microsoft.com/office/drawing/2014/main" id="{06CC2859-AD17-4F9E-960A-3CBDB9CF4551}"/>
              </a:ext>
            </a:extLst>
          </p:cNvPr>
          <p:cNvGrpSpPr/>
          <p:nvPr/>
        </p:nvGrpSpPr>
        <p:grpSpPr>
          <a:xfrm>
            <a:off x="9482339" y="1327855"/>
            <a:ext cx="747360" cy="299880"/>
            <a:chOff x="9482339" y="1327855"/>
            <a:chExt cx="747360" cy="299880"/>
          </a:xfrm>
        </p:grpSpPr>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3C5DD865-433A-4E6D-A1EA-0153060A5288}"/>
                    </a:ext>
                  </a:extLst>
                </p14:cNvPr>
                <p14:cNvContentPartPr/>
                <p14:nvPr/>
              </p14:nvContentPartPr>
              <p14:xfrm>
                <a:off x="9482339" y="1505695"/>
                <a:ext cx="131400" cy="122040"/>
              </p14:xfrm>
            </p:contentPart>
          </mc:Choice>
          <mc:Fallback>
            <p:pic>
              <p:nvPicPr>
                <p:cNvPr id="45" name="Freihand 44">
                  <a:extLst>
                    <a:ext uri="{FF2B5EF4-FFF2-40B4-BE49-F238E27FC236}">
                      <a16:creationId xmlns:a16="http://schemas.microsoft.com/office/drawing/2014/main" id="{3C5DD865-433A-4E6D-A1EA-0153060A5288}"/>
                    </a:ext>
                  </a:extLst>
                </p:cNvPr>
                <p:cNvPicPr/>
                <p:nvPr/>
              </p:nvPicPr>
              <p:blipFill>
                <a:blip r:embed="rId50"/>
                <a:stretch>
                  <a:fillRect/>
                </a:stretch>
              </p:blipFill>
              <p:spPr>
                <a:xfrm>
                  <a:off x="9478019" y="1501375"/>
                  <a:ext cx="140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18116368-835E-4683-934F-0870FF8FBA58}"/>
                    </a:ext>
                  </a:extLst>
                </p14:cNvPr>
                <p14:cNvContentPartPr/>
                <p14:nvPr/>
              </p14:nvContentPartPr>
              <p14:xfrm>
                <a:off x="9598619" y="1473295"/>
                <a:ext cx="222120" cy="97560"/>
              </p14:xfrm>
            </p:contentPart>
          </mc:Choice>
          <mc:Fallback>
            <p:pic>
              <p:nvPicPr>
                <p:cNvPr id="46" name="Freihand 45">
                  <a:extLst>
                    <a:ext uri="{FF2B5EF4-FFF2-40B4-BE49-F238E27FC236}">
                      <a16:creationId xmlns:a16="http://schemas.microsoft.com/office/drawing/2014/main" id="{18116368-835E-4683-934F-0870FF8FBA58}"/>
                    </a:ext>
                  </a:extLst>
                </p:cNvPr>
                <p:cNvPicPr/>
                <p:nvPr/>
              </p:nvPicPr>
              <p:blipFill>
                <a:blip r:embed="rId52"/>
                <a:stretch>
                  <a:fillRect/>
                </a:stretch>
              </p:blipFill>
              <p:spPr>
                <a:xfrm>
                  <a:off x="9594299" y="1468975"/>
                  <a:ext cx="230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EC0BA5DE-E2F6-4B29-A375-08AC722436D0}"/>
                    </a:ext>
                  </a:extLst>
                </p14:cNvPr>
                <p14:cNvContentPartPr/>
                <p14:nvPr/>
              </p14:nvContentPartPr>
              <p14:xfrm>
                <a:off x="9814619" y="1383295"/>
                <a:ext cx="254520" cy="127800"/>
              </p14:xfrm>
            </p:contentPart>
          </mc:Choice>
          <mc:Fallback>
            <p:pic>
              <p:nvPicPr>
                <p:cNvPr id="47" name="Freihand 46">
                  <a:extLst>
                    <a:ext uri="{FF2B5EF4-FFF2-40B4-BE49-F238E27FC236}">
                      <a16:creationId xmlns:a16="http://schemas.microsoft.com/office/drawing/2014/main" id="{EC0BA5DE-E2F6-4B29-A375-08AC722436D0}"/>
                    </a:ext>
                  </a:extLst>
                </p:cNvPr>
                <p:cNvPicPr/>
                <p:nvPr/>
              </p:nvPicPr>
              <p:blipFill>
                <a:blip r:embed="rId54"/>
                <a:stretch>
                  <a:fillRect/>
                </a:stretch>
              </p:blipFill>
              <p:spPr>
                <a:xfrm>
                  <a:off x="9810299" y="1378975"/>
                  <a:ext cx="263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8" name="Freihand 47">
                  <a:extLst>
                    <a:ext uri="{FF2B5EF4-FFF2-40B4-BE49-F238E27FC236}">
                      <a16:creationId xmlns:a16="http://schemas.microsoft.com/office/drawing/2014/main" id="{0146E96D-5508-44E1-BB3A-B55716038925}"/>
                    </a:ext>
                  </a:extLst>
                </p14:cNvPr>
                <p14:cNvContentPartPr/>
                <p14:nvPr/>
              </p14:nvContentPartPr>
              <p14:xfrm>
                <a:off x="10030979" y="1327855"/>
                <a:ext cx="43200" cy="25200"/>
              </p14:xfrm>
            </p:contentPart>
          </mc:Choice>
          <mc:Fallback>
            <p:pic>
              <p:nvPicPr>
                <p:cNvPr id="48" name="Freihand 47">
                  <a:extLst>
                    <a:ext uri="{FF2B5EF4-FFF2-40B4-BE49-F238E27FC236}">
                      <a16:creationId xmlns:a16="http://schemas.microsoft.com/office/drawing/2014/main" id="{0146E96D-5508-44E1-BB3A-B55716038925}"/>
                    </a:ext>
                  </a:extLst>
                </p:cNvPr>
                <p:cNvPicPr/>
                <p:nvPr/>
              </p:nvPicPr>
              <p:blipFill>
                <a:blip r:embed="rId56"/>
                <a:stretch>
                  <a:fillRect/>
                </a:stretch>
              </p:blipFill>
              <p:spPr>
                <a:xfrm>
                  <a:off x="10026659" y="1323535"/>
                  <a:ext cx="51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14F55B85-3F29-4D7E-B9C3-9D531C4D8FC0}"/>
                    </a:ext>
                  </a:extLst>
                </p14:cNvPr>
                <p14:cNvContentPartPr/>
                <p14:nvPr/>
              </p14:nvContentPartPr>
              <p14:xfrm>
                <a:off x="10099739" y="1354135"/>
                <a:ext cx="129960" cy="88920"/>
              </p14:xfrm>
            </p:contentPart>
          </mc:Choice>
          <mc:Fallback>
            <p:pic>
              <p:nvPicPr>
                <p:cNvPr id="49" name="Freihand 48">
                  <a:extLst>
                    <a:ext uri="{FF2B5EF4-FFF2-40B4-BE49-F238E27FC236}">
                      <a16:creationId xmlns:a16="http://schemas.microsoft.com/office/drawing/2014/main" id="{14F55B85-3F29-4D7E-B9C3-9D531C4D8FC0}"/>
                    </a:ext>
                  </a:extLst>
                </p:cNvPr>
                <p:cNvPicPr/>
                <p:nvPr/>
              </p:nvPicPr>
              <p:blipFill>
                <a:blip r:embed="rId58"/>
                <a:stretch>
                  <a:fillRect/>
                </a:stretch>
              </p:blipFill>
              <p:spPr>
                <a:xfrm>
                  <a:off x="10095419" y="1349815"/>
                  <a:ext cx="138600" cy="97560"/>
                </a:xfrm>
                <a:prstGeom prst="rect">
                  <a:avLst/>
                </a:prstGeom>
              </p:spPr>
            </p:pic>
          </mc:Fallback>
        </mc:AlternateContent>
      </p:grpSp>
      <p:grpSp>
        <p:nvGrpSpPr>
          <p:cNvPr id="70" name="Gruppieren 69">
            <a:extLst>
              <a:ext uri="{FF2B5EF4-FFF2-40B4-BE49-F238E27FC236}">
                <a16:creationId xmlns:a16="http://schemas.microsoft.com/office/drawing/2014/main" id="{0761AAB8-907F-465D-B999-E19E2E51077E}"/>
              </a:ext>
            </a:extLst>
          </p:cNvPr>
          <p:cNvGrpSpPr/>
          <p:nvPr/>
        </p:nvGrpSpPr>
        <p:grpSpPr>
          <a:xfrm>
            <a:off x="10392779" y="661855"/>
            <a:ext cx="1415520" cy="740160"/>
            <a:chOff x="10392779" y="661855"/>
            <a:chExt cx="1415520" cy="740160"/>
          </a:xfrm>
        </p:grpSpPr>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4EBC185A-FAB7-4E16-A1F6-FF2946F37980}"/>
                    </a:ext>
                  </a:extLst>
                </p14:cNvPr>
                <p14:cNvContentPartPr/>
                <p14:nvPr/>
              </p14:nvContentPartPr>
              <p14:xfrm>
                <a:off x="10392779" y="867775"/>
                <a:ext cx="131400" cy="154800"/>
              </p14:xfrm>
            </p:contentPart>
          </mc:Choice>
          <mc:Fallback>
            <p:pic>
              <p:nvPicPr>
                <p:cNvPr id="36" name="Freihand 35">
                  <a:extLst>
                    <a:ext uri="{FF2B5EF4-FFF2-40B4-BE49-F238E27FC236}">
                      <a16:creationId xmlns:a16="http://schemas.microsoft.com/office/drawing/2014/main" id="{4EBC185A-FAB7-4E16-A1F6-FF2946F37980}"/>
                    </a:ext>
                  </a:extLst>
                </p:cNvPr>
                <p:cNvPicPr/>
                <p:nvPr/>
              </p:nvPicPr>
              <p:blipFill>
                <a:blip r:embed="rId60"/>
                <a:stretch>
                  <a:fillRect/>
                </a:stretch>
              </p:blipFill>
              <p:spPr>
                <a:xfrm>
                  <a:off x="10388459" y="863455"/>
                  <a:ext cx="140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76F326D5-5FEF-4DC6-AF4E-A707C9EED09F}"/>
                    </a:ext>
                  </a:extLst>
                </p14:cNvPr>
                <p14:cNvContentPartPr/>
                <p14:nvPr/>
              </p14:nvContentPartPr>
              <p14:xfrm>
                <a:off x="10549739" y="893335"/>
                <a:ext cx="95040" cy="86400"/>
              </p14:xfrm>
            </p:contentPart>
          </mc:Choice>
          <mc:Fallback>
            <p:pic>
              <p:nvPicPr>
                <p:cNvPr id="37" name="Freihand 36">
                  <a:extLst>
                    <a:ext uri="{FF2B5EF4-FFF2-40B4-BE49-F238E27FC236}">
                      <a16:creationId xmlns:a16="http://schemas.microsoft.com/office/drawing/2014/main" id="{76F326D5-5FEF-4DC6-AF4E-A707C9EED09F}"/>
                    </a:ext>
                  </a:extLst>
                </p:cNvPr>
                <p:cNvPicPr/>
                <p:nvPr/>
              </p:nvPicPr>
              <p:blipFill>
                <a:blip r:embed="rId62"/>
                <a:stretch>
                  <a:fillRect/>
                </a:stretch>
              </p:blipFill>
              <p:spPr>
                <a:xfrm>
                  <a:off x="10545419" y="889015"/>
                  <a:ext cx="103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9FFDBF69-A1AB-402E-88AD-DB32F58AA8AF}"/>
                    </a:ext>
                  </a:extLst>
                </p14:cNvPr>
                <p14:cNvContentPartPr/>
                <p14:nvPr/>
              </p14:nvContentPartPr>
              <p14:xfrm>
                <a:off x="10643339" y="869935"/>
                <a:ext cx="131400" cy="94320"/>
              </p14:xfrm>
            </p:contentPart>
          </mc:Choice>
          <mc:Fallback>
            <p:pic>
              <p:nvPicPr>
                <p:cNvPr id="38" name="Freihand 37">
                  <a:extLst>
                    <a:ext uri="{FF2B5EF4-FFF2-40B4-BE49-F238E27FC236}">
                      <a16:creationId xmlns:a16="http://schemas.microsoft.com/office/drawing/2014/main" id="{9FFDBF69-A1AB-402E-88AD-DB32F58AA8AF}"/>
                    </a:ext>
                  </a:extLst>
                </p:cNvPr>
                <p:cNvPicPr/>
                <p:nvPr/>
              </p:nvPicPr>
              <p:blipFill>
                <a:blip r:embed="rId64"/>
                <a:stretch>
                  <a:fillRect/>
                </a:stretch>
              </p:blipFill>
              <p:spPr>
                <a:xfrm>
                  <a:off x="10639019" y="865615"/>
                  <a:ext cx="140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AD0E72A6-1BC5-40B8-BDC7-AC246BF8D6C0}"/>
                    </a:ext>
                  </a:extLst>
                </p14:cNvPr>
                <p14:cNvContentPartPr/>
                <p14:nvPr/>
              </p14:nvContentPartPr>
              <p14:xfrm>
                <a:off x="10772219" y="838615"/>
                <a:ext cx="129240" cy="99360"/>
              </p14:xfrm>
            </p:contentPart>
          </mc:Choice>
          <mc:Fallback>
            <p:pic>
              <p:nvPicPr>
                <p:cNvPr id="39" name="Freihand 38">
                  <a:extLst>
                    <a:ext uri="{FF2B5EF4-FFF2-40B4-BE49-F238E27FC236}">
                      <a16:creationId xmlns:a16="http://schemas.microsoft.com/office/drawing/2014/main" id="{AD0E72A6-1BC5-40B8-BDC7-AC246BF8D6C0}"/>
                    </a:ext>
                  </a:extLst>
                </p:cNvPr>
                <p:cNvPicPr/>
                <p:nvPr/>
              </p:nvPicPr>
              <p:blipFill>
                <a:blip r:embed="rId66"/>
                <a:stretch>
                  <a:fillRect/>
                </a:stretch>
              </p:blipFill>
              <p:spPr>
                <a:xfrm>
                  <a:off x="10767899" y="834295"/>
                  <a:ext cx="137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736D4BA8-0A26-417A-A3D4-853549ABCE2F}"/>
                    </a:ext>
                  </a:extLst>
                </p14:cNvPr>
                <p14:cNvContentPartPr/>
                <p14:nvPr/>
              </p14:nvContentPartPr>
              <p14:xfrm>
                <a:off x="10902899" y="754015"/>
                <a:ext cx="78120" cy="154800"/>
              </p14:xfrm>
            </p:contentPart>
          </mc:Choice>
          <mc:Fallback>
            <p:pic>
              <p:nvPicPr>
                <p:cNvPr id="40" name="Freihand 39">
                  <a:extLst>
                    <a:ext uri="{FF2B5EF4-FFF2-40B4-BE49-F238E27FC236}">
                      <a16:creationId xmlns:a16="http://schemas.microsoft.com/office/drawing/2014/main" id="{736D4BA8-0A26-417A-A3D4-853549ABCE2F}"/>
                    </a:ext>
                  </a:extLst>
                </p:cNvPr>
                <p:cNvPicPr/>
                <p:nvPr/>
              </p:nvPicPr>
              <p:blipFill>
                <a:blip r:embed="rId68"/>
                <a:stretch>
                  <a:fillRect/>
                </a:stretch>
              </p:blipFill>
              <p:spPr>
                <a:xfrm>
                  <a:off x="10898579" y="749695"/>
                  <a:ext cx="86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0FB4299D-4EA2-490A-8EFA-57331415163B}"/>
                    </a:ext>
                  </a:extLst>
                </p14:cNvPr>
                <p14:cNvContentPartPr/>
                <p14:nvPr/>
              </p14:nvContentPartPr>
              <p14:xfrm>
                <a:off x="10954739" y="825295"/>
                <a:ext cx="68760" cy="69120"/>
              </p14:xfrm>
            </p:contentPart>
          </mc:Choice>
          <mc:Fallback>
            <p:pic>
              <p:nvPicPr>
                <p:cNvPr id="41" name="Freihand 40">
                  <a:extLst>
                    <a:ext uri="{FF2B5EF4-FFF2-40B4-BE49-F238E27FC236}">
                      <a16:creationId xmlns:a16="http://schemas.microsoft.com/office/drawing/2014/main" id="{0FB4299D-4EA2-490A-8EFA-57331415163B}"/>
                    </a:ext>
                  </a:extLst>
                </p:cNvPr>
                <p:cNvPicPr/>
                <p:nvPr/>
              </p:nvPicPr>
              <p:blipFill>
                <a:blip r:embed="rId70"/>
                <a:stretch>
                  <a:fillRect/>
                </a:stretch>
              </p:blipFill>
              <p:spPr>
                <a:xfrm>
                  <a:off x="10950419" y="820975"/>
                  <a:ext cx="77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95970C58-F474-4245-ADC7-28F96D53B626}"/>
                    </a:ext>
                  </a:extLst>
                </p14:cNvPr>
                <p14:cNvContentPartPr/>
                <p14:nvPr/>
              </p14:nvContentPartPr>
              <p14:xfrm>
                <a:off x="11052299" y="799015"/>
                <a:ext cx="65880" cy="150840"/>
              </p14:xfrm>
            </p:contentPart>
          </mc:Choice>
          <mc:Fallback>
            <p:pic>
              <p:nvPicPr>
                <p:cNvPr id="42" name="Freihand 41">
                  <a:extLst>
                    <a:ext uri="{FF2B5EF4-FFF2-40B4-BE49-F238E27FC236}">
                      <a16:creationId xmlns:a16="http://schemas.microsoft.com/office/drawing/2014/main" id="{95970C58-F474-4245-ADC7-28F96D53B626}"/>
                    </a:ext>
                  </a:extLst>
                </p:cNvPr>
                <p:cNvPicPr/>
                <p:nvPr/>
              </p:nvPicPr>
              <p:blipFill>
                <a:blip r:embed="rId72"/>
                <a:stretch>
                  <a:fillRect/>
                </a:stretch>
              </p:blipFill>
              <p:spPr>
                <a:xfrm>
                  <a:off x="11047979" y="794695"/>
                  <a:ext cx="74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324FF1C5-9C0E-4CF4-B537-606B92542713}"/>
                    </a:ext>
                  </a:extLst>
                </p14:cNvPr>
                <p14:cNvContentPartPr/>
                <p14:nvPr/>
              </p14:nvContentPartPr>
              <p14:xfrm>
                <a:off x="11138339" y="767695"/>
                <a:ext cx="40680" cy="70560"/>
              </p14:xfrm>
            </p:contentPart>
          </mc:Choice>
          <mc:Fallback>
            <p:pic>
              <p:nvPicPr>
                <p:cNvPr id="43" name="Freihand 42">
                  <a:extLst>
                    <a:ext uri="{FF2B5EF4-FFF2-40B4-BE49-F238E27FC236}">
                      <a16:creationId xmlns:a16="http://schemas.microsoft.com/office/drawing/2014/main" id="{324FF1C5-9C0E-4CF4-B537-606B92542713}"/>
                    </a:ext>
                  </a:extLst>
                </p:cNvPr>
                <p:cNvPicPr/>
                <p:nvPr/>
              </p:nvPicPr>
              <p:blipFill>
                <a:blip r:embed="rId74"/>
                <a:stretch>
                  <a:fillRect/>
                </a:stretch>
              </p:blipFill>
              <p:spPr>
                <a:xfrm>
                  <a:off x="11134019" y="763375"/>
                  <a:ext cx="49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19E3E90F-3BAB-40DF-8F6E-C320FA7E2436}"/>
                    </a:ext>
                  </a:extLst>
                </p14:cNvPr>
                <p14:cNvContentPartPr/>
                <p14:nvPr/>
              </p14:nvContentPartPr>
              <p14:xfrm>
                <a:off x="11225099" y="661855"/>
                <a:ext cx="110160" cy="145800"/>
              </p14:xfrm>
            </p:contentPart>
          </mc:Choice>
          <mc:Fallback>
            <p:pic>
              <p:nvPicPr>
                <p:cNvPr id="44" name="Freihand 43">
                  <a:extLst>
                    <a:ext uri="{FF2B5EF4-FFF2-40B4-BE49-F238E27FC236}">
                      <a16:creationId xmlns:a16="http://schemas.microsoft.com/office/drawing/2014/main" id="{19E3E90F-3BAB-40DF-8F6E-C320FA7E2436}"/>
                    </a:ext>
                  </a:extLst>
                </p:cNvPr>
                <p:cNvPicPr/>
                <p:nvPr/>
              </p:nvPicPr>
              <p:blipFill>
                <a:blip r:embed="rId76"/>
                <a:stretch>
                  <a:fillRect/>
                </a:stretch>
              </p:blipFill>
              <p:spPr>
                <a:xfrm>
                  <a:off x="11220779" y="657535"/>
                  <a:ext cx="118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687B0B40-28CB-40B1-98FC-535FDDA75CF2}"/>
                    </a:ext>
                  </a:extLst>
                </p14:cNvPr>
                <p14:cNvContentPartPr/>
                <p14:nvPr/>
              </p14:nvContentPartPr>
              <p14:xfrm>
                <a:off x="10424819" y="1243255"/>
                <a:ext cx="155160" cy="95400"/>
              </p14:xfrm>
            </p:contentPart>
          </mc:Choice>
          <mc:Fallback>
            <p:pic>
              <p:nvPicPr>
                <p:cNvPr id="50" name="Freihand 49">
                  <a:extLst>
                    <a:ext uri="{FF2B5EF4-FFF2-40B4-BE49-F238E27FC236}">
                      <a16:creationId xmlns:a16="http://schemas.microsoft.com/office/drawing/2014/main" id="{687B0B40-28CB-40B1-98FC-535FDDA75CF2}"/>
                    </a:ext>
                  </a:extLst>
                </p:cNvPr>
                <p:cNvPicPr/>
                <p:nvPr/>
              </p:nvPicPr>
              <p:blipFill>
                <a:blip r:embed="rId78"/>
                <a:stretch>
                  <a:fillRect/>
                </a:stretch>
              </p:blipFill>
              <p:spPr>
                <a:xfrm>
                  <a:off x="10420499" y="1238935"/>
                  <a:ext cx="163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FBC398F6-FD13-4F8A-95D6-3AC75B3B3842}"/>
                    </a:ext>
                  </a:extLst>
                </p14:cNvPr>
                <p14:cNvContentPartPr/>
                <p14:nvPr/>
              </p14:nvContentPartPr>
              <p14:xfrm>
                <a:off x="10435619" y="1309135"/>
                <a:ext cx="159840" cy="90000"/>
              </p14:xfrm>
            </p:contentPart>
          </mc:Choice>
          <mc:Fallback>
            <p:pic>
              <p:nvPicPr>
                <p:cNvPr id="51" name="Freihand 50">
                  <a:extLst>
                    <a:ext uri="{FF2B5EF4-FFF2-40B4-BE49-F238E27FC236}">
                      <a16:creationId xmlns:a16="http://schemas.microsoft.com/office/drawing/2014/main" id="{FBC398F6-FD13-4F8A-95D6-3AC75B3B3842}"/>
                    </a:ext>
                  </a:extLst>
                </p:cNvPr>
                <p:cNvPicPr/>
                <p:nvPr/>
              </p:nvPicPr>
              <p:blipFill>
                <a:blip r:embed="rId80"/>
                <a:stretch>
                  <a:fillRect/>
                </a:stretch>
              </p:blipFill>
              <p:spPr>
                <a:xfrm>
                  <a:off x="10431299" y="1304815"/>
                  <a:ext cx="168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9420200C-D671-432C-8C61-801D134CD821}"/>
                    </a:ext>
                  </a:extLst>
                </p14:cNvPr>
                <p14:cNvContentPartPr/>
                <p14:nvPr/>
              </p14:nvContentPartPr>
              <p14:xfrm>
                <a:off x="10761779" y="1217695"/>
                <a:ext cx="56880" cy="96480"/>
              </p14:xfrm>
            </p:contentPart>
          </mc:Choice>
          <mc:Fallback>
            <p:pic>
              <p:nvPicPr>
                <p:cNvPr id="55" name="Freihand 54">
                  <a:extLst>
                    <a:ext uri="{FF2B5EF4-FFF2-40B4-BE49-F238E27FC236}">
                      <a16:creationId xmlns:a16="http://schemas.microsoft.com/office/drawing/2014/main" id="{9420200C-D671-432C-8C61-801D134CD821}"/>
                    </a:ext>
                  </a:extLst>
                </p:cNvPr>
                <p:cNvPicPr/>
                <p:nvPr/>
              </p:nvPicPr>
              <p:blipFill>
                <a:blip r:embed="rId82"/>
                <a:stretch>
                  <a:fillRect/>
                </a:stretch>
              </p:blipFill>
              <p:spPr>
                <a:xfrm>
                  <a:off x="10757459" y="1213375"/>
                  <a:ext cx="65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21CF6F91-B92A-4BB3-97A5-1D45E14869FB}"/>
                    </a:ext>
                  </a:extLst>
                </p14:cNvPr>
                <p14:cNvContentPartPr/>
                <p14:nvPr/>
              </p14:nvContentPartPr>
              <p14:xfrm>
                <a:off x="10812539" y="1194295"/>
                <a:ext cx="23760" cy="128520"/>
              </p14:xfrm>
            </p:contentPart>
          </mc:Choice>
          <mc:Fallback>
            <p:pic>
              <p:nvPicPr>
                <p:cNvPr id="56" name="Freihand 55">
                  <a:extLst>
                    <a:ext uri="{FF2B5EF4-FFF2-40B4-BE49-F238E27FC236}">
                      <a16:creationId xmlns:a16="http://schemas.microsoft.com/office/drawing/2014/main" id="{21CF6F91-B92A-4BB3-97A5-1D45E14869FB}"/>
                    </a:ext>
                  </a:extLst>
                </p:cNvPr>
                <p:cNvPicPr/>
                <p:nvPr/>
              </p:nvPicPr>
              <p:blipFill>
                <a:blip r:embed="rId84"/>
                <a:stretch>
                  <a:fillRect/>
                </a:stretch>
              </p:blipFill>
              <p:spPr>
                <a:xfrm>
                  <a:off x="10808219" y="1189975"/>
                  <a:ext cx="32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838EA818-2777-4CEF-B4EE-9AF00A6A6B7E}"/>
                    </a:ext>
                  </a:extLst>
                </p14:cNvPr>
                <p14:cNvContentPartPr/>
                <p14:nvPr/>
              </p14:nvContentPartPr>
              <p14:xfrm>
                <a:off x="10696259" y="1135255"/>
                <a:ext cx="163800" cy="74880"/>
              </p14:xfrm>
            </p:contentPart>
          </mc:Choice>
          <mc:Fallback>
            <p:pic>
              <p:nvPicPr>
                <p:cNvPr id="57" name="Freihand 56">
                  <a:extLst>
                    <a:ext uri="{FF2B5EF4-FFF2-40B4-BE49-F238E27FC236}">
                      <a16:creationId xmlns:a16="http://schemas.microsoft.com/office/drawing/2014/main" id="{838EA818-2777-4CEF-B4EE-9AF00A6A6B7E}"/>
                    </a:ext>
                  </a:extLst>
                </p:cNvPr>
                <p:cNvPicPr/>
                <p:nvPr/>
              </p:nvPicPr>
              <p:blipFill>
                <a:blip r:embed="rId86"/>
                <a:stretch>
                  <a:fillRect/>
                </a:stretch>
              </p:blipFill>
              <p:spPr>
                <a:xfrm>
                  <a:off x="10691939" y="1130935"/>
                  <a:ext cx="172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628A2AFB-2EC5-4AE4-A6F7-61E374259016}"/>
                    </a:ext>
                  </a:extLst>
                </p14:cNvPr>
                <p14:cNvContentPartPr/>
                <p14:nvPr/>
              </p14:nvContentPartPr>
              <p14:xfrm>
                <a:off x="10879859" y="1252975"/>
                <a:ext cx="36000" cy="139680"/>
              </p14:xfrm>
            </p:contentPart>
          </mc:Choice>
          <mc:Fallback>
            <p:pic>
              <p:nvPicPr>
                <p:cNvPr id="59" name="Freihand 58">
                  <a:extLst>
                    <a:ext uri="{FF2B5EF4-FFF2-40B4-BE49-F238E27FC236}">
                      <a16:creationId xmlns:a16="http://schemas.microsoft.com/office/drawing/2014/main" id="{628A2AFB-2EC5-4AE4-A6F7-61E374259016}"/>
                    </a:ext>
                  </a:extLst>
                </p:cNvPr>
                <p:cNvPicPr/>
                <p:nvPr/>
              </p:nvPicPr>
              <p:blipFill>
                <a:blip r:embed="rId88"/>
                <a:stretch>
                  <a:fillRect/>
                </a:stretch>
              </p:blipFill>
              <p:spPr>
                <a:xfrm>
                  <a:off x="10875539" y="1248655"/>
                  <a:ext cx="44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0" name="Freihand 59">
                  <a:extLst>
                    <a:ext uri="{FF2B5EF4-FFF2-40B4-BE49-F238E27FC236}">
                      <a16:creationId xmlns:a16="http://schemas.microsoft.com/office/drawing/2014/main" id="{8E7B6148-F0F5-4CAE-AFB6-98AE70792B40}"/>
                    </a:ext>
                  </a:extLst>
                </p14:cNvPr>
                <p14:cNvContentPartPr/>
                <p14:nvPr/>
              </p14:nvContentPartPr>
              <p14:xfrm>
                <a:off x="10862219" y="1310575"/>
                <a:ext cx="70560" cy="43200"/>
              </p14:xfrm>
            </p:contentPart>
          </mc:Choice>
          <mc:Fallback>
            <p:pic>
              <p:nvPicPr>
                <p:cNvPr id="60" name="Freihand 59">
                  <a:extLst>
                    <a:ext uri="{FF2B5EF4-FFF2-40B4-BE49-F238E27FC236}">
                      <a16:creationId xmlns:a16="http://schemas.microsoft.com/office/drawing/2014/main" id="{8E7B6148-F0F5-4CAE-AFB6-98AE70792B40}"/>
                    </a:ext>
                  </a:extLst>
                </p:cNvPr>
                <p:cNvPicPr/>
                <p:nvPr/>
              </p:nvPicPr>
              <p:blipFill>
                <a:blip r:embed="rId90"/>
                <a:stretch>
                  <a:fillRect/>
                </a:stretch>
              </p:blipFill>
              <p:spPr>
                <a:xfrm>
                  <a:off x="10857899" y="1306255"/>
                  <a:ext cx="79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Freihand 60">
                  <a:extLst>
                    <a:ext uri="{FF2B5EF4-FFF2-40B4-BE49-F238E27FC236}">
                      <a16:creationId xmlns:a16="http://schemas.microsoft.com/office/drawing/2014/main" id="{EBB8F5D4-A1FD-43C6-A5E7-B529361ACE96}"/>
                    </a:ext>
                  </a:extLst>
                </p14:cNvPr>
                <p14:cNvContentPartPr/>
                <p14:nvPr/>
              </p14:nvContentPartPr>
              <p14:xfrm>
                <a:off x="10920179" y="1268815"/>
                <a:ext cx="126720" cy="89640"/>
              </p14:xfrm>
            </p:contentPart>
          </mc:Choice>
          <mc:Fallback>
            <p:pic>
              <p:nvPicPr>
                <p:cNvPr id="61" name="Freihand 60">
                  <a:extLst>
                    <a:ext uri="{FF2B5EF4-FFF2-40B4-BE49-F238E27FC236}">
                      <a16:creationId xmlns:a16="http://schemas.microsoft.com/office/drawing/2014/main" id="{EBB8F5D4-A1FD-43C6-A5E7-B529361ACE96}"/>
                    </a:ext>
                  </a:extLst>
                </p:cNvPr>
                <p:cNvPicPr/>
                <p:nvPr/>
              </p:nvPicPr>
              <p:blipFill>
                <a:blip r:embed="rId92"/>
                <a:stretch>
                  <a:fillRect/>
                </a:stretch>
              </p:blipFill>
              <p:spPr>
                <a:xfrm>
                  <a:off x="10915859" y="1264495"/>
                  <a:ext cx="135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Freihand 61">
                  <a:extLst>
                    <a:ext uri="{FF2B5EF4-FFF2-40B4-BE49-F238E27FC236}">
                      <a16:creationId xmlns:a16="http://schemas.microsoft.com/office/drawing/2014/main" id="{BEED15C7-6491-4DEA-9B8D-FEA5E847B955}"/>
                    </a:ext>
                  </a:extLst>
                </p14:cNvPr>
                <p14:cNvContentPartPr/>
                <p14:nvPr/>
              </p14:nvContentPartPr>
              <p14:xfrm>
                <a:off x="11053739" y="1166935"/>
                <a:ext cx="188280" cy="235080"/>
              </p14:xfrm>
            </p:contentPart>
          </mc:Choice>
          <mc:Fallback>
            <p:pic>
              <p:nvPicPr>
                <p:cNvPr id="62" name="Freihand 61">
                  <a:extLst>
                    <a:ext uri="{FF2B5EF4-FFF2-40B4-BE49-F238E27FC236}">
                      <a16:creationId xmlns:a16="http://schemas.microsoft.com/office/drawing/2014/main" id="{BEED15C7-6491-4DEA-9B8D-FEA5E847B955}"/>
                    </a:ext>
                  </a:extLst>
                </p:cNvPr>
                <p:cNvPicPr/>
                <p:nvPr/>
              </p:nvPicPr>
              <p:blipFill>
                <a:blip r:embed="rId94"/>
                <a:stretch>
                  <a:fillRect/>
                </a:stretch>
              </p:blipFill>
              <p:spPr>
                <a:xfrm>
                  <a:off x="11049419" y="1162615"/>
                  <a:ext cx="1969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4" name="Freihand 63">
                  <a:extLst>
                    <a:ext uri="{FF2B5EF4-FFF2-40B4-BE49-F238E27FC236}">
                      <a16:creationId xmlns:a16="http://schemas.microsoft.com/office/drawing/2014/main" id="{B9F82211-EA55-4AFC-8A6B-67203C171267}"/>
                    </a:ext>
                  </a:extLst>
                </p14:cNvPr>
                <p14:cNvContentPartPr/>
                <p14:nvPr/>
              </p14:nvContentPartPr>
              <p14:xfrm>
                <a:off x="11255339" y="1021495"/>
                <a:ext cx="167040" cy="59760"/>
              </p14:xfrm>
            </p:contentPart>
          </mc:Choice>
          <mc:Fallback>
            <p:pic>
              <p:nvPicPr>
                <p:cNvPr id="64" name="Freihand 63">
                  <a:extLst>
                    <a:ext uri="{FF2B5EF4-FFF2-40B4-BE49-F238E27FC236}">
                      <a16:creationId xmlns:a16="http://schemas.microsoft.com/office/drawing/2014/main" id="{B9F82211-EA55-4AFC-8A6B-67203C171267}"/>
                    </a:ext>
                  </a:extLst>
                </p:cNvPr>
                <p:cNvPicPr/>
                <p:nvPr/>
              </p:nvPicPr>
              <p:blipFill>
                <a:blip r:embed="rId96"/>
                <a:stretch>
                  <a:fillRect/>
                </a:stretch>
              </p:blipFill>
              <p:spPr>
                <a:xfrm>
                  <a:off x="11251019" y="1017175"/>
                  <a:ext cx="1756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Freihand 64">
                  <a:extLst>
                    <a:ext uri="{FF2B5EF4-FFF2-40B4-BE49-F238E27FC236}">
                      <a16:creationId xmlns:a16="http://schemas.microsoft.com/office/drawing/2014/main" id="{78DFF2EC-2D10-473D-AF20-A940D53AE5FE}"/>
                    </a:ext>
                  </a:extLst>
                </p14:cNvPr>
                <p14:cNvContentPartPr/>
                <p14:nvPr/>
              </p14:nvContentPartPr>
              <p14:xfrm>
                <a:off x="11275859" y="1051735"/>
                <a:ext cx="164520" cy="73080"/>
              </p14:xfrm>
            </p:contentPart>
          </mc:Choice>
          <mc:Fallback>
            <p:pic>
              <p:nvPicPr>
                <p:cNvPr id="65" name="Freihand 64">
                  <a:extLst>
                    <a:ext uri="{FF2B5EF4-FFF2-40B4-BE49-F238E27FC236}">
                      <a16:creationId xmlns:a16="http://schemas.microsoft.com/office/drawing/2014/main" id="{78DFF2EC-2D10-473D-AF20-A940D53AE5FE}"/>
                    </a:ext>
                  </a:extLst>
                </p:cNvPr>
                <p:cNvPicPr/>
                <p:nvPr/>
              </p:nvPicPr>
              <p:blipFill>
                <a:blip r:embed="rId98"/>
                <a:stretch>
                  <a:fillRect/>
                </a:stretch>
              </p:blipFill>
              <p:spPr>
                <a:xfrm>
                  <a:off x="11271539" y="1047415"/>
                  <a:ext cx="173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B52CC5F4-A390-472F-AB74-AD2913C76F84}"/>
                    </a:ext>
                  </a:extLst>
                </p14:cNvPr>
                <p14:cNvContentPartPr/>
                <p14:nvPr/>
              </p14:nvContentPartPr>
              <p14:xfrm>
                <a:off x="11465219" y="907375"/>
                <a:ext cx="176760" cy="141480"/>
              </p14:xfrm>
            </p:contentPart>
          </mc:Choice>
          <mc:Fallback>
            <p:pic>
              <p:nvPicPr>
                <p:cNvPr id="66" name="Freihand 65">
                  <a:extLst>
                    <a:ext uri="{FF2B5EF4-FFF2-40B4-BE49-F238E27FC236}">
                      <a16:creationId xmlns:a16="http://schemas.microsoft.com/office/drawing/2014/main" id="{B52CC5F4-A390-472F-AB74-AD2913C76F84}"/>
                    </a:ext>
                  </a:extLst>
                </p:cNvPr>
                <p:cNvPicPr/>
                <p:nvPr/>
              </p:nvPicPr>
              <p:blipFill>
                <a:blip r:embed="rId100"/>
                <a:stretch>
                  <a:fillRect/>
                </a:stretch>
              </p:blipFill>
              <p:spPr>
                <a:xfrm>
                  <a:off x="11460899" y="903055"/>
                  <a:ext cx="185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7" name="Freihand 66">
                  <a:extLst>
                    <a:ext uri="{FF2B5EF4-FFF2-40B4-BE49-F238E27FC236}">
                      <a16:creationId xmlns:a16="http://schemas.microsoft.com/office/drawing/2014/main" id="{222B3F53-A841-48A6-B321-6B34C623A135}"/>
                    </a:ext>
                  </a:extLst>
                </p14:cNvPr>
                <p14:cNvContentPartPr/>
                <p14:nvPr/>
              </p14:nvContentPartPr>
              <p14:xfrm>
                <a:off x="11670059" y="873175"/>
                <a:ext cx="60480" cy="118440"/>
              </p14:xfrm>
            </p:contentPart>
          </mc:Choice>
          <mc:Fallback>
            <p:pic>
              <p:nvPicPr>
                <p:cNvPr id="67" name="Freihand 66">
                  <a:extLst>
                    <a:ext uri="{FF2B5EF4-FFF2-40B4-BE49-F238E27FC236}">
                      <a16:creationId xmlns:a16="http://schemas.microsoft.com/office/drawing/2014/main" id="{222B3F53-A841-48A6-B321-6B34C623A135}"/>
                    </a:ext>
                  </a:extLst>
                </p:cNvPr>
                <p:cNvPicPr/>
                <p:nvPr/>
              </p:nvPicPr>
              <p:blipFill>
                <a:blip r:embed="rId102"/>
                <a:stretch>
                  <a:fillRect/>
                </a:stretch>
              </p:blipFill>
              <p:spPr>
                <a:xfrm>
                  <a:off x="11665739" y="868855"/>
                  <a:ext cx="69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8" name="Freihand 67">
                  <a:extLst>
                    <a:ext uri="{FF2B5EF4-FFF2-40B4-BE49-F238E27FC236}">
                      <a16:creationId xmlns:a16="http://schemas.microsoft.com/office/drawing/2014/main" id="{26AE4832-4DA7-4549-AA2F-B83A1346BBA9}"/>
                    </a:ext>
                  </a:extLst>
                </p14:cNvPr>
                <p14:cNvContentPartPr/>
                <p14:nvPr/>
              </p14:nvContentPartPr>
              <p14:xfrm>
                <a:off x="11599499" y="831775"/>
                <a:ext cx="95040" cy="68040"/>
              </p14:xfrm>
            </p:contentPart>
          </mc:Choice>
          <mc:Fallback>
            <p:pic>
              <p:nvPicPr>
                <p:cNvPr id="68" name="Freihand 67">
                  <a:extLst>
                    <a:ext uri="{FF2B5EF4-FFF2-40B4-BE49-F238E27FC236}">
                      <a16:creationId xmlns:a16="http://schemas.microsoft.com/office/drawing/2014/main" id="{26AE4832-4DA7-4549-AA2F-B83A1346BBA9}"/>
                    </a:ext>
                  </a:extLst>
                </p:cNvPr>
                <p:cNvPicPr/>
                <p:nvPr/>
              </p:nvPicPr>
              <p:blipFill>
                <a:blip r:embed="rId104"/>
                <a:stretch>
                  <a:fillRect/>
                </a:stretch>
              </p:blipFill>
              <p:spPr>
                <a:xfrm>
                  <a:off x="11595179" y="827455"/>
                  <a:ext cx="103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4016C789-5B4F-4E0B-B147-6FEA01AE4827}"/>
                    </a:ext>
                  </a:extLst>
                </p14:cNvPr>
                <p14:cNvContentPartPr/>
                <p14:nvPr/>
              </p14:nvContentPartPr>
              <p14:xfrm>
                <a:off x="11720819" y="926095"/>
                <a:ext cx="87480" cy="68760"/>
              </p14:xfrm>
            </p:contentPart>
          </mc:Choice>
          <mc:Fallback>
            <p:pic>
              <p:nvPicPr>
                <p:cNvPr id="69" name="Freihand 68">
                  <a:extLst>
                    <a:ext uri="{FF2B5EF4-FFF2-40B4-BE49-F238E27FC236}">
                      <a16:creationId xmlns:a16="http://schemas.microsoft.com/office/drawing/2014/main" id="{4016C789-5B4F-4E0B-B147-6FEA01AE4827}"/>
                    </a:ext>
                  </a:extLst>
                </p:cNvPr>
                <p:cNvPicPr/>
                <p:nvPr/>
              </p:nvPicPr>
              <p:blipFill>
                <a:blip r:embed="rId106"/>
                <a:stretch>
                  <a:fillRect/>
                </a:stretch>
              </p:blipFill>
              <p:spPr>
                <a:xfrm>
                  <a:off x="11716499" y="921775"/>
                  <a:ext cx="96120" cy="7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71" name="Freihand 70">
                <a:extLst>
                  <a:ext uri="{FF2B5EF4-FFF2-40B4-BE49-F238E27FC236}">
                    <a16:creationId xmlns:a16="http://schemas.microsoft.com/office/drawing/2014/main" id="{015312ED-46D4-49B0-931C-986326070E5A}"/>
                  </a:ext>
                </a:extLst>
              </p14:cNvPr>
              <p14:cNvContentPartPr/>
              <p14:nvPr/>
            </p14:nvContentPartPr>
            <p14:xfrm>
              <a:off x="773579" y="4599895"/>
              <a:ext cx="529560" cy="44280"/>
            </p14:xfrm>
          </p:contentPart>
        </mc:Choice>
        <mc:Fallback>
          <p:pic>
            <p:nvPicPr>
              <p:cNvPr id="71" name="Freihand 70">
                <a:extLst>
                  <a:ext uri="{FF2B5EF4-FFF2-40B4-BE49-F238E27FC236}">
                    <a16:creationId xmlns:a16="http://schemas.microsoft.com/office/drawing/2014/main" id="{015312ED-46D4-49B0-931C-986326070E5A}"/>
                  </a:ext>
                </a:extLst>
              </p:cNvPr>
              <p:cNvPicPr/>
              <p:nvPr/>
            </p:nvPicPr>
            <p:blipFill>
              <a:blip r:embed="rId108"/>
              <a:stretch>
                <a:fillRect/>
              </a:stretch>
            </p:blipFill>
            <p:spPr>
              <a:xfrm>
                <a:off x="769259" y="4595575"/>
                <a:ext cx="538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2" name="Freihand 71">
                <a:extLst>
                  <a:ext uri="{FF2B5EF4-FFF2-40B4-BE49-F238E27FC236}">
                    <a16:creationId xmlns:a16="http://schemas.microsoft.com/office/drawing/2014/main" id="{38B40383-DD0B-450A-A2EF-472E9FBA3DE3}"/>
                  </a:ext>
                </a:extLst>
              </p14:cNvPr>
              <p14:cNvContentPartPr/>
              <p14:nvPr/>
            </p14:nvContentPartPr>
            <p14:xfrm>
              <a:off x="2609939" y="4609975"/>
              <a:ext cx="487440" cy="56160"/>
            </p14:xfrm>
          </p:contentPart>
        </mc:Choice>
        <mc:Fallback>
          <p:pic>
            <p:nvPicPr>
              <p:cNvPr id="72" name="Freihand 71">
                <a:extLst>
                  <a:ext uri="{FF2B5EF4-FFF2-40B4-BE49-F238E27FC236}">
                    <a16:creationId xmlns:a16="http://schemas.microsoft.com/office/drawing/2014/main" id="{38B40383-DD0B-450A-A2EF-472E9FBA3DE3}"/>
                  </a:ext>
                </a:extLst>
              </p:cNvPr>
              <p:cNvPicPr/>
              <p:nvPr/>
            </p:nvPicPr>
            <p:blipFill>
              <a:blip r:embed="rId110"/>
              <a:stretch>
                <a:fillRect/>
              </a:stretch>
            </p:blipFill>
            <p:spPr>
              <a:xfrm>
                <a:off x="2605619" y="4605655"/>
                <a:ext cx="496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3" name="Freihand 72">
                <a:extLst>
                  <a:ext uri="{FF2B5EF4-FFF2-40B4-BE49-F238E27FC236}">
                    <a16:creationId xmlns:a16="http://schemas.microsoft.com/office/drawing/2014/main" id="{058A574C-802B-41E1-9562-5B111EE95E63}"/>
                  </a:ext>
                </a:extLst>
              </p14:cNvPr>
              <p14:cNvContentPartPr/>
              <p14:nvPr/>
            </p14:nvContentPartPr>
            <p14:xfrm>
              <a:off x="5196179" y="4525735"/>
              <a:ext cx="728280" cy="44640"/>
            </p14:xfrm>
          </p:contentPart>
        </mc:Choice>
        <mc:Fallback>
          <p:pic>
            <p:nvPicPr>
              <p:cNvPr id="73" name="Freihand 72">
                <a:extLst>
                  <a:ext uri="{FF2B5EF4-FFF2-40B4-BE49-F238E27FC236}">
                    <a16:creationId xmlns:a16="http://schemas.microsoft.com/office/drawing/2014/main" id="{058A574C-802B-41E1-9562-5B111EE95E63}"/>
                  </a:ext>
                </a:extLst>
              </p:cNvPr>
              <p:cNvPicPr/>
              <p:nvPr/>
            </p:nvPicPr>
            <p:blipFill>
              <a:blip r:embed="rId112"/>
              <a:stretch>
                <a:fillRect/>
              </a:stretch>
            </p:blipFill>
            <p:spPr>
              <a:xfrm>
                <a:off x="5191859" y="4521415"/>
                <a:ext cx="7369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4" name="Freihand 73">
                <a:extLst>
                  <a:ext uri="{FF2B5EF4-FFF2-40B4-BE49-F238E27FC236}">
                    <a16:creationId xmlns:a16="http://schemas.microsoft.com/office/drawing/2014/main" id="{C5FA112C-748E-4B7A-B8C5-C4AEAA1AF608}"/>
                  </a:ext>
                </a:extLst>
              </p14:cNvPr>
              <p14:cNvContentPartPr/>
              <p14:nvPr/>
            </p14:nvContentPartPr>
            <p14:xfrm>
              <a:off x="7075019" y="4489735"/>
              <a:ext cx="460800" cy="38160"/>
            </p14:xfrm>
          </p:contentPart>
        </mc:Choice>
        <mc:Fallback>
          <p:pic>
            <p:nvPicPr>
              <p:cNvPr id="74" name="Freihand 73">
                <a:extLst>
                  <a:ext uri="{FF2B5EF4-FFF2-40B4-BE49-F238E27FC236}">
                    <a16:creationId xmlns:a16="http://schemas.microsoft.com/office/drawing/2014/main" id="{C5FA112C-748E-4B7A-B8C5-C4AEAA1AF608}"/>
                  </a:ext>
                </a:extLst>
              </p:cNvPr>
              <p:cNvPicPr/>
              <p:nvPr/>
            </p:nvPicPr>
            <p:blipFill>
              <a:blip r:embed="rId114"/>
              <a:stretch>
                <a:fillRect/>
              </a:stretch>
            </p:blipFill>
            <p:spPr>
              <a:xfrm>
                <a:off x="7070699" y="4485415"/>
                <a:ext cx="4694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5" name="Freihand 74">
                <a:extLst>
                  <a:ext uri="{FF2B5EF4-FFF2-40B4-BE49-F238E27FC236}">
                    <a16:creationId xmlns:a16="http://schemas.microsoft.com/office/drawing/2014/main" id="{75A87932-540C-4EEE-A310-EFDD1B98E044}"/>
                  </a:ext>
                </a:extLst>
              </p14:cNvPr>
              <p14:cNvContentPartPr/>
              <p14:nvPr/>
            </p14:nvContentPartPr>
            <p14:xfrm>
              <a:off x="2116739" y="5080495"/>
              <a:ext cx="167040" cy="48960"/>
            </p14:xfrm>
          </p:contentPart>
        </mc:Choice>
        <mc:Fallback>
          <p:pic>
            <p:nvPicPr>
              <p:cNvPr id="75" name="Freihand 74">
                <a:extLst>
                  <a:ext uri="{FF2B5EF4-FFF2-40B4-BE49-F238E27FC236}">
                    <a16:creationId xmlns:a16="http://schemas.microsoft.com/office/drawing/2014/main" id="{75A87932-540C-4EEE-A310-EFDD1B98E044}"/>
                  </a:ext>
                </a:extLst>
              </p:cNvPr>
              <p:cNvPicPr/>
              <p:nvPr/>
            </p:nvPicPr>
            <p:blipFill>
              <a:blip r:embed="rId116"/>
              <a:stretch>
                <a:fillRect/>
              </a:stretch>
            </p:blipFill>
            <p:spPr>
              <a:xfrm>
                <a:off x="2112419" y="5076175"/>
                <a:ext cx="1756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6" name="Freihand 75">
                <a:extLst>
                  <a:ext uri="{FF2B5EF4-FFF2-40B4-BE49-F238E27FC236}">
                    <a16:creationId xmlns:a16="http://schemas.microsoft.com/office/drawing/2014/main" id="{B7FD1A86-B80D-4425-A11F-6D9E46D4B563}"/>
                  </a:ext>
                </a:extLst>
              </p14:cNvPr>
              <p14:cNvContentPartPr/>
              <p14:nvPr/>
            </p14:nvContentPartPr>
            <p14:xfrm>
              <a:off x="2508419" y="5087335"/>
              <a:ext cx="512640" cy="91800"/>
            </p14:xfrm>
          </p:contentPart>
        </mc:Choice>
        <mc:Fallback>
          <p:pic>
            <p:nvPicPr>
              <p:cNvPr id="76" name="Freihand 75">
                <a:extLst>
                  <a:ext uri="{FF2B5EF4-FFF2-40B4-BE49-F238E27FC236}">
                    <a16:creationId xmlns:a16="http://schemas.microsoft.com/office/drawing/2014/main" id="{B7FD1A86-B80D-4425-A11F-6D9E46D4B563}"/>
                  </a:ext>
                </a:extLst>
              </p:cNvPr>
              <p:cNvPicPr/>
              <p:nvPr/>
            </p:nvPicPr>
            <p:blipFill>
              <a:blip r:embed="rId118"/>
              <a:stretch>
                <a:fillRect/>
              </a:stretch>
            </p:blipFill>
            <p:spPr>
              <a:xfrm>
                <a:off x="2504099" y="5083015"/>
                <a:ext cx="521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C91766D6-0FF6-43FF-896F-178AC296A0C2}"/>
                  </a:ext>
                </a:extLst>
              </p14:cNvPr>
              <p14:cNvContentPartPr/>
              <p14:nvPr/>
            </p14:nvContentPartPr>
            <p14:xfrm>
              <a:off x="3287459" y="5155375"/>
              <a:ext cx="208080" cy="34920"/>
            </p14:xfrm>
          </p:contentPart>
        </mc:Choice>
        <mc:Fallback>
          <p:pic>
            <p:nvPicPr>
              <p:cNvPr id="77" name="Freihand 76">
                <a:extLst>
                  <a:ext uri="{FF2B5EF4-FFF2-40B4-BE49-F238E27FC236}">
                    <a16:creationId xmlns:a16="http://schemas.microsoft.com/office/drawing/2014/main" id="{C91766D6-0FF6-43FF-896F-178AC296A0C2}"/>
                  </a:ext>
                </a:extLst>
              </p:cNvPr>
              <p:cNvPicPr/>
              <p:nvPr/>
            </p:nvPicPr>
            <p:blipFill>
              <a:blip r:embed="rId120"/>
              <a:stretch>
                <a:fillRect/>
              </a:stretch>
            </p:blipFill>
            <p:spPr>
              <a:xfrm>
                <a:off x="3283139" y="5151055"/>
                <a:ext cx="2167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Freihand 77">
                <a:extLst>
                  <a:ext uri="{FF2B5EF4-FFF2-40B4-BE49-F238E27FC236}">
                    <a16:creationId xmlns:a16="http://schemas.microsoft.com/office/drawing/2014/main" id="{DEFC443B-DDD9-4AD8-97E8-F62FC5FBC9DE}"/>
                  </a:ext>
                </a:extLst>
              </p14:cNvPr>
              <p14:cNvContentPartPr/>
              <p14:nvPr/>
            </p14:nvContentPartPr>
            <p14:xfrm>
              <a:off x="6590459" y="5793295"/>
              <a:ext cx="1949760" cy="39960"/>
            </p14:xfrm>
          </p:contentPart>
        </mc:Choice>
        <mc:Fallback>
          <p:pic>
            <p:nvPicPr>
              <p:cNvPr id="78" name="Freihand 77">
                <a:extLst>
                  <a:ext uri="{FF2B5EF4-FFF2-40B4-BE49-F238E27FC236}">
                    <a16:creationId xmlns:a16="http://schemas.microsoft.com/office/drawing/2014/main" id="{DEFC443B-DDD9-4AD8-97E8-F62FC5FBC9DE}"/>
                  </a:ext>
                </a:extLst>
              </p:cNvPr>
              <p:cNvPicPr/>
              <p:nvPr/>
            </p:nvPicPr>
            <p:blipFill>
              <a:blip r:embed="rId122"/>
              <a:stretch>
                <a:fillRect/>
              </a:stretch>
            </p:blipFill>
            <p:spPr>
              <a:xfrm>
                <a:off x="6586139" y="5788975"/>
                <a:ext cx="19584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0907182C-DB86-412E-BF7A-E5FCCA2FDCEA}"/>
                  </a:ext>
                </a:extLst>
              </p14:cNvPr>
              <p14:cNvContentPartPr/>
              <p14:nvPr/>
            </p14:nvContentPartPr>
            <p14:xfrm>
              <a:off x="174539" y="6086695"/>
              <a:ext cx="992160" cy="157680"/>
            </p14:xfrm>
          </p:contentPart>
        </mc:Choice>
        <mc:Fallback>
          <p:pic>
            <p:nvPicPr>
              <p:cNvPr id="79" name="Freihand 78">
                <a:extLst>
                  <a:ext uri="{FF2B5EF4-FFF2-40B4-BE49-F238E27FC236}">
                    <a16:creationId xmlns:a16="http://schemas.microsoft.com/office/drawing/2014/main" id="{0907182C-DB86-412E-BF7A-E5FCCA2FDCEA}"/>
                  </a:ext>
                </a:extLst>
              </p:cNvPr>
              <p:cNvPicPr/>
              <p:nvPr/>
            </p:nvPicPr>
            <p:blipFill>
              <a:blip r:embed="rId124"/>
              <a:stretch>
                <a:fillRect/>
              </a:stretch>
            </p:blipFill>
            <p:spPr>
              <a:xfrm>
                <a:off x="170219" y="6082375"/>
                <a:ext cx="1000800" cy="166320"/>
              </a:xfrm>
              <a:prstGeom prst="rect">
                <a:avLst/>
              </a:prstGeom>
            </p:spPr>
          </p:pic>
        </mc:Fallback>
      </mc:AlternateContent>
      <p:grpSp>
        <p:nvGrpSpPr>
          <p:cNvPr id="84" name="Gruppieren 83">
            <a:extLst>
              <a:ext uri="{FF2B5EF4-FFF2-40B4-BE49-F238E27FC236}">
                <a16:creationId xmlns:a16="http://schemas.microsoft.com/office/drawing/2014/main" id="{16731426-B363-4D04-9526-D68A8A5F9522}"/>
              </a:ext>
            </a:extLst>
          </p:cNvPr>
          <p:cNvGrpSpPr/>
          <p:nvPr/>
        </p:nvGrpSpPr>
        <p:grpSpPr>
          <a:xfrm>
            <a:off x="3745739" y="4740655"/>
            <a:ext cx="895680" cy="443160"/>
            <a:chOff x="3745739" y="4740655"/>
            <a:chExt cx="895680" cy="443160"/>
          </a:xfrm>
        </p:grpSpPr>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94666BED-1D04-4C04-8110-B68ADD856AB6}"/>
                    </a:ext>
                  </a:extLst>
                </p14:cNvPr>
                <p14:cNvContentPartPr/>
                <p14:nvPr/>
              </p14:nvContentPartPr>
              <p14:xfrm>
                <a:off x="4421099" y="5125495"/>
                <a:ext cx="220320" cy="42120"/>
              </p14:xfrm>
            </p:contentPart>
          </mc:Choice>
          <mc:Fallback>
            <p:pic>
              <p:nvPicPr>
                <p:cNvPr id="80" name="Freihand 79">
                  <a:extLst>
                    <a:ext uri="{FF2B5EF4-FFF2-40B4-BE49-F238E27FC236}">
                      <a16:creationId xmlns:a16="http://schemas.microsoft.com/office/drawing/2014/main" id="{94666BED-1D04-4C04-8110-B68ADD856AB6}"/>
                    </a:ext>
                  </a:extLst>
                </p:cNvPr>
                <p:cNvPicPr/>
                <p:nvPr/>
              </p:nvPicPr>
              <p:blipFill>
                <a:blip r:embed="rId126"/>
                <a:stretch>
                  <a:fillRect/>
                </a:stretch>
              </p:blipFill>
              <p:spPr>
                <a:xfrm>
                  <a:off x="4416779" y="5121175"/>
                  <a:ext cx="2289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4EB5DE58-E236-4863-8D29-68CE7680F5EB}"/>
                    </a:ext>
                  </a:extLst>
                </p14:cNvPr>
                <p14:cNvContentPartPr/>
                <p14:nvPr/>
              </p14:nvContentPartPr>
              <p14:xfrm>
                <a:off x="3745739" y="4740655"/>
                <a:ext cx="289440" cy="443160"/>
              </p14:xfrm>
            </p:contentPart>
          </mc:Choice>
          <mc:Fallback>
            <p:pic>
              <p:nvPicPr>
                <p:cNvPr id="81" name="Freihand 80">
                  <a:extLst>
                    <a:ext uri="{FF2B5EF4-FFF2-40B4-BE49-F238E27FC236}">
                      <a16:creationId xmlns:a16="http://schemas.microsoft.com/office/drawing/2014/main" id="{4EB5DE58-E236-4863-8D29-68CE7680F5EB}"/>
                    </a:ext>
                  </a:extLst>
                </p:cNvPr>
                <p:cNvPicPr/>
                <p:nvPr/>
              </p:nvPicPr>
              <p:blipFill>
                <a:blip r:embed="rId128"/>
                <a:stretch>
                  <a:fillRect/>
                </a:stretch>
              </p:blipFill>
              <p:spPr>
                <a:xfrm>
                  <a:off x="3741419" y="4736335"/>
                  <a:ext cx="29808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3" name="Freihand 82">
                  <a:extLst>
                    <a:ext uri="{FF2B5EF4-FFF2-40B4-BE49-F238E27FC236}">
                      <a16:creationId xmlns:a16="http://schemas.microsoft.com/office/drawing/2014/main" id="{425A7356-06FA-4F10-996C-35592F71FDD3}"/>
                    </a:ext>
                  </a:extLst>
                </p14:cNvPr>
                <p14:cNvContentPartPr/>
                <p14:nvPr/>
              </p14:nvContentPartPr>
              <p14:xfrm>
                <a:off x="4137779" y="5124775"/>
                <a:ext cx="433800" cy="42120"/>
              </p14:xfrm>
            </p:contentPart>
          </mc:Choice>
          <mc:Fallback>
            <p:pic>
              <p:nvPicPr>
                <p:cNvPr id="83" name="Freihand 82">
                  <a:extLst>
                    <a:ext uri="{FF2B5EF4-FFF2-40B4-BE49-F238E27FC236}">
                      <a16:creationId xmlns:a16="http://schemas.microsoft.com/office/drawing/2014/main" id="{425A7356-06FA-4F10-996C-35592F71FDD3}"/>
                    </a:ext>
                  </a:extLst>
                </p:cNvPr>
                <p:cNvPicPr/>
                <p:nvPr/>
              </p:nvPicPr>
              <p:blipFill>
                <a:blip r:embed="rId130"/>
                <a:stretch>
                  <a:fillRect/>
                </a:stretch>
              </p:blipFill>
              <p:spPr>
                <a:xfrm>
                  <a:off x="4133459" y="5120455"/>
                  <a:ext cx="442440" cy="5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
            <p14:nvContentPartPr>
              <p14:cNvPr id="85" name="Freihand 84">
                <a:extLst>
                  <a:ext uri="{FF2B5EF4-FFF2-40B4-BE49-F238E27FC236}">
                    <a16:creationId xmlns:a16="http://schemas.microsoft.com/office/drawing/2014/main" id="{A252E7EA-8518-4DFA-9188-80761B6B6275}"/>
                  </a:ext>
                </a:extLst>
              </p14:cNvPr>
              <p14:cNvContentPartPr/>
              <p14:nvPr/>
            </p14:nvContentPartPr>
            <p14:xfrm>
              <a:off x="5048219" y="3986815"/>
              <a:ext cx="2732400" cy="690480"/>
            </p14:xfrm>
          </p:contentPart>
        </mc:Choice>
        <mc:Fallback>
          <p:pic>
            <p:nvPicPr>
              <p:cNvPr id="85" name="Freihand 84">
                <a:extLst>
                  <a:ext uri="{FF2B5EF4-FFF2-40B4-BE49-F238E27FC236}">
                    <a16:creationId xmlns:a16="http://schemas.microsoft.com/office/drawing/2014/main" id="{A252E7EA-8518-4DFA-9188-80761B6B6275}"/>
                  </a:ext>
                </a:extLst>
              </p:cNvPr>
              <p:cNvPicPr/>
              <p:nvPr/>
            </p:nvPicPr>
            <p:blipFill>
              <a:blip r:embed="rId132"/>
              <a:stretch>
                <a:fillRect/>
              </a:stretch>
            </p:blipFill>
            <p:spPr>
              <a:xfrm>
                <a:off x="5043899" y="3982495"/>
                <a:ext cx="2741040" cy="699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9FB03FFE-496A-41A7-99D9-12EE9EC66E6D}"/>
                  </a:ext>
                </a:extLst>
              </p14:cNvPr>
              <p14:cNvContentPartPr/>
              <p14:nvPr/>
            </p14:nvContentPartPr>
            <p14:xfrm>
              <a:off x="5268899" y="5173375"/>
              <a:ext cx="545040" cy="15480"/>
            </p14:xfrm>
          </p:contentPart>
        </mc:Choice>
        <mc:Fallback>
          <p:pic>
            <p:nvPicPr>
              <p:cNvPr id="86" name="Freihand 85">
                <a:extLst>
                  <a:ext uri="{FF2B5EF4-FFF2-40B4-BE49-F238E27FC236}">
                    <a16:creationId xmlns:a16="http://schemas.microsoft.com/office/drawing/2014/main" id="{9FB03FFE-496A-41A7-99D9-12EE9EC66E6D}"/>
                  </a:ext>
                </a:extLst>
              </p:cNvPr>
              <p:cNvPicPr/>
              <p:nvPr/>
            </p:nvPicPr>
            <p:blipFill>
              <a:blip r:embed="rId134"/>
              <a:stretch>
                <a:fillRect/>
              </a:stretch>
            </p:blipFill>
            <p:spPr>
              <a:xfrm>
                <a:off x="5264579" y="5169055"/>
                <a:ext cx="553680" cy="24120"/>
              </a:xfrm>
              <a:prstGeom prst="rect">
                <a:avLst/>
              </a:prstGeom>
            </p:spPr>
          </p:pic>
        </mc:Fallback>
      </mc:AlternateContent>
      <p:grpSp>
        <p:nvGrpSpPr>
          <p:cNvPr id="89" name="Gruppieren 88">
            <a:extLst>
              <a:ext uri="{FF2B5EF4-FFF2-40B4-BE49-F238E27FC236}">
                <a16:creationId xmlns:a16="http://schemas.microsoft.com/office/drawing/2014/main" id="{69ECE100-2CC1-481E-B32C-7326D2263DF1}"/>
              </a:ext>
            </a:extLst>
          </p:cNvPr>
          <p:cNvGrpSpPr/>
          <p:nvPr/>
        </p:nvGrpSpPr>
        <p:grpSpPr>
          <a:xfrm>
            <a:off x="4996739" y="4820575"/>
            <a:ext cx="899640" cy="394200"/>
            <a:chOff x="4996739" y="4820575"/>
            <a:chExt cx="899640" cy="394200"/>
          </a:xfrm>
        </p:grpSpPr>
        <mc:AlternateContent xmlns:mc="http://schemas.openxmlformats.org/markup-compatibility/2006">
          <mc:Choice xmlns:p14="http://schemas.microsoft.com/office/powerpoint/2010/main" Requires="p14">
            <p:contentPart p14:bwMode="auto" r:id="rId135">
              <p14:nvContentPartPr>
                <p14:cNvPr id="87" name="Freihand 86">
                  <a:extLst>
                    <a:ext uri="{FF2B5EF4-FFF2-40B4-BE49-F238E27FC236}">
                      <a16:creationId xmlns:a16="http://schemas.microsoft.com/office/drawing/2014/main" id="{02600270-90F2-4CBB-804C-E78FBCFB3247}"/>
                    </a:ext>
                  </a:extLst>
                </p14:cNvPr>
                <p14:cNvContentPartPr/>
                <p14:nvPr/>
              </p14:nvContentPartPr>
              <p14:xfrm>
                <a:off x="5245499" y="5150695"/>
                <a:ext cx="650880" cy="64080"/>
              </p14:xfrm>
            </p:contentPart>
          </mc:Choice>
          <mc:Fallback>
            <p:pic>
              <p:nvPicPr>
                <p:cNvPr id="87" name="Freihand 86">
                  <a:extLst>
                    <a:ext uri="{FF2B5EF4-FFF2-40B4-BE49-F238E27FC236}">
                      <a16:creationId xmlns:a16="http://schemas.microsoft.com/office/drawing/2014/main" id="{02600270-90F2-4CBB-804C-E78FBCFB3247}"/>
                    </a:ext>
                  </a:extLst>
                </p:cNvPr>
                <p:cNvPicPr/>
                <p:nvPr/>
              </p:nvPicPr>
              <p:blipFill>
                <a:blip r:embed="rId136"/>
                <a:stretch>
                  <a:fillRect/>
                </a:stretch>
              </p:blipFill>
              <p:spPr>
                <a:xfrm>
                  <a:off x="5241179" y="5146375"/>
                  <a:ext cx="659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8" name="Freihand 87">
                  <a:extLst>
                    <a:ext uri="{FF2B5EF4-FFF2-40B4-BE49-F238E27FC236}">
                      <a16:creationId xmlns:a16="http://schemas.microsoft.com/office/drawing/2014/main" id="{F2937E94-C017-4FF3-9F7D-37D40581A689}"/>
                    </a:ext>
                  </a:extLst>
                </p14:cNvPr>
                <p14:cNvContentPartPr/>
                <p14:nvPr/>
              </p14:nvContentPartPr>
              <p14:xfrm>
                <a:off x="4996739" y="4820575"/>
                <a:ext cx="290160" cy="340560"/>
              </p14:xfrm>
            </p:contentPart>
          </mc:Choice>
          <mc:Fallback>
            <p:pic>
              <p:nvPicPr>
                <p:cNvPr id="88" name="Freihand 87">
                  <a:extLst>
                    <a:ext uri="{FF2B5EF4-FFF2-40B4-BE49-F238E27FC236}">
                      <a16:creationId xmlns:a16="http://schemas.microsoft.com/office/drawing/2014/main" id="{F2937E94-C017-4FF3-9F7D-37D40581A689}"/>
                    </a:ext>
                  </a:extLst>
                </p:cNvPr>
                <p:cNvPicPr/>
                <p:nvPr/>
              </p:nvPicPr>
              <p:blipFill>
                <a:blip r:embed="rId138"/>
                <a:stretch>
                  <a:fillRect/>
                </a:stretch>
              </p:blipFill>
              <p:spPr>
                <a:xfrm>
                  <a:off x="4992419" y="4816255"/>
                  <a:ext cx="298800" cy="349200"/>
                </a:xfrm>
                <a:prstGeom prst="rect">
                  <a:avLst/>
                </a:prstGeom>
              </p:spPr>
            </p:pic>
          </mc:Fallback>
        </mc:AlternateContent>
      </p:grpSp>
    </p:spTree>
    <p:extLst>
      <p:ext uri="{BB962C8B-B14F-4D97-AF65-F5344CB8AC3E}">
        <p14:creationId xmlns:p14="http://schemas.microsoft.com/office/powerpoint/2010/main" val="40662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a:t>Taylor-</a:t>
            </a:r>
            <a:r>
              <a:rPr lang="de-DE" sz="2903" b="1" dirty="0" err="1"/>
              <a:t>Rule</a:t>
            </a:r>
            <a:endParaRPr lang="de-DE" sz="2903"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681" y="1147839"/>
            <a:ext cx="4626405" cy="346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532661" y="4424217"/>
            <a:ext cx="7992504" cy="594906"/>
          </a:xfrm>
          <a:prstGeom prst="rect">
            <a:avLst/>
          </a:prstGeom>
          <a:noFill/>
        </p:spPr>
        <p:txBody>
          <a:bodyPr wrap="square" rtlCol="0">
            <a:spAutoFit/>
          </a:bodyPr>
          <a:lstStyle/>
          <a:p>
            <a:r>
              <a:rPr lang="de-DE" sz="1633" dirty="0"/>
              <a:t>Source</a:t>
            </a:r>
            <a:r>
              <a:rPr lang="de-DE" sz="1633"/>
              <a:t>: </a:t>
            </a:r>
            <a:r>
              <a:rPr lang="en-US" sz="1633">
                <a:hlinkClick r:id="rId4"/>
              </a:rPr>
              <a:t>Taylor, J., B, (1993) 195-214 North-Holland Discretion versus policy rules in practice, Carnegie-Rochester Conference Series on Public Policy 39, 195-214, North Holland</a:t>
            </a:r>
            <a:endParaRPr lang="de-DE" sz="1633" dirty="0"/>
          </a:p>
        </p:txBody>
      </p:sp>
      <p:sp>
        <p:nvSpPr>
          <p:cNvPr id="10" name="Textfeld 9"/>
          <p:cNvSpPr txBox="1"/>
          <p:nvPr/>
        </p:nvSpPr>
        <p:spPr>
          <a:xfrm>
            <a:off x="1841256" y="5388372"/>
            <a:ext cx="4660251" cy="1171346"/>
          </a:xfrm>
          <a:prstGeom prst="rect">
            <a:avLst/>
          </a:prstGeom>
          <a:noFill/>
        </p:spPr>
        <p:txBody>
          <a:bodyPr wrap="none" rtlCol="0">
            <a:spAutoFit/>
          </a:bodyPr>
          <a:lstStyle/>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2%</a:t>
            </a:r>
            <a:r>
              <a:rPr lang="en-US" sz="2177" baseline="-25000" dirty="0"/>
              <a:t> </a:t>
            </a:r>
            <a:r>
              <a:rPr lang="de-DE" sz="2177" dirty="0"/>
              <a:t>+ 0,5(</a:t>
            </a:r>
            <a:r>
              <a:rPr lang="el-GR" sz="2177" dirty="0"/>
              <a:t>π</a:t>
            </a:r>
            <a:r>
              <a:rPr lang="en-US" sz="2177" baseline="-25000" dirty="0"/>
              <a:t> </a:t>
            </a:r>
            <a:r>
              <a:rPr lang="de-DE" sz="2177" dirty="0"/>
              <a:t>- </a:t>
            </a:r>
            <a:r>
              <a:rPr lang="el-GR" sz="2177" dirty="0"/>
              <a:t>π</a:t>
            </a:r>
            <a:r>
              <a:rPr lang="de-DE" sz="2177" dirty="0"/>
              <a:t>*) +0,5(y</a:t>
            </a:r>
            <a:r>
              <a:rPr lang="en-US" sz="2177" baseline="-25000" dirty="0"/>
              <a:t> </a:t>
            </a:r>
            <a:r>
              <a:rPr lang="de-DE" sz="2177" dirty="0"/>
              <a:t>- y*)</a:t>
            </a:r>
          </a:p>
          <a:p>
            <a:pPr algn="ctr">
              <a:lnSpc>
                <a:spcPct val="110000"/>
              </a:lnSpc>
            </a:pPr>
            <a:endParaRPr lang="en-US" sz="2177" dirty="0"/>
          </a:p>
          <a:p>
            <a:pPr algn="ctr">
              <a:lnSpc>
                <a:spcPct val="110000"/>
              </a:lnSpc>
            </a:pPr>
            <a:r>
              <a:rPr lang="en-US" sz="2177" dirty="0"/>
              <a:t>r* =2%	        </a:t>
            </a:r>
            <a:r>
              <a:rPr lang="el-GR" sz="2177" dirty="0"/>
              <a:t>π</a:t>
            </a:r>
            <a:r>
              <a:rPr lang="de-DE" sz="2177" dirty="0"/>
              <a:t>*=2%	b=c=0,5</a:t>
            </a: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4018" y="1147840"/>
            <a:ext cx="1301475" cy="1959525"/>
          </a:xfrm>
          <a:prstGeom prst="rect">
            <a:avLst/>
          </a:prstGeom>
        </p:spPr>
      </p:pic>
      <p:sp>
        <p:nvSpPr>
          <p:cNvPr id="12" name="Textfeld 11"/>
          <p:cNvSpPr txBox="1"/>
          <p:nvPr/>
        </p:nvSpPr>
        <p:spPr>
          <a:xfrm>
            <a:off x="5997014" y="1147840"/>
            <a:ext cx="3038275" cy="2290307"/>
          </a:xfrm>
          <a:prstGeom prst="rect">
            <a:avLst/>
          </a:prstGeom>
          <a:noFill/>
        </p:spPr>
        <p:txBody>
          <a:bodyPr wrap="square" rtlCol="0">
            <a:spAutoFit/>
          </a:bodyPr>
          <a:lstStyle/>
          <a:p>
            <a:pPr algn="ctr">
              <a:lnSpc>
                <a:spcPct val="110000"/>
              </a:lnSpc>
            </a:pPr>
            <a:r>
              <a:rPr lang="de-DE" sz="1451" b="1" dirty="0"/>
              <a:t>John B. Taylor:</a:t>
            </a:r>
          </a:p>
          <a:p>
            <a:pPr marL="259204" indent="-259204">
              <a:lnSpc>
                <a:spcPct val="110000"/>
              </a:lnSpc>
              <a:buFont typeface="Arial" panose="020B0604020202020204" pitchFamily="34" charset="0"/>
              <a:buChar char="•"/>
            </a:pPr>
            <a:r>
              <a:rPr lang="en-US" sz="1451" dirty="0">
                <a:solidFill>
                  <a:sysClr val="windowText" lastClr="000000"/>
                </a:solidFill>
                <a:cs typeface="Arial" panose="020B0604020202020204" pitchFamily="34" charset="0"/>
              </a:rPr>
              <a:t>Professor of Economics</a:t>
            </a:r>
          </a:p>
          <a:p>
            <a:pPr>
              <a:lnSpc>
                <a:spcPct val="110000"/>
              </a:lnSpc>
            </a:pPr>
            <a:r>
              <a:rPr lang="en-US" sz="1451" dirty="0">
                <a:solidFill>
                  <a:sysClr val="windowText" lastClr="000000"/>
                </a:solidFill>
                <a:cs typeface="Arial" panose="020B0604020202020204" pitchFamily="34" charset="0"/>
              </a:rPr>
              <a:t>       (Stanford University)</a:t>
            </a:r>
          </a:p>
          <a:p>
            <a:pPr marL="259204" indent="-259204">
              <a:lnSpc>
                <a:spcPct val="110000"/>
              </a:lnSpc>
              <a:buFont typeface="Arial" panose="020B0604020202020204" pitchFamily="34" charset="0"/>
              <a:buChar char="•"/>
            </a:pPr>
            <a:r>
              <a:rPr lang="de-DE" sz="1451" dirty="0"/>
              <a:t>Council </a:t>
            </a:r>
            <a:r>
              <a:rPr lang="de-DE" sz="1451" dirty="0" err="1"/>
              <a:t>of</a:t>
            </a:r>
            <a:r>
              <a:rPr lang="de-DE" sz="1451" dirty="0"/>
              <a:t> </a:t>
            </a:r>
            <a:r>
              <a:rPr lang="de-DE" sz="1451" dirty="0" err="1"/>
              <a:t>Economic</a:t>
            </a:r>
            <a:r>
              <a:rPr lang="de-DE" sz="1451" dirty="0"/>
              <a:t> </a:t>
            </a:r>
            <a:r>
              <a:rPr lang="de-DE" sz="1451" dirty="0" err="1"/>
              <a:t>Advisers</a:t>
            </a:r>
            <a:endParaRPr lang="de-DE" sz="1451" dirty="0">
              <a:solidFill>
                <a:sysClr val="windowText" lastClr="000000"/>
              </a:solidFill>
              <a:cs typeface="Arial" panose="020B0604020202020204" pitchFamily="34" charset="0"/>
            </a:endParaRPr>
          </a:p>
          <a:p>
            <a:pPr>
              <a:lnSpc>
                <a:spcPct val="110000"/>
              </a:lnSpc>
            </a:pPr>
            <a:r>
              <a:rPr lang="en-US" sz="1451" dirty="0">
                <a:solidFill>
                  <a:sysClr val="windowText" lastClr="000000"/>
                </a:solidFill>
                <a:cs typeface="Arial" panose="020B0604020202020204" pitchFamily="34" charset="0"/>
              </a:rPr>
              <a:t>	1976 – 77</a:t>
            </a:r>
          </a:p>
          <a:p>
            <a:pPr>
              <a:lnSpc>
                <a:spcPct val="110000"/>
              </a:lnSpc>
            </a:pPr>
            <a:r>
              <a:rPr lang="en-US" sz="1451" dirty="0">
                <a:solidFill>
                  <a:sysClr val="windowText" lastClr="000000"/>
                </a:solidFill>
                <a:cs typeface="Arial" panose="020B0604020202020204" pitchFamily="34" charset="0"/>
              </a:rPr>
              <a:t>	1989 – 91</a:t>
            </a:r>
          </a:p>
          <a:p>
            <a:pPr marL="259204" indent="-259204">
              <a:lnSpc>
                <a:spcPct val="110000"/>
              </a:lnSpc>
              <a:buFont typeface="Arial" panose="020B0604020202020204" pitchFamily="34" charset="0"/>
              <a:buChar char="•"/>
            </a:pPr>
            <a:r>
              <a:rPr lang="en-US" sz="1451" dirty="0">
                <a:solidFill>
                  <a:sysClr val="windowText" lastClr="000000"/>
                </a:solidFill>
                <a:cs typeface="Arial" panose="020B0604020202020204" pitchFamily="34" charset="0"/>
              </a:rPr>
              <a:t>Under Secretary of the Treasury for International Affairs</a:t>
            </a:r>
          </a:p>
          <a:p>
            <a:pPr>
              <a:lnSpc>
                <a:spcPct val="110000"/>
              </a:lnSpc>
            </a:pPr>
            <a:r>
              <a:rPr lang="en-US" sz="1451" dirty="0">
                <a:solidFill>
                  <a:sysClr val="windowText" lastClr="000000"/>
                </a:solidFill>
                <a:cs typeface="Arial" panose="020B0604020202020204" pitchFamily="34" charset="0"/>
              </a:rPr>
              <a:t>	2001 – 05</a:t>
            </a:r>
          </a:p>
        </p:txBody>
      </p:sp>
      <p:sp>
        <p:nvSpPr>
          <p:cNvPr id="2" name="Rechteck 1">
            <a:extLst>
              <a:ext uri="{FF2B5EF4-FFF2-40B4-BE49-F238E27FC236}">
                <a16:creationId xmlns:a16="http://schemas.microsoft.com/office/drawing/2014/main" id="{C9FAB6C4-034F-9B20-E2B6-4D8459AB233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402E0853-4686-4BDE-96A6-F6740D1AEA33}"/>
                  </a:ext>
                </a:extLst>
              </p14:cNvPr>
              <p14:cNvContentPartPr/>
              <p14:nvPr/>
            </p14:nvContentPartPr>
            <p14:xfrm>
              <a:off x="3087299" y="5834851"/>
              <a:ext cx="3715200" cy="52920"/>
            </p14:xfrm>
          </p:contentPart>
        </mc:Choice>
        <mc:Fallback>
          <p:pic>
            <p:nvPicPr>
              <p:cNvPr id="3" name="Freihand 2">
                <a:extLst>
                  <a:ext uri="{FF2B5EF4-FFF2-40B4-BE49-F238E27FC236}">
                    <a16:creationId xmlns:a16="http://schemas.microsoft.com/office/drawing/2014/main" id="{402E0853-4686-4BDE-96A6-F6740D1AEA33}"/>
                  </a:ext>
                </a:extLst>
              </p:cNvPr>
              <p:cNvPicPr/>
              <p:nvPr/>
            </p:nvPicPr>
            <p:blipFill>
              <a:blip r:embed="rId7"/>
              <a:stretch>
                <a:fillRect/>
              </a:stretch>
            </p:blipFill>
            <p:spPr>
              <a:xfrm>
                <a:off x="3082979" y="5830531"/>
                <a:ext cx="37238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7BFF70A9-669B-4D0A-8EC2-24FC9E5269F0}"/>
                  </a:ext>
                </a:extLst>
              </p14:cNvPr>
              <p14:cNvContentPartPr/>
              <p14:nvPr/>
            </p14:nvContentPartPr>
            <p14:xfrm>
              <a:off x="4538819" y="5419771"/>
              <a:ext cx="389880" cy="490680"/>
            </p14:xfrm>
          </p:contentPart>
        </mc:Choice>
        <mc:Fallback>
          <p:pic>
            <p:nvPicPr>
              <p:cNvPr id="13" name="Freihand 12">
                <a:extLst>
                  <a:ext uri="{FF2B5EF4-FFF2-40B4-BE49-F238E27FC236}">
                    <a16:creationId xmlns:a16="http://schemas.microsoft.com/office/drawing/2014/main" id="{7BFF70A9-669B-4D0A-8EC2-24FC9E5269F0}"/>
                  </a:ext>
                </a:extLst>
              </p:cNvPr>
              <p:cNvPicPr/>
              <p:nvPr/>
            </p:nvPicPr>
            <p:blipFill>
              <a:blip r:embed="rId9"/>
              <a:stretch>
                <a:fillRect/>
              </a:stretch>
            </p:blipFill>
            <p:spPr>
              <a:xfrm>
                <a:off x="4534499" y="5415451"/>
                <a:ext cx="39852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Freihand 17">
                <a:extLst>
                  <a:ext uri="{FF2B5EF4-FFF2-40B4-BE49-F238E27FC236}">
                    <a16:creationId xmlns:a16="http://schemas.microsoft.com/office/drawing/2014/main" id="{113EB489-1980-4CBD-AF99-CCF5BCA8815D}"/>
                  </a:ext>
                </a:extLst>
              </p14:cNvPr>
              <p14:cNvContentPartPr/>
              <p14:nvPr/>
            </p14:nvContentPartPr>
            <p14:xfrm>
              <a:off x="2237699" y="1563811"/>
              <a:ext cx="3992760" cy="2354760"/>
            </p14:xfrm>
          </p:contentPart>
        </mc:Choice>
        <mc:Fallback>
          <p:pic>
            <p:nvPicPr>
              <p:cNvPr id="18" name="Freihand 17">
                <a:extLst>
                  <a:ext uri="{FF2B5EF4-FFF2-40B4-BE49-F238E27FC236}">
                    <a16:creationId xmlns:a16="http://schemas.microsoft.com/office/drawing/2014/main" id="{113EB489-1980-4CBD-AF99-CCF5BCA8815D}"/>
                  </a:ext>
                </a:extLst>
              </p:cNvPr>
              <p:cNvPicPr/>
              <p:nvPr/>
            </p:nvPicPr>
            <p:blipFill>
              <a:blip r:embed="rId11"/>
              <a:stretch>
                <a:fillRect/>
              </a:stretch>
            </p:blipFill>
            <p:spPr>
              <a:xfrm>
                <a:off x="2233379" y="1559491"/>
                <a:ext cx="4001400" cy="2363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Freihand 18">
                <a:extLst>
                  <a:ext uri="{FF2B5EF4-FFF2-40B4-BE49-F238E27FC236}">
                    <a16:creationId xmlns:a16="http://schemas.microsoft.com/office/drawing/2014/main" id="{C0C38E2C-0E8E-4D4D-9903-3E98E56B27AF}"/>
                  </a:ext>
                </a:extLst>
              </p14:cNvPr>
              <p14:cNvContentPartPr/>
              <p14:nvPr/>
            </p14:nvContentPartPr>
            <p14:xfrm>
              <a:off x="1564859" y="5261011"/>
              <a:ext cx="5433120" cy="815760"/>
            </p14:xfrm>
          </p:contentPart>
        </mc:Choice>
        <mc:Fallback>
          <p:pic>
            <p:nvPicPr>
              <p:cNvPr id="19" name="Freihand 18">
                <a:extLst>
                  <a:ext uri="{FF2B5EF4-FFF2-40B4-BE49-F238E27FC236}">
                    <a16:creationId xmlns:a16="http://schemas.microsoft.com/office/drawing/2014/main" id="{C0C38E2C-0E8E-4D4D-9903-3E98E56B27AF}"/>
                  </a:ext>
                </a:extLst>
              </p:cNvPr>
              <p:cNvPicPr/>
              <p:nvPr/>
            </p:nvPicPr>
            <p:blipFill>
              <a:blip r:embed="rId13"/>
              <a:stretch>
                <a:fillRect/>
              </a:stretch>
            </p:blipFill>
            <p:spPr>
              <a:xfrm>
                <a:off x="1560539" y="5256691"/>
                <a:ext cx="5441760" cy="824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Freihand 20">
                <a:extLst>
                  <a:ext uri="{FF2B5EF4-FFF2-40B4-BE49-F238E27FC236}">
                    <a16:creationId xmlns:a16="http://schemas.microsoft.com/office/drawing/2014/main" id="{57A780E5-3A43-4A1C-B091-9503A41728E5}"/>
                  </a:ext>
                </a:extLst>
              </p14:cNvPr>
              <p14:cNvContentPartPr/>
              <p14:nvPr/>
            </p14:nvContentPartPr>
            <p14:xfrm>
              <a:off x="2913059" y="5869411"/>
              <a:ext cx="5010120" cy="136080"/>
            </p14:xfrm>
          </p:contentPart>
        </mc:Choice>
        <mc:Fallback>
          <p:pic>
            <p:nvPicPr>
              <p:cNvPr id="21" name="Freihand 20">
                <a:extLst>
                  <a:ext uri="{FF2B5EF4-FFF2-40B4-BE49-F238E27FC236}">
                    <a16:creationId xmlns:a16="http://schemas.microsoft.com/office/drawing/2014/main" id="{57A780E5-3A43-4A1C-B091-9503A41728E5}"/>
                  </a:ext>
                </a:extLst>
              </p:cNvPr>
              <p:cNvPicPr/>
              <p:nvPr/>
            </p:nvPicPr>
            <p:blipFill>
              <a:blip r:embed="rId15"/>
              <a:stretch>
                <a:fillRect/>
              </a:stretch>
            </p:blipFill>
            <p:spPr>
              <a:xfrm>
                <a:off x="2908739" y="5865091"/>
                <a:ext cx="5018760" cy="144720"/>
              </a:xfrm>
              <a:prstGeom prst="rect">
                <a:avLst/>
              </a:prstGeom>
            </p:spPr>
          </p:pic>
        </mc:Fallback>
      </mc:AlternateContent>
      <p:grpSp>
        <p:nvGrpSpPr>
          <p:cNvPr id="25" name="Gruppieren 24">
            <a:extLst>
              <a:ext uri="{FF2B5EF4-FFF2-40B4-BE49-F238E27FC236}">
                <a16:creationId xmlns:a16="http://schemas.microsoft.com/office/drawing/2014/main" id="{20EFE83F-347A-4482-A2E4-56C6B9611BB9}"/>
              </a:ext>
            </a:extLst>
          </p:cNvPr>
          <p:cNvGrpSpPr/>
          <p:nvPr/>
        </p:nvGrpSpPr>
        <p:grpSpPr>
          <a:xfrm>
            <a:off x="3109259" y="5334811"/>
            <a:ext cx="4158360" cy="768240"/>
            <a:chOff x="3109259" y="5334811"/>
            <a:chExt cx="4158360" cy="768240"/>
          </a:xfrm>
        </p:grpSpPr>
        <mc:AlternateContent xmlns:mc="http://schemas.openxmlformats.org/markup-compatibility/2006">
          <mc:Choice xmlns:p14="http://schemas.microsoft.com/office/powerpoint/2010/main" Requires="p14">
            <p:contentPart p14:bwMode="auto" r:id="rId16">
              <p14:nvContentPartPr>
                <p14:cNvPr id="4" name="Freihand 3">
                  <a:extLst>
                    <a:ext uri="{FF2B5EF4-FFF2-40B4-BE49-F238E27FC236}">
                      <a16:creationId xmlns:a16="http://schemas.microsoft.com/office/drawing/2014/main" id="{568867D0-50DE-4A8D-9D22-86AB22C24176}"/>
                    </a:ext>
                  </a:extLst>
                </p14:cNvPr>
                <p14:cNvContentPartPr/>
                <p14:nvPr/>
              </p14:nvContentPartPr>
              <p14:xfrm>
                <a:off x="3544859" y="5388091"/>
                <a:ext cx="5040" cy="1080"/>
              </p14:xfrm>
            </p:contentPart>
          </mc:Choice>
          <mc:Fallback>
            <p:pic>
              <p:nvPicPr>
                <p:cNvPr id="4" name="Freihand 3">
                  <a:extLst>
                    <a:ext uri="{FF2B5EF4-FFF2-40B4-BE49-F238E27FC236}">
                      <a16:creationId xmlns:a16="http://schemas.microsoft.com/office/drawing/2014/main" id="{568867D0-50DE-4A8D-9D22-86AB22C24176}"/>
                    </a:ext>
                  </a:extLst>
                </p:cNvPr>
                <p:cNvPicPr/>
                <p:nvPr/>
              </p:nvPicPr>
              <p:blipFill>
                <a:blip r:embed="rId17"/>
                <a:stretch>
                  <a:fillRect/>
                </a:stretch>
              </p:blipFill>
              <p:spPr>
                <a:xfrm>
                  <a:off x="3540539" y="5383771"/>
                  <a:ext cx="136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 name="Freihand 4">
                  <a:extLst>
                    <a:ext uri="{FF2B5EF4-FFF2-40B4-BE49-F238E27FC236}">
                      <a16:creationId xmlns:a16="http://schemas.microsoft.com/office/drawing/2014/main" id="{9ADF683E-1155-4238-A6EC-979848C911EE}"/>
                    </a:ext>
                  </a:extLst>
                </p14:cNvPr>
                <p14:cNvContentPartPr/>
                <p14:nvPr/>
              </p14:nvContentPartPr>
              <p14:xfrm>
                <a:off x="3158939" y="5353891"/>
                <a:ext cx="492840" cy="562320"/>
              </p14:xfrm>
            </p:contentPart>
          </mc:Choice>
          <mc:Fallback>
            <p:pic>
              <p:nvPicPr>
                <p:cNvPr id="5" name="Freihand 4">
                  <a:extLst>
                    <a:ext uri="{FF2B5EF4-FFF2-40B4-BE49-F238E27FC236}">
                      <a16:creationId xmlns:a16="http://schemas.microsoft.com/office/drawing/2014/main" id="{9ADF683E-1155-4238-A6EC-979848C911EE}"/>
                    </a:ext>
                  </a:extLst>
                </p:cNvPr>
                <p:cNvPicPr/>
                <p:nvPr/>
              </p:nvPicPr>
              <p:blipFill>
                <a:blip r:embed="rId19"/>
                <a:stretch>
                  <a:fillRect/>
                </a:stretch>
              </p:blipFill>
              <p:spPr>
                <a:xfrm>
                  <a:off x="3154619" y="5349571"/>
                  <a:ext cx="50148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D4BE37D4-CB0B-48B6-B516-D11344B49238}"/>
                    </a:ext>
                  </a:extLst>
                </p14:cNvPr>
                <p14:cNvContentPartPr/>
                <p14:nvPr/>
              </p14:nvContentPartPr>
              <p14:xfrm>
                <a:off x="3730619" y="5334811"/>
                <a:ext cx="506520" cy="599760"/>
              </p14:xfrm>
            </p:contentPart>
          </mc:Choice>
          <mc:Fallback>
            <p:pic>
              <p:nvPicPr>
                <p:cNvPr id="15" name="Freihand 14">
                  <a:extLst>
                    <a:ext uri="{FF2B5EF4-FFF2-40B4-BE49-F238E27FC236}">
                      <a16:creationId xmlns:a16="http://schemas.microsoft.com/office/drawing/2014/main" id="{D4BE37D4-CB0B-48B6-B516-D11344B49238}"/>
                    </a:ext>
                  </a:extLst>
                </p:cNvPr>
                <p:cNvPicPr/>
                <p:nvPr/>
              </p:nvPicPr>
              <p:blipFill>
                <a:blip r:embed="rId21"/>
                <a:stretch>
                  <a:fillRect/>
                </a:stretch>
              </p:blipFill>
              <p:spPr>
                <a:xfrm>
                  <a:off x="3726299" y="5330491"/>
                  <a:ext cx="51516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0AC2901C-8E33-490A-957A-8F6FEFE36972}"/>
                    </a:ext>
                  </a:extLst>
                </p14:cNvPr>
                <p14:cNvContentPartPr/>
                <p14:nvPr/>
              </p14:nvContentPartPr>
              <p14:xfrm>
                <a:off x="5157659" y="5396371"/>
                <a:ext cx="435240" cy="485640"/>
              </p14:xfrm>
            </p:contentPart>
          </mc:Choice>
          <mc:Fallback>
            <p:pic>
              <p:nvPicPr>
                <p:cNvPr id="16" name="Freihand 15">
                  <a:extLst>
                    <a:ext uri="{FF2B5EF4-FFF2-40B4-BE49-F238E27FC236}">
                      <a16:creationId xmlns:a16="http://schemas.microsoft.com/office/drawing/2014/main" id="{0AC2901C-8E33-490A-957A-8F6FEFE36972}"/>
                    </a:ext>
                  </a:extLst>
                </p:cNvPr>
                <p:cNvPicPr/>
                <p:nvPr/>
              </p:nvPicPr>
              <p:blipFill>
                <a:blip r:embed="rId23"/>
                <a:stretch>
                  <a:fillRect/>
                </a:stretch>
              </p:blipFill>
              <p:spPr>
                <a:xfrm>
                  <a:off x="5153339" y="5392051"/>
                  <a:ext cx="443880" cy="494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 name="Freihand 22">
                  <a:extLst>
                    <a:ext uri="{FF2B5EF4-FFF2-40B4-BE49-F238E27FC236}">
                      <a16:creationId xmlns:a16="http://schemas.microsoft.com/office/drawing/2014/main" id="{E725EBD0-B207-469A-9A6C-E7CF44076193}"/>
                    </a:ext>
                  </a:extLst>
                </p14:cNvPr>
                <p14:cNvContentPartPr/>
                <p14:nvPr/>
              </p14:nvContentPartPr>
              <p14:xfrm>
                <a:off x="3145259" y="5748091"/>
                <a:ext cx="73800" cy="129240"/>
              </p14:xfrm>
            </p:contentPart>
          </mc:Choice>
          <mc:Fallback>
            <p:pic>
              <p:nvPicPr>
                <p:cNvPr id="23" name="Freihand 22">
                  <a:extLst>
                    <a:ext uri="{FF2B5EF4-FFF2-40B4-BE49-F238E27FC236}">
                      <a16:creationId xmlns:a16="http://schemas.microsoft.com/office/drawing/2014/main" id="{E725EBD0-B207-469A-9A6C-E7CF44076193}"/>
                    </a:ext>
                  </a:extLst>
                </p:cNvPr>
                <p:cNvPicPr/>
                <p:nvPr/>
              </p:nvPicPr>
              <p:blipFill>
                <a:blip r:embed="rId25"/>
                <a:stretch>
                  <a:fillRect/>
                </a:stretch>
              </p:blipFill>
              <p:spPr>
                <a:xfrm>
                  <a:off x="3140939" y="5743771"/>
                  <a:ext cx="82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5E929903-4AC4-4D64-A0B3-528DE50D77A0}"/>
                    </a:ext>
                  </a:extLst>
                </p14:cNvPr>
                <p14:cNvContentPartPr/>
                <p14:nvPr/>
              </p14:nvContentPartPr>
              <p14:xfrm>
                <a:off x="3109259" y="5854291"/>
                <a:ext cx="4158360" cy="248760"/>
              </p14:xfrm>
            </p:contentPart>
          </mc:Choice>
          <mc:Fallback>
            <p:pic>
              <p:nvPicPr>
                <p:cNvPr id="24" name="Freihand 23">
                  <a:extLst>
                    <a:ext uri="{FF2B5EF4-FFF2-40B4-BE49-F238E27FC236}">
                      <a16:creationId xmlns:a16="http://schemas.microsoft.com/office/drawing/2014/main" id="{5E929903-4AC4-4D64-A0B3-528DE50D77A0}"/>
                    </a:ext>
                  </a:extLst>
                </p:cNvPr>
                <p:cNvPicPr/>
                <p:nvPr/>
              </p:nvPicPr>
              <p:blipFill>
                <a:blip r:embed="rId27"/>
                <a:stretch>
                  <a:fillRect/>
                </a:stretch>
              </p:blipFill>
              <p:spPr>
                <a:xfrm>
                  <a:off x="3104939" y="5849971"/>
                  <a:ext cx="4167000" cy="257400"/>
                </a:xfrm>
                <a:prstGeom prst="rect">
                  <a:avLst/>
                </a:prstGeom>
              </p:spPr>
            </p:pic>
          </mc:Fallback>
        </mc:AlternateContent>
      </p:grpSp>
    </p:spTree>
    <p:extLst>
      <p:ext uri="{BB962C8B-B14F-4D97-AF65-F5344CB8AC3E}">
        <p14:creationId xmlns:p14="http://schemas.microsoft.com/office/powerpoint/2010/main" val="35463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a:t>Taylor-</a:t>
            </a:r>
            <a:r>
              <a:rPr lang="de-DE" sz="2903" b="1" dirty="0" err="1"/>
              <a:t>Rule</a:t>
            </a:r>
            <a:r>
              <a:rPr lang="de-DE" sz="2903" b="1" dirty="0"/>
              <a:t> </a:t>
            </a:r>
            <a:r>
              <a:rPr lang="de-DE" sz="2903" b="1" dirty="0" err="1"/>
              <a:t>simplified</a:t>
            </a:r>
            <a:endParaRPr lang="de-DE" sz="2903" b="1" dirty="0"/>
          </a:p>
        </p:txBody>
      </p:sp>
      <p:sp>
        <p:nvSpPr>
          <p:cNvPr id="10" name="Textfeld 9"/>
          <p:cNvSpPr txBox="1"/>
          <p:nvPr/>
        </p:nvSpPr>
        <p:spPr>
          <a:xfrm>
            <a:off x="2002565" y="1142889"/>
            <a:ext cx="7861056" cy="2285241"/>
          </a:xfrm>
          <a:prstGeom prst="rect">
            <a:avLst/>
          </a:prstGeom>
          <a:noFill/>
        </p:spPr>
        <p:txBody>
          <a:bodyPr wrap="square" rtlCol="0">
            <a:spAutoFit/>
          </a:bodyPr>
          <a:lstStyle/>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 r*</a:t>
            </a:r>
            <a:r>
              <a:rPr lang="en-US" sz="2177" baseline="-25000" dirty="0"/>
              <a:t> </a:t>
            </a:r>
            <a:r>
              <a:rPr lang="de-DE" sz="2177" dirty="0"/>
              <a:t>+ b(</a:t>
            </a:r>
            <a:r>
              <a:rPr lang="el-GR" sz="2177" dirty="0"/>
              <a:t>π</a:t>
            </a:r>
            <a:r>
              <a:rPr lang="en-US" sz="2177" baseline="-25000" dirty="0"/>
              <a:t> </a:t>
            </a:r>
            <a:r>
              <a:rPr lang="de-DE" sz="2177" dirty="0"/>
              <a:t>- </a:t>
            </a:r>
            <a:r>
              <a:rPr lang="el-GR" sz="2177" dirty="0"/>
              <a:t>π</a:t>
            </a:r>
            <a:r>
              <a:rPr lang="de-DE" sz="2177" dirty="0"/>
              <a:t>*) +c(y</a:t>
            </a:r>
            <a:r>
              <a:rPr lang="en-US" sz="2177" baseline="-25000" dirty="0"/>
              <a:t> </a:t>
            </a:r>
            <a:r>
              <a:rPr lang="de-DE" sz="2177" dirty="0"/>
              <a:t>- y*)</a:t>
            </a:r>
            <a:endParaRPr lang="en-US" sz="2177" dirty="0"/>
          </a:p>
          <a:p>
            <a:pPr algn="ctr">
              <a:lnSpc>
                <a:spcPct val="110000"/>
              </a:lnSpc>
            </a:pPr>
            <a:endParaRPr lang="en-US" sz="2177" dirty="0"/>
          </a:p>
          <a:p>
            <a:pPr algn="ctr">
              <a:lnSpc>
                <a:spcPct val="110000"/>
              </a:lnSpc>
            </a:pPr>
            <a:r>
              <a:rPr lang="en-US" sz="2177" dirty="0"/>
              <a:t>Since </a:t>
            </a:r>
            <a:r>
              <a:rPr lang="el-GR" sz="2177" dirty="0"/>
              <a:t>π</a:t>
            </a:r>
            <a:r>
              <a:rPr lang="de-DE" sz="2177" dirty="0"/>
              <a:t>* </a:t>
            </a:r>
            <a:r>
              <a:rPr lang="de-DE" sz="2177" dirty="0" err="1"/>
              <a:t>and</a:t>
            </a:r>
            <a:r>
              <a:rPr lang="de-DE" sz="2177" dirty="0"/>
              <a:t> y* </a:t>
            </a:r>
            <a:r>
              <a:rPr lang="de-DE" sz="2177" dirty="0" err="1"/>
              <a:t>are</a:t>
            </a:r>
            <a:r>
              <a:rPr lang="de-DE" sz="2177" dirty="0"/>
              <a:t> </a:t>
            </a:r>
            <a:r>
              <a:rPr lang="de-DE" sz="2177" dirty="0" err="1"/>
              <a:t>constants</a:t>
            </a:r>
            <a:r>
              <a:rPr lang="de-DE" sz="2177" dirty="0"/>
              <a:t>, </a:t>
            </a:r>
            <a:r>
              <a:rPr lang="de-DE" sz="2177" dirty="0" err="1"/>
              <a:t>we</a:t>
            </a:r>
            <a:r>
              <a:rPr lang="de-DE" sz="2177" dirty="0"/>
              <a:t> </a:t>
            </a:r>
            <a:r>
              <a:rPr lang="de-DE" sz="2177" dirty="0" err="1"/>
              <a:t>set</a:t>
            </a:r>
            <a:r>
              <a:rPr lang="de-DE" sz="2177" dirty="0"/>
              <a:t> in </a:t>
            </a:r>
            <a:r>
              <a:rPr lang="de-DE" sz="2177" dirty="0" err="1"/>
              <a:t>the</a:t>
            </a:r>
            <a:r>
              <a:rPr lang="de-DE" sz="2177" dirty="0"/>
              <a:t> </a:t>
            </a:r>
            <a:r>
              <a:rPr lang="de-DE" sz="2177" dirty="0" err="1"/>
              <a:t>following</a:t>
            </a:r>
            <a:endParaRPr lang="de-DE" sz="2177" dirty="0"/>
          </a:p>
          <a:p>
            <a:pPr algn="ctr">
              <a:lnSpc>
                <a:spcPct val="110000"/>
              </a:lnSpc>
            </a:pPr>
            <a:endParaRPr lang="de-DE" sz="2177" dirty="0"/>
          </a:p>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 α</a:t>
            </a:r>
            <a:r>
              <a:rPr lang="en-US" sz="2177" baseline="-25000" dirty="0"/>
              <a:t> </a:t>
            </a:r>
            <a:r>
              <a:rPr lang="de-DE" sz="2177" dirty="0"/>
              <a:t>+ b</a:t>
            </a:r>
            <a:r>
              <a:rPr lang="el-GR" sz="2177" dirty="0"/>
              <a:t>π</a:t>
            </a:r>
            <a:r>
              <a:rPr lang="en-US" sz="2177" baseline="-25000" dirty="0"/>
              <a:t> </a:t>
            </a:r>
            <a:r>
              <a:rPr lang="de-DE" sz="2177" dirty="0"/>
              <a:t> +</a:t>
            </a:r>
            <a:r>
              <a:rPr lang="de-DE" sz="2177" dirty="0" err="1"/>
              <a:t>cy</a:t>
            </a:r>
            <a:r>
              <a:rPr lang="en-US" sz="2177" baseline="-25000" dirty="0"/>
              <a:t> </a:t>
            </a:r>
            <a:endParaRPr lang="en-US" sz="2177" dirty="0"/>
          </a:p>
          <a:p>
            <a:pPr algn="ctr">
              <a:lnSpc>
                <a:spcPct val="110000"/>
              </a:lnSpc>
            </a:pPr>
            <a:endParaRPr lang="de-DE" sz="2177" dirty="0"/>
          </a:p>
        </p:txBody>
      </p:sp>
      <p:cxnSp>
        <p:nvCxnSpPr>
          <p:cNvPr id="13" name="Straight Arrow Connector 6"/>
          <p:cNvCxnSpPr/>
          <p:nvPr/>
        </p:nvCxnSpPr>
        <p:spPr>
          <a:xfrm flipV="1">
            <a:off x="4492652" y="3956491"/>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a:off x="4492653" y="5870714"/>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4158042" y="4068689"/>
            <a:ext cx="258404" cy="343620"/>
          </a:xfrm>
          <a:prstGeom prst="rect">
            <a:avLst/>
          </a:prstGeom>
          <a:noFill/>
        </p:spPr>
        <p:txBody>
          <a:bodyPr wrap="none" rtlCol="0">
            <a:spAutoFit/>
          </a:bodyPr>
          <a:lstStyle/>
          <a:p>
            <a:r>
              <a:rPr lang="de-DE" sz="1633" dirty="0"/>
              <a:t>r</a:t>
            </a:r>
          </a:p>
        </p:txBody>
      </p:sp>
      <p:sp>
        <p:nvSpPr>
          <p:cNvPr id="16" name="Textfeld 15"/>
          <p:cNvSpPr txBox="1"/>
          <p:nvPr/>
        </p:nvSpPr>
        <p:spPr>
          <a:xfrm>
            <a:off x="7619869" y="5889150"/>
            <a:ext cx="335348" cy="343620"/>
          </a:xfrm>
          <a:prstGeom prst="rect">
            <a:avLst/>
          </a:prstGeom>
          <a:noFill/>
        </p:spPr>
        <p:txBody>
          <a:bodyPr wrap="none" rtlCol="0">
            <a:spAutoFit/>
          </a:bodyPr>
          <a:lstStyle/>
          <a:p>
            <a:r>
              <a:rPr lang="de-DE" sz="1633" dirty="0"/>
              <a:t>Y</a:t>
            </a:r>
          </a:p>
        </p:txBody>
      </p:sp>
      <p:cxnSp>
        <p:nvCxnSpPr>
          <p:cNvPr id="17" name="Gerade Verbindung 16"/>
          <p:cNvCxnSpPr/>
          <p:nvPr/>
        </p:nvCxnSpPr>
        <p:spPr>
          <a:xfrm flipV="1">
            <a:off x="5178900" y="4061921"/>
            <a:ext cx="1698256" cy="145052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6093345" y="4723445"/>
            <a:ext cx="1409360" cy="427361"/>
          </a:xfrm>
          <a:prstGeom prst="rect">
            <a:avLst/>
          </a:prstGeom>
          <a:noFill/>
        </p:spPr>
        <p:txBody>
          <a:bodyPr wrap="none" rtlCol="0">
            <a:spAutoFit/>
          </a:bodyPr>
          <a:lstStyle/>
          <a:p>
            <a:r>
              <a:rPr lang="de-DE" sz="2177" b="1" dirty="0"/>
              <a:t>TR-</a:t>
            </a:r>
            <a:r>
              <a:rPr lang="de-DE" sz="2177" b="1" dirty="0" err="1"/>
              <a:t>Curve</a:t>
            </a:r>
            <a:endParaRPr lang="de-DE" sz="2177" b="1" dirty="0"/>
          </a:p>
        </p:txBody>
      </p:sp>
      <p:sp>
        <p:nvSpPr>
          <p:cNvPr id="19" name="Textfeld 18"/>
          <p:cNvSpPr txBox="1"/>
          <p:nvPr/>
        </p:nvSpPr>
        <p:spPr>
          <a:xfrm>
            <a:off x="4905861" y="3303317"/>
            <a:ext cx="2157194" cy="433837"/>
          </a:xfrm>
          <a:prstGeom prst="rect">
            <a:avLst/>
          </a:prstGeom>
          <a:noFill/>
        </p:spPr>
        <p:txBody>
          <a:bodyPr wrap="none" rtlCol="0">
            <a:spAutoFit/>
          </a:bodyPr>
          <a:lstStyle/>
          <a:p>
            <a:pPr algn="ctr">
              <a:lnSpc>
                <a:spcPct val="110000"/>
              </a:lnSpc>
            </a:pPr>
            <a:r>
              <a:rPr lang="de-DE" sz="2177" dirty="0">
                <a:solidFill>
                  <a:sysClr val="windowText" lastClr="000000"/>
                </a:solidFill>
                <a:latin typeface="Arial Unicode MS"/>
                <a:ea typeface="Arial Unicode MS"/>
                <a:cs typeface="Arial Unicode MS"/>
              </a:rPr>
              <a:t>⇒   </a:t>
            </a:r>
            <a:r>
              <a:rPr lang="de-DE" sz="2177" dirty="0" err="1">
                <a:ea typeface="Arial Unicode MS"/>
                <a:cs typeface="Arial Unicode MS"/>
              </a:rPr>
              <a:t>dr</a:t>
            </a:r>
            <a:r>
              <a:rPr lang="de-DE" sz="2177" dirty="0">
                <a:ea typeface="Arial Unicode MS"/>
                <a:cs typeface="Arial Unicode MS"/>
              </a:rPr>
              <a:t>/</a:t>
            </a:r>
            <a:r>
              <a:rPr lang="de-DE" sz="2177" dirty="0" err="1">
                <a:ea typeface="Arial Unicode MS"/>
                <a:cs typeface="Arial Unicode MS"/>
              </a:rPr>
              <a:t>dY</a:t>
            </a:r>
            <a:r>
              <a:rPr lang="de-DE" sz="2177" dirty="0">
                <a:ea typeface="Arial Unicode MS"/>
                <a:cs typeface="Arial Unicode MS"/>
              </a:rPr>
              <a:t> =</a:t>
            </a:r>
            <a:r>
              <a:rPr lang="el-GR" sz="2177" dirty="0"/>
              <a:t> </a:t>
            </a:r>
            <a:r>
              <a:rPr lang="de-DE" sz="2177" dirty="0"/>
              <a:t>c &gt; 0</a:t>
            </a:r>
            <a:endParaRPr lang="en-US" sz="2177" dirty="0">
              <a:solidFill>
                <a:sysClr val="windowText" lastClr="000000"/>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F2A894B8-5CEC-4A4C-A955-E1B3F5F91B32}"/>
              </a:ext>
            </a:extLst>
          </p:cNvPr>
          <p:cNvSpPr txBox="1"/>
          <p:nvPr/>
        </p:nvSpPr>
        <p:spPr>
          <a:xfrm>
            <a:off x="4387599" y="6214413"/>
            <a:ext cx="3775393" cy="369332"/>
          </a:xfrm>
          <a:prstGeom prst="rect">
            <a:avLst/>
          </a:prstGeom>
          <a:noFill/>
        </p:spPr>
        <p:txBody>
          <a:bodyPr wrap="none" rtlCol="0">
            <a:spAutoFit/>
          </a:bodyPr>
          <a:lstStyle/>
          <a:p>
            <a:r>
              <a:rPr lang="de-DE" b="1" dirty="0"/>
              <a:t>Same </a:t>
            </a:r>
            <a:r>
              <a:rPr lang="de-DE" b="1" dirty="0" err="1"/>
              <a:t>dependence</a:t>
            </a:r>
            <a:r>
              <a:rPr lang="de-DE" b="1" dirty="0"/>
              <a:t> </a:t>
            </a:r>
            <a:r>
              <a:rPr lang="de-DE" b="1" dirty="0" err="1"/>
              <a:t>as</a:t>
            </a:r>
            <a:r>
              <a:rPr lang="de-DE" b="1" dirty="0"/>
              <a:t> </a:t>
            </a:r>
            <a:r>
              <a:rPr lang="de-DE" b="1" dirty="0" err="1"/>
              <a:t>the</a:t>
            </a:r>
            <a:r>
              <a:rPr lang="de-DE" b="1" dirty="0"/>
              <a:t> LM-</a:t>
            </a:r>
            <a:r>
              <a:rPr lang="de-DE" b="1" dirty="0" err="1"/>
              <a:t>curve</a:t>
            </a:r>
            <a:r>
              <a:rPr lang="de-DE" b="1" dirty="0"/>
              <a:t>!!</a:t>
            </a:r>
          </a:p>
        </p:txBody>
      </p:sp>
      <p:sp>
        <p:nvSpPr>
          <p:cNvPr id="3" name="Rechteck 2">
            <a:extLst>
              <a:ext uri="{FF2B5EF4-FFF2-40B4-BE49-F238E27FC236}">
                <a16:creationId xmlns:a16="http://schemas.microsoft.com/office/drawing/2014/main" id="{BF9276EB-34B0-DC98-54E2-0EF63F8094D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19F5F7B1-CF71-4592-80C8-5EFE3D740611}"/>
                  </a:ext>
                </a:extLst>
              </p14:cNvPr>
              <p14:cNvContentPartPr/>
              <p14:nvPr/>
            </p14:nvContentPartPr>
            <p14:xfrm>
              <a:off x="6073139" y="4662691"/>
              <a:ext cx="1546560" cy="535320"/>
            </p14:xfrm>
          </p:contentPart>
        </mc:Choice>
        <mc:Fallback>
          <p:pic>
            <p:nvPicPr>
              <p:cNvPr id="4" name="Freihand 3">
                <a:extLst>
                  <a:ext uri="{FF2B5EF4-FFF2-40B4-BE49-F238E27FC236}">
                    <a16:creationId xmlns:a16="http://schemas.microsoft.com/office/drawing/2014/main" id="{19F5F7B1-CF71-4592-80C8-5EFE3D740611}"/>
                  </a:ext>
                </a:extLst>
              </p:cNvPr>
              <p:cNvPicPr/>
              <p:nvPr/>
            </p:nvPicPr>
            <p:blipFill>
              <a:blip r:embed="rId4"/>
              <a:stretch>
                <a:fillRect/>
              </a:stretch>
            </p:blipFill>
            <p:spPr>
              <a:xfrm>
                <a:off x="6068819" y="4658371"/>
                <a:ext cx="155520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4B4652D2-2582-4B4D-8388-355FBF101591}"/>
                  </a:ext>
                </a:extLst>
              </p14:cNvPr>
              <p14:cNvContentPartPr/>
              <p14:nvPr/>
            </p14:nvContentPartPr>
            <p14:xfrm>
              <a:off x="5243699" y="3240331"/>
              <a:ext cx="1897200" cy="591480"/>
            </p14:xfrm>
          </p:contentPart>
        </mc:Choice>
        <mc:Fallback>
          <p:pic>
            <p:nvPicPr>
              <p:cNvPr id="8" name="Freihand 7">
                <a:extLst>
                  <a:ext uri="{FF2B5EF4-FFF2-40B4-BE49-F238E27FC236}">
                    <a16:creationId xmlns:a16="http://schemas.microsoft.com/office/drawing/2014/main" id="{4B4652D2-2582-4B4D-8388-355FBF101591}"/>
                  </a:ext>
                </a:extLst>
              </p:cNvPr>
              <p:cNvPicPr/>
              <p:nvPr/>
            </p:nvPicPr>
            <p:blipFill>
              <a:blip r:embed="rId6"/>
              <a:stretch>
                <a:fillRect/>
              </a:stretch>
            </p:blipFill>
            <p:spPr>
              <a:xfrm>
                <a:off x="5239379" y="3236011"/>
                <a:ext cx="1905840" cy="600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F827C1FC-BB9B-4EA3-9EB8-6BA276E473F5}"/>
                  </a:ext>
                </a:extLst>
              </p14:cNvPr>
              <p14:cNvContentPartPr/>
              <p14:nvPr/>
            </p14:nvContentPartPr>
            <p14:xfrm>
              <a:off x="5066939" y="3881491"/>
              <a:ext cx="2782440" cy="1751040"/>
            </p14:xfrm>
          </p:contentPart>
        </mc:Choice>
        <mc:Fallback>
          <p:pic>
            <p:nvPicPr>
              <p:cNvPr id="9" name="Freihand 8">
                <a:extLst>
                  <a:ext uri="{FF2B5EF4-FFF2-40B4-BE49-F238E27FC236}">
                    <a16:creationId xmlns:a16="http://schemas.microsoft.com/office/drawing/2014/main" id="{F827C1FC-BB9B-4EA3-9EB8-6BA276E473F5}"/>
                  </a:ext>
                </a:extLst>
              </p:cNvPr>
              <p:cNvPicPr/>
              <p:nvPr/>
            </p:nvPicPr>
            <p:blipFill>
              <a:blip r:embed="rId8"/>
              <a:stretch>
                <a:fillRect/>
              </a:stretch>
            </p:blipFill>
            <p:spPr>
              <a:xfrm>
                <a:off x="5062619" y="3877171"/>
                <a:ext cx="2791080" cy="1759680"/>
              </a:xfrm>
              <a:prstGeom prst="rect">
                <a:avLst/>
              </a:prstGeom>
            </p:spPr>
          </p:pic>
        </mc:Fallback>
      </mc:AlternateContent>
      <p:grpSp>
        <p:nvGrpSpPr>
          <p:cNvPr id="22" name="Gruppieren 21">
            <a:extLst>
              <a:ext uri="{FF2B5EF4-FFF2-40B4-BE49-F238E27FC236}">
                <a16:creationId xmlns:a16="http://schemas.microsoft.com/office/drawing/2014/main" id="{45B17644-CA22-4166-8793-8C2D35730017}"/>
              </a:ext>
            </a:extLst>
          </p:cNvPr>
          <p:cNvGrpSpPr/>
          <p:nvPr/>
        </p:nvGrpSpPr>
        <p:grpSpPr>
          <a:xfrm>
            <a:off x="4529099" y="2388571"/>
            <a:ext cx="3549960" cy="866520"/>
            <a:chOff x="4529099" y="2388571"/>
            <a:chExt cx="3549960" cy="86652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BE41965A-080E-4EED-80E0-3A2A83E37DEF}"/>
                    </a:ext>
                  </a:extLst>
                </p14:cNvPr>
                <p14:cNvContentPartPr/>
                <p14:nvPr/>
              </p14:nvContentPartPr>
              <p14:xfrm>
                <a:off x="4529099" y="2998411"/>
                <a:ext cx="441360" cy="13680"/>
              </p14:xfrm>
            </p:contentPart>
          </mc:Choice>
          <mc:Fallback>
            <p:pic>
              <p:nvPicPr>
                <p:cNvPr id="5" name="Freihand 4">
                  <a:extLst>
                    <a:ext uri="{FF2B5EF4-FFF2-40B4-BE49-F238E27FC236}">
                      <a16:creationId xmlns:a16="http://schemas.microsoft.com/office/drawing/2014/main" id="{BE41965A-080E-4EED-80E0-3A2A83E37DEF}"/>
                    </a:ext>
                  </a:extLst>
                </p:cNvPr>
                <p:cNvPicPr/>
                <p:nvPr/>
              </p:nvPicPr>
              <p:blipFill>
                <a:blip r:embed="rId10"/>
                <a:stretch>
                  <a:fillRect/>
                </a:stretch>
              </p:blipFill>
              <p:spPr>
                <a:xfrm>
                  <a:off x="4524779" y="2994091"/>
                  <a:ext cx="450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9D9608B5-343F-4ED9-B2D6-C73BB68177EB}"/>
                    </a:ext>
                  </a:extLst>
                </p14:cNvPr>
                <p14:cNvContentPartPr/>
                <p14:nvPr/>
              </p14:nvContentPartPr>
              <p14:xfrm>
                <a:off x="6912659" y="2980051"/>
                <a:ext cx="447480" cy="42840"/>
              </p14:xfrm>
            </p:contentPart>
          </mc:Choice>
          <mc:Fallback>
            <p:pic>
              <p:nvPicPr>
                <p:cNvPr id="7" name="Freihand 6">
                  <a:extLst>
                    <a:ext uri="{FF2B5EF4-FFF2-40B4-BE49-F238E27FC236}">
                      <a16:creationId xmlns:a16="http://schemas.microsoft.com/office/drawing/2014/main" id="{9D9608B5-343F-4ED9-B2D6-C73BB68177EB}"/>
                    </a:ext>
                  </a:extLst>
                </p:cNvPr>
                <p:cNvPicPr/>
                <p:nvPr/>
              </p:nvPicPr>
              <p:blipFill>
                <a:blip r:embed="rId12"/>
                <a:stretch>
                  <a:fillRect/>
                </a:stretch>
              </p:blipFill>
              <p:spPr>
                <a:xfrm>
                  <a:off x="6908339" y="2975731"/>
                  <a:ext cx="456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91C3F176-0B03-46BC-A823-67626CC2A904}"/>
                    </a:ext>
                  </a:extLst>
                </p14:cNvPr>
                <p14:cNvContentPartPr/>
                <p14:nvPr/>
              </p14:nvContentPartPr>
              <p14:xfrm>
                <a:off x="5906459" y="2508451"/>
                <a:ext cx="1591920" cy="746640"/>
              </p14:xfrm>
            </p:contentPart>
          </mc:Choice>
          <mc:Fallback>
            <p:pic>
              <p:nvPicPr>
                <p:cNvPr id="11" name="Freihand 10">
                  <a:extLst>
                    <a:ext uri="{FF2B5EF4-FFF2-40B4-BE49-F238E27FC236}">
                      <a16:creationId xmlns:a16="http://schemas.microsoft.com/office/drawing/2014/main" id="{91C3F176-0B03-46BC-A823-67626CC2A904}"/>
                    </a:ext>
                  </a:extLst>
                </p:cNvPr>
                <p:cNvPicPr/>
                <p:nvPr/>
              </p:nvPicPr>
              <p:blipFill>
                <a:blip r:embed="rId14"/>
                <a:stretch>
                  <a:fillRect/>
                </a:stretch>
              </p:blipFill>
              <p:spPr>
                <a:xfrm>
                  <a:off x="5902139" y="2504131"/>
                  <a:ext cx="1600560" cy="755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a:extLst>
                    <a:ext uri="{FF2B5EF4-FFF2-40B4-BE49-F238E27FC236}">
                      <a16:creationId xmlns:a16="http://schemas.microsoft.com/office/drawing/2014/main" id="{7F275E56-9E4D-42A2-A5A5-62A9035AC414}"/>
                    </a:ext>
                  </a:extLst>
                </p14:cNvPr>
                <p14:cNvContentPartPr/>
                <p14:nvPr/>
              </p14:nvContentPartPr>
              <p14:xfrm>
                <a:off x="6729779" y="2388571"/>
                <a:ext cx="1349280" cy="309600"/>
              </p14:xfrm>
            </p:contentPart>
          </mc:Choice>
          <mc:Fallback>
            <p:pic>
              <p:nvPicPr>
                <p:cNvPr id="20" name="Freihand 19">
                  <a:extLst>
                    <a:ext uri="{FF2B5EF4-FFF2-40B4-BE49-F238E27FC236}">
                      <a16:creationId xmlns:a16="http://schemas.microsoft.com/office/drawing/2014/main" id="{7F275E56-9E4D-42A2-A5A5-62A9035AC414}"/>
                    </a:ext>
                  </a:extLst>
                </p:cNvPr>
                <p:cNvPicPr/>
                <p:nvPr/>
              </p:nvPicPr>
              <p:blipFill>
                <a:blip r:embed="rId16"/>
                <a:stretch>
                  <a:fillRect/>
                </a:stretch>
              </p:blipFill>
              <p:spPr>
                <a:xfrm>
                  <a:off x="6725459" y="2384251"/>
                  <a:ext cx="135792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Freihand 20">
                  <a:extLst>
                    <a:ext uri="{FF2B5EF4-FFF2-40B4-BE49-F238E27FC236}">
                      <a16:creationId xmlns:a16="http://schemas.microsoft.com/office/drawing/2014/main" id="{5CD1E776-D302-43E2-BC7D-828CD479C087}"/>
                    </a:ext>
                  </a:extLst>
                </p14:cNvPr>
                <p14:cNvContentPartPr/>
                <p14:nvPr/>
              </p14:nvContentPartPr>
              <p14:xfrm>
                <a:off x="6628979" y="2534011"/>
                <a:ext cx="433800" cy="232920"/>
              </p14:xfrm>
            </p:contentPart>
          </mc:Choice>
          <mc:Fallback>
            <p:pic>
              <p:nvPicPr>
                <p:cNvPr id="21" name="Freihand 20">
                  <a:extLst>
                    <a:ext uri="{FF2B5EF4-FFF2-40B4-BE49-F238E27FC236}">
                      <a16:creationId xmlns:a16="http://schemas.microsoft.com/office/drawing/2014/main" id="{5CD1E776-D302-43E2-BC7D-828CD479C087}"/>
                    </a:ext>
                  </a:extLst>
                </p:cNvPr>
                <p:cNvPicPr/>
                <p:nvPr/>
              </p:nvPicPr>
              <p:blipFill>
                <a:blip r:embed="rId18"/>
                <a:stretch>
                  <a:fillRect/>
                </a:stretch>
              </p:blipFill>
              <p:spPr>
                <a:xfrm>
                  <a:off x="6624659" y="2529691"/>
                  <a:ext cx="442440" cy="24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23" name="Freihand 22">
                <a:extLst>
                  <a:ext uri="{FF2B5EF4-FFF2-40B4-BE49-F238E27FC236}">
                    <a16:creationId xmlns:a16="http://schemas.microsoft.com/office/drawing/2014/main" id="{83D49D37-4BD1-4DC8-A4AE-DE2C7B7D1CBA}"/>
                  </a:ext>
                </a:extLst>
              </p14:cNvPr>
              <p14:cNvContentPartPr/>
              <p14:nvPr/>
            </p14:nvContentPartPr>
            <p14:xfrm>
              <a:off x="8230259" y="2362651"/>
              <a:ext cx="95400" cy="176040"/>
            </p14:xfrm>
          </p:contentPart>
        </mc:Choice>
        <mc:Fallback>
          <p:pic>
            <p:nvPicPr>
              <p:cNvPr id="23" name="Freihand 22">
                <a:extLst>
                  <a:ext uri="{FF2B5EF4-FFF2-40B4-BE49-F238E27FC236}">
                    <a16:creationId xmlns:a16="http://schemas.microsoft.com/office/drawing/2014/main" id="{83D49D37-4BD1-4DC8-A4AE-DE2C7B7D1CBA}"/>
                  </a:ext>
                </a:extLst>
              </p:cNvPr>
              <p:cNvPicPr/>
              <p:nvPr/>
            </p:nvPicPr>
            <p:blipFill>
              <a:blip r:embed="rId20"/>
              <a:stretch>
                <a:fillRect/>
              </a:stretch>
            </p:blipFill>
            <p:spPr>
              <a:xfrm>
                <a:off x="8225939" y="2358331"/>
                <a:ext cx="104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a:extLst>
                  <a:ext uri="{FF2B5EF4-FFF2-40B4-BE49-F238E27FC236}">
                    <a16:creationId xmlns:a16="http://schemas.microsoft.com/office/drawing/2014/main" id="{7757AA78-59FF-4347-87D0-76C44E5E70D3}"/>
                  </a:ext>
                </a:extLst>
              </p14:cNvPr>
              <p14:cNvContentPartPr/>
              <p14:nvPr/>
            </p14:nvContentPartPr>
            <p14:xfrm>
              <a:off x="8351579" y="2327731"/>
              <a:ext cx="197280" cy="113400"/>
            </p14:xfrm>
          </p:contentPart>
        </mc:Choice>
        <mc:Fallback>
          <p:pic>
            <p:nvPicPr>
              <p:cNvPr id="24" name="Freihand 23">
                <a:extLst>
                  <a:ext uri="{FF2B5EF4-FFF2-40B4-BE49-F238E27FC236}">
                    <a16:creationId xmlns:a16="http://schemas.microsoft.com/office/drawing/2014/main" id="{7757AA78-59FF-4347-87D0-76C44E5E70D3}"/>
                  </a:ext>
                </a:extLst>
              </p:cNvPr>
              <p:cNvPicPr/>
              <p:nvPr/>
            </p:nvPicPr>
            <p:blipFill>
              <a:blip r:embed="rId22"/>
              <a:stretch>
                <a:fillRect/>
              </a:stretch>
            </p:blipFill>
            <p:spPr>
              <a:xfrm>
                <a:off x="8347259" y="2323411"/>
                <a:ext cx="205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2DA009B9-DEBD-41FA-B390-6CE28E671F67}"/>
                  </a:ext>
                </a:extLst>
              </p14:cNvPr>
              <p14:cNvContentPartPr/>
              <p14:nvPr/>
            </p14:nvContentPartPr>
            <p14:xfrm>
              <a:off x="8691779" y="2385691"/>
              <a:ext cx="161280" cy="69480"/>
            </p14:xfrm>
          </p:contentPart>
        </mc:Choice>
        <mc:Fallback>
          <p:pic>
            <p:nvPicPr>
              <p:cNvPr id="25" name="Freihand 24">
                <a:extLst>
                  <a:ext uri="{FF2B5EF4-FFF2-40B4-BE49-F238E27FC236}">
                    <a16:creationId xmlns:a16="http://schemas.microsoft.com/office/drawing/2014/main" id="{2DA009B9-DEBD-41FA-B390-6CE28E671F67}"/>
                  </a:ext>
                </a:extLst>
              </p:cNvPr>
              <p:cNvPicPr/>
              <p:nvPr/>
            </p:nvPicPr>
            <p:blipFill>
              <a:blip r:embed="rId24"/>
              <a:stretch>
                <a:fillRect/>
              </a:stretch>
            </p:blipFill>
            <p:spPr>
              <a:xfrm>
                <a:off x="8687459" y="2381371"/>
                <a:ext cx="169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Freihand 25">
                <a:extLst>
                  <a:ext uri="{FF2B5EF4-FFF2-40B4-BE49-F238E27FC236}">
                    <a16:creationId xmlns:a16="http://schemas.microsoft.com/office/drawing/2014/main" id="{37538560-D1D7-4675-8C33-F08F9C963FBB}"/>
                  </a:ext>
                </a:extLst>
              </p14:cNvPr>
              <p14:cNvContentPartPr/>
              <p14:nvPr/>
            </p14:nvContentPartPr>
            <p14:xfrm>
              <a:off x="8805539" y="2327011"/>
              <a:ext cx="360" cy="360"/>
            </p14:xfrm>
          </p:contentPart>
        </mc:Choice>
        <mc:Fallback>
          <p:pic>
            <p:nvPicPr>
              <p:cNvPr id="26" name="Freihand 25">
                <a:extLst>
                  <a:ext uri="{FF2B5EF4-FFF2-40B4-BE49-F238E27FC236}">
                    <a16:creationId xmlns:a16="http://schemas.microsoft.com/office/drawing/2014/main" id="{37538560-D1D7-4675-8C33-F08F9C963FBB}"/>
                  </a:ext>
                </a:extLst>
              </p:cNvPr>
              <p:cNvPicPr/>
              <p:nvPr/>
            </p:nvPicPr>
            <p:blipFill>
              <a:blip r:embed="rId26"/>
              <a:stretch>
                <a:fillRect/>
              </a:stretch>
            </p:blipFill>
            <p:spPr>
              <a:xfrm>
                <a:off x="8801219" y="2322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7" name="Freihand 26">
                <a:extLst>
                  <a:ext uri="{FF2B5EF4-FFF2-40B4-BE49-F238E27FC236}">
                    <a16:creationId xmlns:a16="http://schemas.microsoft.com/office/drawing/2014/main" id="{DF22D289-9CB3-48FC-AEEE-0F284513D7D3}"/>
                  </a:ext>
                </a:extLst>
              </p14:cNvPr>
              <p14:cNvContentPartPr/>
              <p14:nvPr/>
            </p14:nvContentPartPr>
            <p14:xfrm>
              <a:off x="9033059" y="2286331"/>
              <a:ext cx="187200" cy="156600"/>
            </p14:xfrm>
          </p:contentPart>
        </mc:Choice>
        <mc:Fallback>
          <p:pic>
            <p:nvPicPr>
              <p:cNvPr id="27" name="Freihand 26">
                <a:extLst>
                  <a:ext uri="{FF2B5EF4-FFF2-40B4-BE49-F238E27FC236}">
                    <a16:creationId xmlns:a16="http://schemas.microsoft.com/office/drawing/2014/main" id="{DF22D289-9CB3-48FC-AEEE-0F284513D7D3}"/>
                  </a:ext>
                </a:extLst>
              </p:cNvPr>
              <p:cNvPicPr/>
              <p:nvPr/>
            </p:nvPicPr>
            <p:blipFill>
              <a:blip r:embed="rId28"/>
              <a:stretch>
                <a:fillRect/>
              </a:stretch>
            </p:blipFill>
            <p:spPr>
              <a:xfrm>
                <a:off x="9028739" y="2282011"/>
                <a:ext cx="1958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 name="Freihand 27">
                <a:extLst>
                  <a:ext uri="{FF2B5EF4-FFF2-40B4-BE49-F238E27FC236}">
                    <a16:creationId xmlns:a16="http://schemas.microsoft.com/office/drawing/2014/main" id="{1C18E0A2-74DE-45F2-B55C-BD68391AAB12}"/>
                  </a:ext>
                </a:extLst>
              </p14:cNvPr>
              <p14:cNvContentPartPr/>
              <p14:nvPr/>
            </p14:nvContentPartPr>
            <p14:xfrm>
              <a:off x="9235379" y="2350771"/>
              <a:ext cx="96840" cy="67680"/>
            </p14:xfrm>
          </p:contentPart>
        </mc:Choice>
        <mc:Fallback>
          <p:pic>
            <p:nvPicPr>
              <p:cNvPr id="28" name="Freihand 27">
                <a:extLst>
                  <a:ext uri="{FF2B5EF4-FFF2-40B4-BE49-F238E27FC236}">
                    <a16:creationId xmlns:a16="http://schemas.microsoft.com/office/drawing/2014/main" id="{1C18E0A2-74DE-45F2-B55C-BD68391AAB12}"/>
                  </a:ext>
                </a:extLst>
              </p:cNvPr>
              <p:cNvPicPr/>
              <p:nvPr/>
            </p:nvPicPr>
            <p:blipFill>
              <a:blip r:embed="rId30"/>
              <a:stretch>
                <a:fillRect/>
              </a:stretch>
            </p:blipFill>
            <p:spPr>
              <a:xfrm>
                <a:off x="9231059" y="2346451"/>
                <a:ext cx="105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9" name="Freihand 28">
                <a:extLst>
                  <a:ext uri="{FF2B5EF4-FFF2-40B4-BE49-F238E27FC236}">
                    <a16:creationId xmlns:a16="http://schemas.microsoft.com/office/drawing/2014/main" id="{A7D0235A-8B0C-49C4-82E8-3A1076041C7B}"/>
                  </a:ext>
                </a:extLst>
              </p14:cNvPr>
              <p14:cNvContentPartPr/>
              <p14:nvPr/>
            </p14:nvContentPartPr>
            <p14:xfrm>
              <a:off x="9641819" y="2274091"/>
              <a:ext cx="8640" cy="176040"/>
            </p14:xfrm>
          </p:contentPart>
        </mc:Choice>
        <mc:Fallback>
          <p:pic>
            <p:nvPicPr>
              <p:cNvPr id="29" name="Freihand 28">
                <a:extLst>
                  <a:ext uri="{FF2B5EF4-FFF2-40B4-BE49-F238E27FC236}">
                    <a16:creationId xmlns:a16="http://schemas.microsoft.com/office/drawing/2014/main" id="{A7D0235A-8B0C-49C4-82E8-3A1076041C7B}"/>
                  </a:ext>
                </a:extLst>
              </p:cNvPr>
              <p:cNvPicPr/>
              <p:nvPr/>
            </p:nvPicPr>
            <p:blipFill>
              <a:blip r:embed="rId32"/>
              <a:stretch>
                <a:fillRect/>
              </a:stretch>
            </p:blipFill>
            <p:spPr>
              <a:xfrm>
                <a:off x="9637499" y="2269771"/>
                <a:ext cx="17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0" name="Freihand 29">
                <a:extLst>
                  <a:ext uri="{FF2B5EF4-FFF2-40B4-BE49-F238E27FC236}">
                    <a16:creationId xmlns:a16="http://schemas.microsoft.com/office/drawing/2014/main" id="{368E7605-517B-40C3-B0FC-794C55DFD1B7}"/>
                  </a:ext>
                </a:extLst>
              </p14:cNvPr>
              <p14:cNvContentPartPr/>
              <p14:nvPr/>
            </p14:nvContentPartPr>
            <p14:xfrm>
              <a:off x="9567299" y="2252491"/>
              <a:ext cx="136080" cy="113040"/>
            </p14:xfrm>
          </p:contentPart>
        </mc:Choice>
        <mc:Fallback>
          <p:pic>
            <p:nvPicPr>
              <p:cNvPr id="30" name="Freihand 29">
                <a:extLst>
                  <a:ext uri="{FF2B5EF4-FFF2-40B4-BE49-F238E27FC236}">
                    <a16:creationId xmlns:a16="http://schemas.microsoft.com/office/drawing/2014/main" id="{368E7605-517B-40C3-B0FC-794C55DFD1B7}"/>
                  </a:ext>
                </a:extLst>
              </p:cNvPr>
              <p:cNvPicPr/>
              <p:nvPr/>
            </p:nvPicPr>
            <p:blipFill>
              <a:blip r:embed="rId34"/>
              <a:stretch>
                <a:fillRect/>
              </a:stretch>
            </p:blipFill>
            <p:spPr>
              <a:xfrm>
                <a:off x="9562979" y="2248171"/>
                <a:ext cx="144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 name="Freihand 30">
                <a:extLst>
                  <a:ext uri="{FF2B5EF4-FFF2-40B4-BE49-F238E27FC236}">
                    <a16:creationId xmlns:a16="http://schemas.microsoft.com/office/drawing/2014/main" id="{1F33831D-1ABF-41FF-BC5B-819098D7854B}"/>
                  </a:ext>
                </a:extLst>
              </p14:cNvPr>
              <p14:cNvContentPartPr/>
              <p14:nvPr/>
            </p14:nvContentPartPr>
            <p14:xfrm>
              <a:off x="9722099" y="2225491"/>
              <a:ext cx="122400" cy="159840"/>
            </p14:xfrm>
          </p:contentPart>
        </mc:Choice>
        <mc:Fallback>
          <p:pic>
            <p:nvPicPr>
              <p:cNvPr id="31" name="Freihand 30">
                <a:extLst>
                  <a:ext uri="{FF2B5EF4-FFF2-40B4-BE49-F238E27FC236}">
                    <a16:creationId xmlns:a16="http://schemas.microsoft.com/office/drawing/2014/main" id="{1F33831D-1ABF-41FF-BC5B-819098D7854B}"/>
                  </a:ext>
                </a:extLst>
              </p:cNvPr>
              <p:cNvPicPr/>
              <p:nvPr/>
            </p:nvPicPr>
            <p:blipFill>
              <a:blip r:embed="rId36"/>
              <a:stretch>
                <a:fillRect/>
              </a:stretch>
            </p:blipFill>
            <p:spPr>
              <a:xfrm>
                <a:off x="9717779" y="2221171"/>
                <a:ext cx="131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2" name="Freihand 31">
                <a:extLst>
                  <a:ext uri="{FF2B5EF4-FFF2-40B4-BE49-F238E27FC236}">
                    <a16:creationId xmlns:a16="http://schemas.microsoft.com/office/drawing/2014/main" id="{AB7B5F27-E545-4C53-828B-F0D38DADD0F0}"/>
                  </a:ext>
                </a:extLst>
              </p14:cNvPr>
              <p14:cNvContentPartPr/>
              <p14:nvPr/>
            </p14:nvContentPartPr>
            <p14:xfrm>
              <a:off x="9904259" y="2226211"/>
              <a:ext cx="18000" cy="176760"/>
            </p14:xfrm>
          </p:contentPart>
        </mc:Choice>
        <mc:Fallback>
          <p:pic>
            <p:nvPicPr>
              <p:cNvPr id="32" name="Freihand 31">
                <a:extLst>
                  <a:ext uri="{FF2B5EF4-FFF2-40B4-BE49-F238E27FC236}">
                    <a16:creationId xmlns:a16="http://schemas.microsoft.com/office/drawing/2014/main" id="{AB7B5F27-E545-4C53-828B-F0D38DADD0F0}"/>
                  </a:ext>
                </a:extLst>
              </p:cNvPr>
              <p:cNvPicPr/>
              <p:nvPr/>
            </p:nvPicPr>
            <p:blipFill>
              <a:blip r:embed="rId38"/>
              <a:stretch>
                <a:fillRect/>
              </a:stretch>
            </p:blipFill>
            <p:spPr>
              <a:xfrm>
                <a:off x="9899939" y="2221891"/>
                <a:ext cx="26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3" name="Freihand 32">
                <a:extLst>
                  <a:ext uri="{FF2B5EF4-FFF2-40B4-BE49-F238E27FC236}">
                    <a16:creationId xmlns:a16="http://schemas.microsoft.com/office/drawing/2014/main" id="{DBA2A89A-7AAC-4FA4-86DB-42CF33F49E35}"/>
                  </a:ext>
                </a:extLst>
              </p14:cNvPr>
              <p14:cNvContentPartPr/>
              <p14:nvPr/>
            </p14:nvContentPartPr>
            <p14:xfrm>
              <a:off x="9965819" y="2196331"/>
              <a:ext cx="28800" cy="176040"/>
            </p14:xfrm>
          </p:contentPart>
        </mc:Choice>
        <mc:Fallback>
          <p:pic>
            <p:nvPicPr>
              <p:cNvPr id="33" name="Freihand 32">
                <a:extLst>
                  <a:ext uri="{FF2B5EF4-FFF2-40B4-BE49-F238E27FC236}">
                    <a16:creationId xmlns:a16="http://schemas.microsoft.com/office/drawing/2014/main" id="{DBA2A89A-7AAC-4FA4-86DB-42CF33F49E35}"/>
                  </a:ext>
                </a:extLst>
              </p:cNvPr>
              <p:cNvPicPr/>
              <p:nvPr/>
            </p:nvPicPr>
            <p:blipFill>
              <a:blip r:embed="rId40"/>
              <a:stretch>
                <a:fillRect/>
              </a:stretch>
            </p:blipFill>
            <p:spPr>
              <a:xfrm>
                <a:off x="9961499" y="2192011"/>
                <a:ext cx="37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Freihand 33">
                <a:extLst>
                  <a:ext uri="{FF2B5EF4-FFF2-40B4-BE49-F238E27FC236}">
                    <a16:creationId xmlns:a16="http://schemas.microsoft.com/office/drawing/2014/main" id="{61D5F66B-2C97-4F3A-8971-6869DE9E7DCF}"/>
                  </a:ext>
                </a:extLst>
              </p14:cNvPr>
              <p14:cNvContentPartPr/>
              <p14:nvPr/>
            </p14:nvContentPartPr>
            <p14:xfrm>
              <a:off x="10043939" y="2306491"/>
              <a:ext cx="4320" cy="55080"/>
            </p14:xfrm>
          </p:contentPart>
        </mc:Choice>
        <mc:Fallback>
          <p:pic>
            <p:nvPicPr>
              <p:cNvPr id="34" name="Freihand 33">
                <a:extLst>
                  <a:ext uri="{FF2B5EF4-FFF2-40B4-BE49-F238E27FC236}">
                    <a16:creationId xmlns:a16="http://schemas.microsoft.com/office/drawing/2014/main" id="{61D5F66B-2C97-4F3A-8971-6869DE9E7DCF}"/>
                  </a:ext>
                </a:extLst>
              </p:cNvPr>
              <p:cNvPicPr/>
              <p:nvPr/>
            </p:nvPicPr>
            <p:blipFill>
              <a:blip r:embed="rId42"/>
              <a:stretch>
                <a:fillRect/>
              </a:stretch>
            </p:blipFill>
            <p:spPr>
              <a:xfrm>
                <a:off x="10039619" y="2302171"/>
                <a:ext cx="12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 name="Freihand 34">
                <a:extLst>
                  <a:ext uri="{FF2B5EF4-FFF2-40B4-BE49-F238E27FC236}">
                    <a16:creationId xmlns:a16="http://schemas.microsoft.com/office/drawing/2014/main" id="{00524493-A264-41C2-AF56-AC5BCFC66CDC}"/>
                  </a:ext>
                </a:extLst>
              </p14:cNvPr>
              <p14:cNvContentPartPr/>
              <p14:nvPr/>
            </p14:nvContentPartPr>
            <p14:xfrm>
              <a:off x="10062299" y="2284531"/>
              <a:ext cx="92520" cy="210960"/>
            </p14:xfrm>
          </p:contentPart>
        </mc:Choice>
        <mc:Fallback>
          <p:pic>
            <p:nvPicPr>
              <p:cNvPr id="35" name="Freihand 34">
                <a:extLst>
                  <a:ext uri="{FF2B5EF4-FFF2-40B4-BE49-F238E27FC236}">
                    <a16:creationId xmlns:a16="http://schemas.microsoft.com/office/drawing/2014/main" id="{00524493-A264-41C2-AF56-AC5BCFC66CDC}"/>
                  </a:ext>
                </a:extLst>
              </p:cNvPr>
              <p:cNvPicPr/>
              <p:nvPr/>
            </p:nvPicPr>
            <p:blipFill>
              <a:blip r:embed="rId44"/>
              <a:stretch>
                <a:fillRect/>
              </a:stretch>
            </p:blipFill>
            <p:spPr>
              <a:xfrm>
                <a:off x="10057979" y="2280211"/>
                <a:ext cx="1011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 name="Freihand 35">
                <a:extLst>
                  <a:ext uri="{FF2B5EF4-FFF2-40B4-BE49-F238E27FC236}">
                    <a16:creationId xmlns:a16="http://schemas.microsoft.com/office/drawing/2014/main" id="{ECDF5D11-C2E9-467B-9ABF-F7C094902221}"/>
                  </a:ext>
                </a:extLst>
              </p14:cNvPr>
              <p14:cNvContentPartPr/>
              <p14:nvPr/>
            </p14:nvContentPartPr>
            <p14:xfrm>
              <a:off x="10172459" y="2269771"/>
              <a:ext cx="83880" cy="91440"/>
            </p14:xfrm>
          </p:contentPart>
        </mc:Choice>
        <mc:Fallback>
          <p:pic>
            <p:nvPicPr>
              <p:cNvPr id="36" name="Freihand 35">
                <a:extLst>
                  <a:ext uri="{FF2B5EF4-FFF2-40B4-BE49-F238E27FC236}">
                    <a16:creationId xmlns:a16="http://schemas.microsoft.com/office/drawing/2014/main" id="{ECDF5D11-C2E9-467B-9ABF-F7C094902221}"/>
                  </a:ext>
                </a:extLst>
              </p:cNvPr>
              <p:cNvPicPr/>
              <p:nvPr/>
            </p:nvPicPr>
            <p:blipFill>
              <a:blip r:embed="rId46"/>
              <a:stretch>
                <a:fillRect/>
              </a:stretch>
            </p:blipFill>
            <p:spPr>
              <a:xfrm>
                <a:off x="10168139" y="2265451"/>
                <a:ext cx="92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7" name="Freihand 36">
                <a:extLst>
                  <a:ext uri="{FF2B5EF4-FFF2-40B4-BE49-F238E27FC236}">
                    <a16:creationId xmlns:a16="http://schemas.microsoft.com/office/drawing/2014/main" id="{0C4D9BA7-6ACA-4A52-A6C6-E4498E16BF5C}"/>
                  </a:ext>
                </a:extLst>
              </p14:cNvPr>
              <p14:cNvContentPartPr/>
              <p14:nvPr/>
            </p14:nvContentPartPr>
            <p14:xfrm>
              <a:off x="10084259" y="2163931"/>
              <a:ext cx="35280" cy="7200"/>
            </p14:xfrm>
          </p:contentPart>
        </mc:Choice>
        <mc:Fallback>
          <p:pic>
            <p:nvPicPr>
              <p:cNvPr id="37" name="Freihand 36">
                <a:extLst>
                  <a:ext uri="{FF2B5EF4-FFF2-40B4-BE49-F238E27FC236}">
                    <a16:creationId xmlns:a16="http://schemas.microsoft.com/office/drawing/2014/main" id="{0C4D9BA7-6ACA-4A52-A6C6-E4498E16BF5C}"/>
                  </a:ext>
                </a:extLst>
              </p:cNvPr>
              <p:cNvPicPr/>
              <p:nvPr/>
            </p:nvPicPr>
            <p:blipFill>
              <a:blip r:embed="rId48"/>
              <a:stretch>
                <a:fillRect/>
              </a:stretch>
            </p:blipFill>
            <p:spPr>
              <a:xfrm>
                <a:off x="10079939" y="2159611"/>
                <a:ext cx="439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Freihand 37">
                <a:extLst>
                  <a:ext uri="{FF2B5EF4-FFF2-40B4-BE49-F238E27FC236}">
                    <a16:creationId xmlns:a16="http://schemas.microsoft.com/office/drawing/2014/main" id="{A16F7636-6178-472F-8D5F-6CE35DF163B2}"/>
                  </a:ext>
                </a:extLst>
              </p14:cNvPr>
              <p14:cNvContentPartPr/>
              <p14:nvPr/>
            </p14:nvContentPartPr>
            <p14:xfrm>
              <a:off x="10338419" y="2303611"/>
              <a:ext cx="113040" cy="27000"/>
            </p14:xfrm>
          </p:contentPart>
        </mc:Choice>
        <mc:Fallback>
          <p:pic>
            <p:nvPicPr>
              <p:cNvPr id="38" name="Freihand 37">
                <a:extLst>
                  <a:ext uri="{FF2B5EF4-FFF2-40B4-BE49-F238E27FC236}">
                    <a16:creationId xmlns:a16="http://schemas.microsoft.com/office/drawing/2014/main" id="{A16F7636-6178-472F-8D5F-6CE35DF163B2}"/>
                  </a:ext>
                </a:extLst>
              </p:cNvPr>
              <p:cNvPicPr/>
              <p:nvPr/>
            </p:nvPicPr>
            <p:blipFill>
              <a:blip r:embed="rId50"/>
              <a:stretch>
                <a:fillRect/>
              </a:stretch>
            </p:blipFill>
            <p:spPr>
              <a:xfrm>
                <a:off x="10334099" y="2299291"/>
                <a:ext cx="121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Freihand 38">
                <a:extLst>
                  <a:ext uri="{FF2B5EF4-FFF2-40B4-BE49-F238E27FC236}">
                    <a16:creationId xmlns:a16="http://schemas.microsoft.com/office/drawing/2014/main" id="{DC67C28A-CB63-436C-A721-5276C09ACF7B}"/>
                  </a:ext>
                </a:extLst>
              </p14:cNvPr>
              <p14:cNvContentPartPr/>
              <p14:nvPr/>
            </p14:nvContentPartPr>
            <p14:xfrm>
              <a:off x="10527059" y="2246731"/>
              <a:ext cx="104400" cy="100440"/>
            </p14:xfrm>
          </p:contentPart>
        </mc:Choice>
        <mc:Fallback>
          <p:pic>
            <p:nvPicPr>
              <p:cNvPr id="39" name="Freihand 38">
                <a:extLst>
                  <a:ext uri="{FF2B5EF4-FFF2-40B4-BE49-F238E27FC236}">
                    <a16:creationId xmlns:a16="http://schemas.microsoft.com/office/drawing/2014/main" id="{DC67C28A-CB63-436C-A721-5276C09ACF7B}"/>
                  </a:ext>
                </a:extLst>
              </p:cNvPr>
              <p:cNvPicPr/>
              <p:nvPr/>
            </p:nvPicPr>
            <p:blipFill>
              <a:blip r:embed="rId52"/>
              <a:stretch>
                <a:fillRect/>
              </a:stretch>
            </p:blipFill>
            <p:spPr>
              <a:xfrm>
                <a:off x="10522379" y="2242411"/>
                <a:ext cx="113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Freihand 39">
                <a:extLst>
                  <a:ext uri="{FF2B5EF4-FFF2-40B4-BE49-F238E27FC236}">
                    <a16:creationId xmlns:a16="http://schemas.microsoft.com/office/drawing/2014/main" id="{24BED868-F8BE-4C59-AF15-F96EB8C3D09A}"/>
                  </a:ext>
                </a:extLst>
              </p14:cNvPr>
              <p14:cNvContentPartPr/>
              <p14:nvPr/>
            </p14:nvContentPartPr>
            <p14:xfrm>
              <a:off x="10633619" y="2224051"/>
              <a:ext cx="404640" cy="141480"/>
            </p14:xfrm>
          </p:contentPart>
        </mc:Choice>
        <mc:Fallback>
          <p:pic>
            <p:nvPicPr>
              <p:cNvPr id="40" name="Freihand 39">
                <a:extLst>
                  <a:ext uri="{FF2B5EF4-FFF2-40B4-BE49-F238E27FC236}">
                    <a16:creationId xmlns:a16="http://schemas.microsoft.com/office/drawing/2014/main" id="{24BED868-F8BE-4C59-AF15-F96EB8C3D09A}"/>
                  </a:ext>
                </a:extLst>
              </p:cNvPr>
              <p:cNvPicPr/>
              <p:nvPr/>
            </p:nvPicPr>
            <p:blipFill>
              <a:blip r:embed="rId54"/>
              <a:stretch>
                <a:fillRect/>
              </a:stretch>
            </p:blipFill>
            <p:spPr>
              <a:xfrm>
                <a:off x="10629299" y="2219731"/>
                <a:ext cx="413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8C44DE43-38C3-4AA9-8369-319E003EFB46}"/>
                  </a:ext>
                </a:extLst>
              </p14:cNvPr>
              <p14:cNvContentPartPr/>
              <p14:nvPr/>
            </p14:nvContentPartPr>
            <p14:xfrm>
              <a:off x="11191619" y="1993651"/>
              <a:ext cx="5400" cy="188280"/>
            </p14:xfrm>
          </p:contentPart>
        </mc:Choice>
        <mc:Fallback>
          <p:pic>
            <p:nvPicPr>
              <p:cNvPr id="41" name="Freihand 40">
                <a:extLst>
                  <a:ext uri="{FF2B5EF4-FFF2-40B4-BE49-F238E27FC236}">
                    <a16:creationId xmlns:a16="http://schemas.microsoft.com/office/drawing/2014/main" id="{8C44DE43-38C3-4AA9-8369-319E003EFB46}"/>
                  </a:ext>
                </a:extLst>
              </p:cNvPr>
              <p:cNvPicPr/>
              <p:nvPr/>
            </p:nvPicPr>
            <p:blipFill>
              <a:blip r:embed="rId56"/>
              <a:stretch>
                <a:fillRect/>
              </a:stretch>
            </p:blipFill>
            <p:spPr>
              <a:xfrm>
                <a:off x="11187299" y="1989331"/>
                <a:ext cx="140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Freihand 41">
                <a:extLst>
                  <a:ext uri="{FF2B5EF4-FFF2-40B4-BE49-F238E27FC236}">
                    <a16:creationId xmlns:a16="http://schemas.microsoft.com/office/drawing/2014/main" id="{72800172-07B7-4669-ACF2-7088068F4FB5}"/>
                  </a:ext>
                </a:extLst>
              </p14:cNvPr>
              <p14:cNvContentPartPr/>
              <p14:nvPr/>
            </p14:nvContentPartPr>
            <p14:xfrm>
              <a:off x="11177939" y="2349691"/>
              <a:ext cx="360" cy="360"/>
            </p14:xfrm>
          </p:contentPart>
        </mc:Choice>
        <mc:Fallback>
          <p:pic>
            <p:nvPicPr>
              <p:cNvPr id="42" name="Freihand 41">
                <a:extLst>
                  <a:ext uri="{FF2B5EF4-FFF2-40B4-BE49-F238E27FC236}">
                    <a16:creationId xmlns:a16="http://schemas.microsoft.com/office/drawing/2014/main" id="{72800172-07B7-4669-ACF2-7088068F4FB5}"/>
                  </a:ext>
                </a:extLst>
              </p:cNvPr>
              <p:cNvPicPr/>
              <p:nvPr/>
            </p:nvPicPr>
            <p:blipFill>
              <a:blip r:embed="rId26"/>
              <a:stretch>
                <a:fillRect/>
              </a:stretch>
            </p:blipFill>
            <p:spPr>
              <a:xfrm>
                <a:off x="11173619" y="2345371"/>
                <a:ext cx="9000" cy="9000"/>
              </a:xfrm>
              <a:prstGeom prst="rect">
                <a:avLst/>
              </a:prstGeom>
            </p:spPr>
          </p:pic>
        </mc:Fallback>
      </mc:AlternateContent>
    </p:spTree>
    <p:extLst>
      <p:ext uri="{BB962C8B-B14F-4D97-AF65-F5344CB8AC3E}">
        <p14:creationId xmlns:p14="http://schemas.microsoft.com/office/powerpoint/2010/main" val="191745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4801" y="104531"/>
            <a:ext cx="7597213" cy="744863"/>
          </a:xfrm>
          <a:prstGeom prst="rect">
            <a:avLst/>
          </a:prstGeom>
          <a:noFill/>
          <a:ln>
            <a:noFill/>
          </a:ln>
        </p:spPr>
        <p:txBody>
          <a:bodyPr lIns="81638" tIns="40819" rIns="81638" bIns="40819" anchor="ctr" anchorCtr="1"/>
          <a:lstStyle/>
          <a:p>
            <a:r>
              <a:rPr lang="de-DE" sz="2903" b="1" dirty="0"/>
              <a:t>Short </a:t>
            </a:r>
            <a:r>
              <a:rPr lang="de-DE" sz="2903" b="1" dirty="0" err="1"/>
              <a:t>run</a:t>
            </a:r>
            <a:r>
              <a:rPr lang="de-DE" sz="2903" b="1" dirty="0"/>
              <a:t> </a:t>
            </a:r>
            <a:r>
              <a:rPr lang="de-DE" sz="2903" b="1" dirty="0" err="1"/>
              <a:t>equilibrium</a:t>
            </a:r>
            <a:endParaRPr lang="de-DE" sz="2903" b="1" dirty="0"/>
          </a:p>
        </p:txBody>
      </p:sp>
      <p:cxnSp>
        <p:nvCxnSpPr>
          <p:cNvPr id="8" name="Straight Arrow Connector 6"/>
          <p:cNvCxnSpPr/>
          <p:nvPr/>
        </p:nvCxnSpPr>
        <p:spPr>
          <a:xfrm flipV="1">
            <a:off x="1896725"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896726"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562115" y="1077570"/>
            <a:ext cx="258404" cy="343620"/>
          </a:xfrm>
          <a:prstGeom prst="rect">
            <a:avLst/>
          </a:prstGeom>
          <a:noFill/>
        </p:spPr>
        <p:txBody>
          <a:bodyPr wrap="none" rtlCol="0">
            <a:spAutoFit/>
          </a:bodyPr>
          <a:lstStyle/>
          <a:p>
            <a:r>
              <a:rPr lang="de-DE" sz="1633" dirty="0"/>
              <a:t>r</a:t>
            </a:r>
          </a:p>
        </p:txBody>
      </p:sp>
      <p:sp>
        <p:nvSpPr>
          <p:cNvPr id="11" name="Textfeld 10"/>
          <p:cNvSpPr txBox="1"/>
          <p:nvPr/>
        </p:nvSpPr>
        <p:spPr>
          <a:xfrm>
            <a:off x="7244737"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876489"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369440"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459598" y="3162727"/>
            <a:ext cx="1184940" cy="427361"/>
          </a:xfrm>
          <a:prstGeom prst="rect">
            <a:avLst/>
          </a:prstGeom>
          <a:noFill/>
        </p:spPr>
        <p:txBody>
          <a:bodyPr wrap="none" rtlCol="0">
            <a:spAutoFit/>
          </a:bodyPr>
          <a:lstStyle/>
          <a:p>
            <a:r>
              <a:rPr lang="de-DE" sz="2177" b="1" dirty="0"/>
              <a:t>IS </a:t>
            </a:r>
            <a:r>
              <a:rPr lang="de-DE" sz="2177" b="1" dirty="0" err="1"/>
              <a:t>curve</a:t>
            </a:r>
            <a:endParaRPr lang="de-DE" sz="2177" b="1" dirty="0"/>
          </a:p>
        </p:txBody>
      </p:sp>
      <p:sp>
        <p:nvSpPr>
          <p:cNvPr id="16" name="Textfeld 15"/>
          <p:cNvSpPr txBox="1"/>
          <p:nvPr/>
        </p:nvSpPr>
        <p:spPr>
          <a:xfrm>
            <a:off x="6047457" y="946937"/>
            <a:ext cx="572593" cy="427361"/>
          </a:xfrm>
          <a:prstGeom prst="rect">
            <a:avLst/>
          </a:prstGeom>
          <a:noFill/>
        </p:spPr>
        <p:txBody>
          <a:bodyPr wrap="none" rtlCol="0">
            <a:spAutoFit/>
          </a:bodyPr>
          <a:lstStyle/>
          <a:p>
            <a:r>
              <a:rPr lang="de-DE" sz="2177" b="1" dirty="0"/>
              <a:t>TR</a:t>
            </a:r>
          </a:p>
        </p:txBody>
      </p:sp>
      <p:cxnSp>
        <p:nvCxnSpPr>
          <p:cNvPr id="21" name="Gerade Verbindung 20"/>
          <p:cNvCxnSpPr/>
          <p:nvPr/>
        </p:nvCxnSpPr>
        <p:spPr>
          <a:xfrm flipH="1">
            <a:off x="1896726"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577812"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184246" y="5324032"/>
            <a:ext cx="8787133" cy="1432443"/>
          </a:xfrm>
          <a:prstGeom prst="rect">
            <a:avLst/>
          </a:prstGeom>
          <a:noFill/>
        </p:spPr>
        <p:txBody>
          <a:bodyPr wrap="square" rtlCol="0">
            <a:spAutoFit/>
          </a:bodyPr>
          <a:lstStyle/>
          <a:p>
            <a:r>
              <a:rPr lang="de-DE" sz="2177" b="1" dirty="0"/>
              <a:t>The </a:t>
            </a:r>
            <a:r>
              <a:rPr lang="de-DE" sz="2177" b="1" dirty="0" err="1"/>
              <a:t>intersection</a:t>
            </a:r>
            <a:r>
              <a:rPr lang="de-DE" sz="2177" b="1" dirty="0"/>
              <a:t> </a:t>
            </a:r>
            <a:r>
              <a:rPr lang="de-DE" sz="2177" b="1" dirty="0" err="1"/>
              <a:t>of</a:t>
            </a:r>
            <a:r>
              <a:rPr lang="de-DE" sz="2177" b="1" dirty="0"/>
              <a:t> </a:t>
            </a:r>
            <a:r>
              <a:rPr lang="de-DE" sz="2177" b="1" dirty="0" err="1"/>
              <a:t>the</a:t>
            </a:r>
            <a:r>
              <a:rPr lang="de-DE" sz="2177" b="1" dirty="0"/>
              <a:t> IS </a:t>
            </a:r>
            <a:r>
              <a:rPr lang="de-DE" sz="2177" b="1" dirty="0" err="1"/>
              <a:t>curve</a:t>
            </a:r>
            <a:r>
              <a:rPr lang="de-DE" sz="2177" b="1" dirty="0"/>
              <a:t> and </a:t>
            </a:r>
            <a:r>
              <a:rPr lang="de-DE" sz="2177" b="1" dirty="0" err="1"/>
              <a:t>the</a:t>
            </a:r>
            <a:r>
              <a:rPr lang="de-DE" sz="2177" b="1" dirty="0"/>
              <a:t> TR </a:t>
            </a:r>
            <a:r>
              <a:rPr lang="de-DE" sz="2177" b="1" dirty="0" err="1"/>
              <a:t>curve</a:t>
            </a:r>
            <a:r>
              <a:rPr lang="de-DE" sz="2177" b="1" dirty="0"/>
              <a:t> </a:t>
            </a:r>
            <a:r>
              <a:rPr lang="de-DE" sz="2177" b="1" dirty="0" err="1"/>
              <a:t>represents</a:t>
            </a:r>
            <a:r>
              <a:rPr lang="de-DE" sz="2177" b="1" dirty="0"/>
              <a:t> </a:t>
            </a:r>
            <a:r>
              <a:rPr lang="de-DE" sz="2177" b="1" dirty="0" err="1"/>
              <a:t>the</a:t>
            </a:r>
            <a:r>
              <a:rPr lang="de-DE" sz="2177" b="1" dirty="0"/>
              <a:t> </a:t>
            </a:r>
            <a:r>
              <a:rPr lang="de-DE" sz="2177" b="1" dirty="0" err="1"/>
              <a:t>short</a:t>
            </a:r>
            <a:r>
              <a:rPr lang="de-DE" sz="2177" b="1" dirty="0"/>
              <a:t> </a:t>
            </a:r>
            <a:r>
              <a:rPr lang="de-DE" sz="2177" b="1" dirty="0" err="1"/>
              <a:t>run</a:t>
            </a:r>
            <a:r>
              <a:rPr lang="de-DE" sz="2177" b="1" dirty="0"/>
              <a:t> </a:t>
            </a:r>
            <a:r>
              <a:rPr lang="de-DE" sz="2177" b="1" dirty="0" err="1"/>
              <a:t>equilibrium</a:t>
            </a:r>
            <a:r>
              <a:rPr lang="de-DE" sz="2177" b="1" dirty="0"/>
              <a:t> </a:t>
            </a:r>
            <a:r>
              <a:rPr lang="de-DE" sz="2177" b="1" dirty="0" err="1"/>
              <a:t>with</a:t>
            </a:r>
            <a:r>
              <a:rPr lang="de-DE" sz="2177" b="1" dirty="0"/>
              <a:t> </a:t>
            </a:r>
            <a:r>
              <a:rPr lang="de-DE" sz="2177" b="1" u="sng" dirty="0" err="1"/>
              <a:t>fixed</a:t>
            </a:r>
            <a:r>
              <a:rPr lang="de-DE" sz="2177" b="1" u="sng" dirty="0"/>
              <a:t> </a:t>
            </a:r>
            <a:r>
              <a:rPr lang="de-DE" sz="2177" b="1" u="sng" dirty="0" err="1"/>
              <a:t>prices</a:t>
            </a:r>
            <a:r>
              <a:rPr lang="de-DE" sz="2177" b="1" dirty="0"/>
              <a:t>. </a:t>
            </a:r>
          </a:p>
          <a:p>
            <a:r>
              <a:rPr lang="de-DE" sz="2177" b="1" dirty="0" err="1"/>
              <a:t>Mechanics</a:t>
            </a:r>
            <a:r>
              <a:rPr lang="de-DE" sz="2177" b="1" dirty="0"/>
              <a:t> </a:t>
            </a:r>
            <a:r>
              <a:rPr lang="de-DE" sz="2177" b="1" dirty="0" err="1"/>
              <a:t>are</a:t>
            </a:r>
            <a:r>
              <a:rPr lang="de-DE" sz="2177" b="1" dirty="0"/>
              <a:t> </a:t>
            </a:r>
            <a:r>
              <a:rPr lang="de-DE" sz="2177" b="1" dirty="0" err="1"/>
              <a:t>the</a:t>
            </a:r>
            <a:r>
              <a:rPr lang="de-DE" sz="2177" b="1" dirty="0"/>
              <a:t> same </a:t>
            </a:r>
            <a:r>
              <a:rPr lang="de-DE" sz="2177" b="1" dirty="0" err="1"/>
              <a:t>as</a:t>
            </a:r>
            <a:r>
              <a:rPr lang="de-DE" sz="2177" b="1" dirty="0"/>
              <a:t> in </a:t>
            </a:r>
            <a:r>
              <a:rPr lang="de-DE" sz="2177" b="1" dirty="0" err="1"/>
              <a:t>the</a:t>
            </a:r>
            <a:r>
              <a:rPr lang="de-DE" sz="2177" b="1" dirty="0"/>
              <a:t> </a:t>
            </a:r>
            <a:r>
              <a:rPr lang="de-DE" sz="2177" b="1" dirty="0" err="1"/>
              <a:t>case</a:t>
            </a:r>
            <a:r>
              <a:rPr lang="de-DE" sz="2177" b="1" dirty="0"/>
              <a:t> </a:t>
            </a:r>
            <a:r>
              <a:rPr lang="de-DE" sz="2177" b="1" dirty="0" err="1"/>
              <a:t>with</a:t>
            </a:r>
            <a:r>
              <a:rPr lang="de-DE" sz="2177" b="1" dirty="0"/>
              <a:t> LM-</a:t>
            </a:r>
            <a:r>
              <a:rPr lang="de-DE" sz="2177" b="1" dirty="0" err="1"/>
              <a:t>curve</a:t>
            </a:r>
            <a:r>
              <a:rPr lang="de-DE" sz="2177" b="1" dirty="0"/>
              <a:t> </a:t>
            </a:r>
            <a:r>
              <a:rPr lang="de-DE" sz="2177" b="1" dirty="0" err="1"/>
              <a:t>representing</a:t>
            </a:r>
            <a:r>
              <a:rPr lang="de-DE" sz="2177" b="1" dirty="0"/>
              <a:t> </a:t>
            </a:r>
            <a:r>
              <a:rPr lang="de-DE" sz="2177" b="1" dirty="0" err="1"/>
              <a:t>the</a:t>
            </a:r>
            <a:endParaRPr lang="de-DE" sz="2177" b="1" dirty="0"/>
          </a:p>
          <a:p>
            <a:r>
              <a:rPr lang="de-DE" sz="2177" b="1" dirty="0"/>
              <a:t>Money </a:t>
            </a:r>
            <a:r>
              <a:rPr lang="de-DE" sz="2177" b="1" dirty="0" err="1"/>
              <a:t>market</a:t>
            </a:r>
            <a:r>
              <a:rPr lang="de-DE" sz="2177" b="1" dirty="0"/>
              <a:t> </a:t>
            </a:r>
            <a:r>
              <a:rPr lang="de-DE" sz="2177" b="1" dirty="0" err="1"/>
              <a:t>equilibrium</a:t>
            </a:r>
            <a:endParaRPr lang="de-DE" sz="2177" b="1" dirty="0"/>
          </a:p>
        </p:txBody>
      </p:sp>
      <p:sp>
        <p:nvSpPr>
          <p:cNvPr id="25" name="Rechteck 24"/>
          <p:cNvSpPr/>
          <p:nvPr/>
        </p:nvSpPr>
        <p:spPr>
          <a:xfrm>
            <a:off x="144800" y="5196500"/>
            <a:ext cx="8840804" cy="1616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a:extLst>
              <a:ext uri="{FF2B5EF4-FFF2-40B4-BE49-F238E27FC236}">
                <a16:creationId xmlns:a16="http://schemas.microsoft.com/office/drawing/2014/main" id="{352D5D8F-0001-3D84-9230-5C4FC6E67B80}"/>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1EF1973D-8864-4140-BB8A-3E77D1F17A88}"/>
                  </a:ext>
                </a:extLst>
              </p14:cNvPr>
              <p14:cNvContentPartPr/>
              <p14:nvPr/>
            </p14:nvContentPartPr>
            <p14:xfrm>
              <a:off x="4274579" y="2538331"/>
              <a:ext cx="624240" cy="548640"/>
            </p14:xfrm>
          </p:contentPart>
        </mc:Choice>
        <mc:Fallback>
          <p:pic>
            <p:nvPicPr>
              <p:cNvPr id="3" name="Freihand 2">
                <a:extLst>
                  <a:ext uri="{FF2B5EF4-FFF2-40B4-BE49-F238E27FC236}">
                    <a16:creationId xmlns:a16="http://schemas.microsoft.com/office/drawing/2014/main" id="{1EF1973D-8864-4140-BB8A-3E77D1F17A88}"/>
                  </a:ext>
                </a:extLst>
              </p:cNvPr>
              <p:cNvPicPr/>
              <p:nvPr/>
            </p:nvPicPr>
            <p:blipFill>
              <a:blip r:embed="rId4"/>
              <a:stretch>
                <a:fillRect/>
              </a:stretch>
            </p:blipFill>
            <p:spPr>
              <a:xfrm>
                <a:off x="4270259" y="2534011"/>
                <a:ext cx="632880" cy="557280"/>
              </a:xfrm>
              <a:prstGeom prst="rect">
                <a:avLst/>
              </a:prstGeom>
            </p:spPr>
          </p:pic>
        </mc:Fallback>
      </mc:AlternateContent>
    </p:spTree>
    <p:extLst>
      <p:ext uri="{BB962C8B-B14F-4D97-AF65-F5344CB8AC3E}">
        <p14:creationId xmlns:p14="http://schemas.microsoft.com/office/powerpoint/2010/main" val="126627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a:t>Price </a:t>
            </a:r>
            <a:r>
              <a:rPr lang="de-DE" sz="2903" b="1" dirty="0" err="1"/>
              <a:t>adjusting</a:t>
            </a:r>
            <a:r>
              <a:rPr lang="de-DE" sz="2903" b="1" dirty="0"/>
              <a:t> </a:t>
            </a:r>
            <a:r>
              <a:rPr lang="de-DE" sz="2903" b="1" dirty="0" err="1"/>
              <a:t>process</a:t>
            </a:r>
            <a:r>
              <a:rPr lang="de-DE" sz="2903" b="1" dirty="0"/>
              <a:t> – Phillips </a:t>
            </a:r>
            <a:r>
              <a:rPr lang="de-DE" sz="2903" b="1" dirty="0" err="1"/>
              <a:t>Curve</a:t>
            </a:r>
            <a:endParaRPr lang="de-DE" sz="2903" b="1" dirty="0"/>
          </a:p>
        </p:txBody>
      </p:sp>
      <p:sp>
        <p:nvSpPr>
          <p:cNvPr id="30" name="Textfeld 29"/>
          <p:cNvSpPr txBox="1"/>
          <p:nvPr/>
        </p:nvSpPr>
        <p:spPr>
          <a:xfrm>
            <a:off x="1684624" y="3663406"/>
            <a:ext cx="8330426" cy="427361"/>
          </a:xfrm>
          <a:prstGeom prst="rect">
            <a:avLst/>
          </a:prstGeom>
          <a:noFill/>
        </p:spPr>
        <p:txBody>
          <a:bodyPr wrap="square" rtlCol="0">
            <a:spAutoFit/>
          </a:bodyPr>
          <a:lstStyle/>
          <a:p>
            <a:pPr algn="ctr"/>
            <a:r>
              <a:rPr lang="el-GR" sz="2177" dirty="0"/>
              <a:t>π</a:t>
            </a:r>
            <a:r>
              <a:rPr lang="en-US" sz="2177" dirty="0"/>
              <a:t> = </a:t>
            </a:r>
            <a:r>
              <a:rPr lang="el-GR" sz="2177" dirty="0"/>
              <a:t>π</a:t>
            </a:r>
            <a:r>
              <a:rPr lang="de-DE" sz="2177" baseline="30000" dirty="0"/>
              <a:t>e</a:t>
            </a:r>
            <a:r>
              <a:rPr lang="el-GR" sz="2177" dirty="0"/>
              <a:t> </a:t>
            </a:r>
            <a:r>
              <a:rPr lang="en-US" sz="2177" dirty="0"/>
              <a:t>+ </a:t>
            </a:r>
            <a:r>
              <a:rPr lang="el-GR" sz="2177" dirty="0">
                <a:latin typeface="Times New Roman"/>
                <a:cs typeface="Times New Roman"/>
              </a:rPr>
              <a:t>δ</a:t>
            </a:r>
            <a:r>
              <a:rPr lang="de-DE" sz="2177" dirty="0"/>
              <a:t>Y	</a:t>
            </a:r>
            <a:r>
              <a:rPr lang="en-US" sz="2177" dirty="0"/>
              <a:t> </a:t>
            </a:r>
            <a:r>
              <a:rPr lang="el-GR" sz="2177" dirty="0">
                <a:latin typeface="Times New Roman"/>
                <a:cs typeface="Times New Roman"/>
              </a:rPr>
              <a:t>δ </a:t>
            </a:r>
            <a:r>
              <a:rPr lang="de-DE" sz="2177" dirty="0">
                <a:latin typeface="Times New Roman"/>
                <a:cs typeface="Times New Roman"/>
              </a:rPr>
              <a:t>&gt;0</a:t>
            </a:r>
            <a:endParaRPr lang="de-DE" sz="2177" dirty="0"/>
          </a:p>
        </p:txBody>
      </p:sp>
      <p:sp>
        <p:nvSpPr>
          <p:cNvPr id="31" name="Textfeld 30"/>
          <p:cNvSpPr txBox="1"/>
          <p:nvPr/>
        </p:nvSpPr>
        <p:spPr>
          <a:xfrm>
            <a:off x="1674800" y="1050705"/>
            <a:ext cx="8330426" cy="762388"/>
          </a:xfrm>
          <a:prstGeom prst="rect">
            <a:avLst/>
          </a:prstGeom>
          <a:noFill/>
        </p:spPr>
        <p:txBody>
          <a:bodyPr wrap="square" rtlCol="0">
            <a:spAutoFit/>
          </a:bodyPr>
          <a:lstStyle/>
          <a:p>
            <a:r>
              <a:rPr lang="de-DE" sz="2177" b="1" dirty="0" err="1">
                <a:ea typeface="Arial Unicode MS"/>
                <a:cs typeface="Arial Unicode MS"/>
              </a:rPr>
              <a:t>Originally</a:t>
            </a:r>
            <a:r>
              <a:rPr lang="de-DE" sz="2177" b="1" dirty="0">
                <a:ea typeface="Arial Unicode MS"/>
                <a:cs typeface="Arial Unicode MS"/>
              </a:rPr>
              <a:t>:</a:t>
            </a:r>
            <a:r>
              <a:rPr lang="de-DE" sz="2177" dirty="0">
                <a:ea typeface="Arial Unicode MS"/>
                <a:cs typeface="Arial Unicode MS"/>
              </a:rPr>
              <a:t>	Negative </a:t>
            </a:r>
            <a:r>
              <a:rPr lang="de-DE" sz="2177" dirty="0" err="1">
                <a:ea typeface="Arial Unicode MS"/>
                <a:cs typeface="Arial Unicode MS"/>
              </a:rPr>
              <a:t>dependence</a:t>
            </a:r>
            <a:r>
              <a:rPr lang="de-DE" sz="2177" dirty="0">
                <a:ea typeface="Arial Unicode MS"/>
                <a:cs typeface="Arial Unicode MS"/>
              </a:rPr>
              <a:t> </a:t>
            </a:r>
            <a:r>
              <a:rPr lang="de-DE" sz="2177" dirty="0" err="1">
                <a:ea typeface="Arial Unicode MS"/>
                <a:cs typeface="Arial Unicode MS"/>
              </a:rPr>
              <a:t>between</a:t>
            </a:r>
            <a:r>
              <a:rPr lang="de-DE" sz="2177" dirty="0">
                <a:ea typeface="Arial Unicode MS"/>
                <a:cs typeface="Arial Unicode MS"/>
              </a:rPr>
              <a:t> </a:t>
            </a:r>
            <a:r>
              <a:rPr lang="de-DE" sz="2177" dirty="0" err="1">
                <a:ea typeface="Arial Unicode MS"/>
                <a:cs typeface="Arial Unicode MS"/>
              </a:rPr>
              <a:t>inflation</a:t>
            </a:r>
            <a:r>
              <a:rPr lang="de-DE" sz="2177" dirty="0">
                <a:ea typeface="Arial Unicode MS"/>
                <a:cs typeface="Arial Unicode MS"/>
              </a:rPr>
              <a:t> </a:t>
            </a:r>
            <a:r>
              <a:rPr lang="de-DE" sz="2177" dirty="0" err="1">
                <a:ea typeface="Arial Unicode MS"/>
                <a:cs typeface="Arial Unicode MS"/>
              </a:rPr>
              <a:t>and</a:t>
            </a:r>
            <a:r>
              <a:rPr lang="de-DE" sz="2177" dirty="0">
                <a:ea typeface="Arial Unicode MS"/>
                <a:cs typeface="Arial Unicode MS"/>
              </a:rPr>
              <a:t> 			</a:t>
            </a:r>
            <a:r>
              <a:rPr lang="de-DE" sz="2177" dirty="0" err="1">
                <a:ea typeface="Arial Unicode MS"/>
                <a:cs typeface="Arial Unicode MS"/>
              </a:rPr>
              <a:t>unemployment</a:t>
            </a:r>
            <a:endParaRPr lang="de-DE" sz="2177" dirty="0">
              <a:ea typeface="Arial Unicode MS"/>
              <a:cs typeface="Arial Unicode MS"/>
            </a:endParaRPr>
          </a:p>
        </p:txBody>
      </p:sp>
      <p:sp>
        <p:nvSpPr>
          <p:cNvPr id="32" name="Textfeld 31"/>
          <p:cNvSpPr txBox="1"/>
          <p:nvPr/>
        </p:nvSpPr>
        <p:spPr>
          <a:xfrm>
            <a:off x="2197340" y="2509285"/>
            <a:ext cx="7250242" cy="762388"/>
          </a:xfrm>
          <a:prstGeom prst="rect">
            <a:avLst/>
          </a:prstGeom>
          <a:noFill/>
        </p:spPr>
        <p:txBody>
          <a:bodyPr wrap="square" rtlCol="0">
            <a:spAutoFit/>
          </a:bodyPr>
          <a:lstStyle/>
          <a:p>
            <a:pPr marL="466567" indent="-466567">
              <a:buFont typeface="+mj-lt"/>
              <a:buAutoNum type="romanLcPeriod"/>
            </a:pPr>
            <a:r>
              <a:rPr lang="de-DE" sz="2177" dirty="0" err="1">
                <a:ea typeface="Arial Unicode MS"/>
                <a:cs typeface="Arial Unicode MS"/>
              </a:rPr>
              <a:t>declining</a:t>
            </a:r>
            <a:r>
              <a:rPr lang="de-DE" sz="2177" dirty="0">
                <a:ea typeface="Arial Unicode MS"/>
                <a:cs typeface="Arial Unicode MS"/>
              </a:rPr>
              <a:t> </a:t>
            </a:r>
            <a:r>
              <a:rPr lang="de-DE" sz="2177" dirty="0" err="1">
                <a:ea typeface="Arial Unicode MS"/>
                <a:cs typeface="Arial Unicode MS"/>
              </a:rPr>
              <a:t>unemployment</a:t>
            </a:r>
            <a:r>
              <a:rPr lang="de-DE" sz="2177" dirty="0">
                <a:ea typeface="Arial Unicode MS"/>
                <a:cs typeface="Arial Unicode MS"/>
              </a:rPr>
              <a:t> </a:t>
            </a:r>
            <a:r>
              <a:rPr lang="de-DE" sz="2177" dirty="0" err="1">
                <a:ea typeface="Arial Unicode MS"/>
                <a:cs typeface="Arial Unicode MS"/>
              </a:rPr>
              <a:t>implies</a:t>
            </a:r>
            <a:r>
              <a:rPr lang="de-DE" sz="2177" dirty="0">
                <a:ea typeface="Arial Unicode MS"/>
                <a:cs typeface="Arial Unicode MS"/>
              </a:rPr>
              <a:t> </a:t>
            </a:r>
            <a:r>
              <a:rPr lang="de-DE" sz="2177" dirty="0" err="1">
                <a:ea typeface="Arial Unicode MS"/>
                <a:cs typeface="Arial Unicode MS"/>
              </a:rPr>
              <a:t>increasing</a:t>
            </a:r>
            <a:r>
              <a:rPr lang="de-DE" sz="2177" dirty="0">
                <a:ea typeface="Arial Unicode MS"/>
                <a:cs typeface="Arial Unicode MS"/>
              </a:rPr>
              <a:t> </a:t>
            </a:r>
            <a:r>
              <a:rPr lang="de-DE" sz="2177" dirty="0" err="1">
                <a:ea typeface="Arial Unicode MS"/>
                <a:cs typeface="Arial Unicode MS"/>
              </a:rPr>
              <a:t>output</a:t>
            </a:r>
            <a:endParaRPr lang="de-DE" sz="2177" dirty="0">
              <a:ea typeface="Arial Unicode MS"/>
              <a:cs typeface="Arial Unicode MS"/>
            </a:endParaRPr>
          </a:p>
          <a:p>
            <a:pPr algn="ctr"/>
            <a:r>
              <a:rPr lang="de-DE" sz="2177" dirty="0">
                <a:ea typeface="Arial Unicode MS"/>
                <a:cs typeface="Arial Unicode MS"/>
              </a:rPr>
              <a:t>⇒</a:t>
            </a:r>
            <a:endParaRPr lang="de-DE" sz="2177" dirty="0">
              <a:ea typeface="Arial Unicode MS" panose="020B0604020202020204" pitchFamily="34" charset="-128"/>
              <a:cs typeface="Arial Unicode MS" panose="020B0604020202020204" pitchFamily="34" charset="-128"/>
            </a:endParaRPr>
          </a:p>
        </p:txBody>
      </p:sp>
      <p:cxnSp>
        <p:nvCxnSpPr>
          <p:cNvPr id="33" name="Straight Arrow Connector 6"/>
          <p:cNvCxnSpPr/>
          <p:nvPr/>
        </p:nvCxnSpPr>
        <p:spPr>
          <a:xfrm flipV="1">
            <a:off x="3968935" y="4147493"/>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7"/>
          <p:cNvCxnSpPr/>
          <p:nvPr/>
        </p:nvCxnSpPr>
        <p:spPr>
          <a:xfrm>
            <a:off x="3968935" y="6061715"/>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3634325" y="4259691"/>
            <a:ext cx="300082" cy="343620"/>
          </a:xfrm>
          <a:prstGeom prst="rect">
            <a:avLst/>
          </a:prstGeom>
          <a:noFill/>
        </p:spPr>
        <p:txBody>
          <a:bodyPr wrap="none" rtlCol="0">
            <a:spAutoFit/>
          </a:bodyPr>
          <a:lstStyle/>
          <a:p>
            <a:r>
              <a:rPr lang="el-GR" sz="1633" dirty="0"/>
              <a:t>π</a:t>
            </a:r>
            <a:endParaRPr lang="de-DE" sz="1633" dirty="0"/>
          </a:p>
        </p:txBody>
      </p:sp>
      <p:sp>
        <p:nvSpPr>
          <p:cNvPr id="36" name="Textfeld 35"/>
          <p:cNvSpPr txBox="1"/>
          <p:nvPr/>
        </p:nvSpPr>
        <p:spPr>
          <a:xfrm>
            <a:off x="7096152" y="6080152"/>
            <a:ext cx="335348" cy="343620"/>
          </a:xfrm>
          <a:prstGeom prst="rect">
            <a:avLst/>
          </a:prstGeom>
          <a:noFill/>
        </p:spPr>
        <p:txBody>
          <a:bodyPr wrap="none" rtlCol="0">
            <a:spAutoFit/>
          </a:bodyPr>
          <a:lstStyle/>
          <a:p>
            <a:r>
              <a:rPr lang="de-DE" sz="1633" dirty="0"/>
              <a:t>Y</a:t>
            </a:r>
          </a:p>
        </p:txBody>
      </p:sp>
      <p:cxnSp>
        <p:nvCxnSpPr>
          <p:cNvPr id="37" name="Gerade Verbindung 36"/>
          <p:cNvCxnSpPr/>
          <p:nvPr/>
        </p:nvCxnSpPr>
        <p:spPr>
          <a:xfrm flipV="1">
            <a:off x="4483452" y="4674246"/>
            <a:ext cx="2090160" cy="844914"/>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6573612" y="4530969"/>
            <a:ext cx="441146" cy="343620"/>
          </a:xfrm>
          <a:prstGeom prst="rect">
            <a:avLst/>
          </a:prstGeom>
          <a:noFill/>
        </p:spPr>
        <p:txBody>
          <a:bodyPr wrap="none" rtlCol="0">
            <a:spAutoFit/>
          </a:bodyPr>
          <a:lstStyle/>
          <a:p>
            <a:r>
              <a:rPr lang="de-DE" sz="1633" dirty="0"/>
              <a:t>PC</a:t>
            </a:r>
          </a:p>
        </p:txBody>
      </p:sp>
      <p:sp>
        <p:nvSpPr>
          <p:cNvPr id="43" name="Textfeld 42"/>
          <p:cNvSpPr txBox="1"/>
          <p:nvPr/>
        </p:nvSpPr>
        <p:spPr>
          <a:xfrm>
            <a:off x="1674800" y="2030469"/>
            <a:ext cx="8330426" cy="427361"/>
          </a:xfrm>
          <a:prstGeom prst="rect">
            <a:avLst/>
          </a:prstGeom>
          <a:noFill/>
        </p:spPr>
        <p:txBody>
          <a:bodyPr wrap="square" rtlCol="0">
            <a:spAutoFit/>
          </a:bodyPr>
          <a:lstStyle/>
          <a:p>
            <a:pPr algn="ctr"/>
            <a:r>
              <a:rPr lang="de-DE" sz="2177" b="1" dirty="0" err="1">
                <a:ea typeface="Arial Unicode MS"/>
                <a:cs typeface="Arial Unicode MS"/>
              </a:rPr>
              <a:t>together</a:t>
            </a:r>
            <a:r>
              <a:rPr lang="de-DE" sz="2177" b="1" dirty="0">
                <a:ea typeface="Arial Unicode MS"/>
                <a:cs typeface="Arial Unicode MS"/>
              </a:rPr>
              <a:t> </a:t>
            </a:r>
            <a:r>
              <a:rPr lang="de-DE" sz="2177" b="1" dirty="0" err="1">
                <a:ea typeface="Arial Unicode MS"/>
                <a:cs typeface="Arial Unicode MS"/>
              </a:rPr>
              <a:t>with</a:t>
            </a:r>
            <a:endParaRPr lang="de-DE" sz="2177" b="1" dirty="0">
              <a:ea typeface="Arial Unicode MS" panose="020B0604020202020204" pitchFamily="34" charset="-128"/>
              <a:cs typeface="Arial Unicode MS" panose="020B0604020202020204" pitchFamily="34" charset="-128"/>
            </a:endParaRPr>
          </a:p>
        </p:txBody>
      </p:sp>
      <p:sp>
        <p:nvSpPr>
          <p:cNvPr id="2" name="Rechteck 1">
            <a:extLst>
              <a:ext uri="{FF2B5EF4-FFF2-40B4-BE49-F238E27FC236}">
                <a16:creationId xmlns:a16="http://schemas.microsoft.com/office/drawing/2014/main" id="{41BD7E01-8DAF-FD98-70DE-0B4AB10CFEDD}"/>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C38C7E61-3297-4E3A-83A7-52B5574FC06F}"/>
                  </a:ext>
                </a:extLst>
              </p14:cNvPr>
              <p14:cNvContentPartPr/>
              <p14:nvPr/>
            </p14:nvContentPartPr>
            <p14:xfrm>
              <a:off x="6219659" y="694411"/>
              <a:ext cx="2476800" cy="30240"/>
            </p14:xfrm>
          </p:contentPart>
        </mc:Choice>
        <mc:Fallback>
          <p:pic>
            <p:nvPicPr>
              <p:cNvPr id="3" name="Freihand 2">
                <a:extLst>
                  <a:ext uri="{FF2B5EF4-FFF2-40B4-BE49-F238E27FC236}">
                    <a16:creationId xmlns:a16="http://schemas.microsoft.com/office/drawing/2014/main" id="{C38C7E61-3297-4E3A-83A7-52B5574FC06F}"/>
                  </a:ext>
                </a:extLst>
              </p:cNvPr>
              <p:cNvPicPr/>
              <p:nvPr/>
            </p:nvPicPr>
            <p:blipFill>
              <a:blip r:embed="rId4"/>
              <a:stretch>
                <a:fillRect/>
              </a:stretch>
            </p:blipFill>
            <p:spPr>
              <a:xfrm>
                <a:off x="6215339" y="690091"/>
                <a:ext cx="2485440" cy="38880"/>
              </a:xfrm>
              <a:prstGeom prst="rect">
                <a:avLst/>
              </a:prstGeom>
            </p:spPr>
          </p:pic>
        </mc:Fallback>
      </mc:AlternateContent>
      <p:grpSp>
        <p:nvGrpSpPr>
          <p:cNvPr id="9" name="Gruppieren 8">
            <a:extLst>
              <a:ext uri="{FF2B5EF4-FFF2-40B4-BE49-F238E27FC236}">
                <a16:creationId xmlns:a16="http://schemas.microsoft.com/office/drawing/2014/main" id="{25A82F6A-9937-4784-BFE5-70A1E73F985E}"/>
              </a:ext>
            </a:extLst>
          </p:cNvPr>
          <p:cNvGrpSpPr/>
          <p:nvPr/>
        </p:nvGrpSpPr>
        <p:grpSpPr>
          <a:xfrm>
            <a:off x="4324259" y="3560011"/>
            <a:ext cx="1960920" cy="685800"/>
            <a:chOff x="4324259" y="3560011"/>
            <a:chExt cx="1960920" cy="68580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DD02EE25-E82B-461E-8866-CF9C86609B8C}"/>
                    </a:ext>
                  </a:extLst>
                </p14:cNvPr>
                <p14:cNvContentPartPr/>
                <p14:nvPr/>
              </p14:nvContentPartPr>
              <p14:xfrm>
                <a:off x="4468259" y="4015411"/>
                <a:ext cx="469800" cy="19440"/>
              </p14:xfrm>
            </p:contentPart>
          </mc:Choice>
          <mc:Fallback>
            <p:pic>
              <p:nvPicPr>
                <p:cNvPr id="4" name="Freihand 3">
                  <a:extLst>
                    <a:ext uri="{FF2B5EF4-FFF2-40B4-BE49-F238E27FC236}">
                      <a16:creationId xmlns:a16="http://schemas.microsoft.com/office/drawing/2014/main" id="{DD02EE25-E82B-461E-8866-CF9C86609B8C}"/>
                    </a:ext>
                  </a:extLst>
                </p:cNvPr>
                <p:cNvPicPr/>
                <p:nvPr/>
              </p:nvPicPr>
              <p:blipFill>
                <a:blip r:embed="rId6"/>
                <a:stretch>
                  <a:fillRect/>
                </a:stretch>
              </p:blipFill>
              <p:spPr>
                <a:xfrm>
                  <a:off x="4463939" y="4011091"/>
                  <a:ext cx="478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88E8986E-AF5E-4F6C-8C2F-A06698D91D88}"/>
                    </a:ext>
                  </a:extLst>
                </p14:cNvPr>
                <p14:cNvContentPartPr/>
                <p14:nvPr/>
              </p14:nvContentPartPr>
              <p14:xfrm>
                <a:off x="5590019" y="3987691"/>
                <a:ext cx="333000" cy="62280"/>
              </p14:xfrm>
            </p:contentPart>
          </mc:Choice>
          <mc:Fallback>
            <p:pic>
              <p:nvPicPr>
                <p:cNvPr id="5" name="Freihand 4">
                  <a:extLst>
                    <a:ext uri="{FF2B5EF4-FFF2-40B4-BE49-F238E27FC236}">
                      <a16:creationId xmlns:a16="http://schemas.microsoft.com/office/drawing/2014/main" id="{88E8986E-AF5E-4F6C-8C2F-A06698D91D88}"/>
                    </a:ext>
                  </a:extLst>
                </p:cNvPr>
                <p:cNvPicPr/>
                <p:nvPr/>
              </p:nvPicPr>
              <p:blipFill>
                <a:blip r:embed="rId8"/>
                <a:stretch>
                  <a:fillRect/>
                </a:stretch>
              </p:blipFill>
              <p:spPr>
                <a:xfrm>
                  <a:off x="5585699" y="3983371"/>
                  <a:ext cx="341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B73E00DF-7273-4F34-AAAC-A6DDD6560B76}"/>
                    </a:ext>
                  </a:extLst>
                </p14:cNvPr>
                <p14:cNvContentPartPr/>
                <p14:nvPr/>
              </p14:nvContentPartPr>
              <p14:xfrm>
                <a:off x="4324259" y="3560011"/>
                <a:ext cx="1960920" cy="685800"/>
              </p14:xfrm>
            </p:contentPart>
          </mc:Choice>
          <mc:Fallback>
            <p:pic>
              <p:nvPicPr>
                <p:cNvPr id="8" name="Freihand 7">
                  <a:extLst>
                    <a:ext uri="{FF2B5EF4-FFF2-40B4-BE49-F238E27FC236}">
                      <a16:creationId xmlns:a16="http://schemas.microsoft.com/office/drawing/2014/main" id="{B73E00DF-7273-4F34-AAAC-A6DDD6560B76}"/>
                    </a:ext>
                  </a:extLst>
                </p:cNvPr>
                <p:cNvPicPr/>
                <p:nvPr/>
              </p:nvPicPr>
              <p:blipFill>
                <a:blip r:embed="rId10"/>
                <a:stretch>
                  <a:fillRect/>
                </a:stretch>
              </p:blipFill>
              <p:spPr>
                <a:xfrm>
                  <a:off x="4319939" y="3555691"/>
                  <a:ext cx="1969560" cy="694440"/>
                </a:xfrm>
                <a:prstGeom prst="rect">
                  <a:avLst/>
                </a:prstGeom>
              </p:spPr>
            </p:pic>
          </mc:Fallback>
        </mc:AlternateContent>
      </p:grpSp>
    </p:spTree>
    <p:extLst>
      <p:ext uri="{BB962C8B-B14F-4D97-AF65-F5344CB8AC3E}">
        <p14:creationId xmlns:p14="http://schemas.microsoft.com/office/powerpoint/2010/main" val="42283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5" grpId="0"/>
      <p:bldP spid="36"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Monetary</a:t>
            </a:r>
            <a:r>
              <a:rPr lang="de-DE" sz="2903" b="1" dirty="0"/>
              <a:t> </a:t>
            </a:r>
            <a:r>
              <a:rPr lang="de-DE" sz="2903" b="1" dirty="0" err="1"/>
              <a:t>Policy</a:t>
            </a:r>
            <a:r>
              <a:rPr lang="de-DE" sz="2903" b="1" dirty="0"/>
              <a:t> </a:t>
            </a:r>
            <a:r>
              <a:rPr lang="de-DE" sz="2903" b="1" dirty="0" err="1"/>
              <a:t>Rule</a:t>
            </a:r>
            <a:r>
              <a:rPr lang="de-DE" sz="2903" b="1" dirty="0"/>
              <a:t> </a:t>
            </a:r>
            <a:r>
              <a:rPr lang="de-DE" sz="2903" b="1" dirty="0" err="1"/>
              <a:t>with</a:t>
            </a:r>
            <a:r>
              <a:rPr lang="de-DE" sz="2903" b="1" dirty="0"/>
              <a:t> flexible </a:t>
            </a:r>
            <a:r>
              <a:rPr lang="de-DE" sz="2903" b="1" dirty="0" err="1"/>
              <a:t>prices</a:t>
            </a:r>
            <a:endParaRPr lang="de-DE" sz="2903" b="1" dirty="0"/>
          </a:p>
        </p:txBody>
      </p:sp>
      <p:sp>
        <p:nvSpPr>
          <p:cNvPr id="8" name="Textfeld 7"/>
          <p:cNvSpPr txBox="1"/>
          <p:nvPr/>
        </p:nvSpPr>
        <p:spPr>
          <a:xfrm>
            <a:off x="1600740" y="1142889"/>
            <a:ext cx="9067260" cy="5029447"/>
          </a:xfrm>
          <a:prstGeom prst="rect">
            <a:avLst/>
          </a:prstGeom>
          <a:noFill/>
        </p:spPr>
        <p:txBody>
          <a:bodyPr wrap="square" rtlCol="0">
            <a:noAutofit/>
          </a:bodyPr>
          <a:lstStyle/>
          <a:p>
            <a:pPr algn="ctr"/>
            <a:r>
              <a:rPr lang="en-US" sz="2540" dirty="0"/>
              <a:t>Substitute the PC into the TR</a:t>
            </a:r>
          </a:p>
          <a:p>
            <a:pPr algn="ctr"/>
            <a:r>
              <a:rPr lang="en-US" sz="2540" dirty="0">
                <a:latin typeface="Arial Unicode MS"/>
                <a:ea typeface="Arial Unicode MS"/>
                <a:cs typeface="Arial Unicode MS"/>
              </a:rPr>
              <a:t>⇒</a:t>
            </a:r>
          </a:p>
          <a:p>
            <a:pPr algn="ctr"/>
            <a:r>
              <a:rPr lang="en-US" sz="2540" dirty="0"/>
              <a:t>Integrated monetary policy (MP) rule:</a:t>
            </a:r>
          </a:p>
          <a:p>
            <a:pPr algn="ctr"/>
            <a:endParaRPr lang="en-US" sz="2540" dirty="0"/>
          </a:p>
          <a:p>
            <a:pPr algn="ctr"/>
            <a:r>
              <a:rPr lang="pt-BR" sz="2540" dirty="0"/>
              <a:t>MP:	r = r* + b[</a:t>
            </a:r>
            <a:r>
              <a:rPr lang="el-GR" sz="2540" dirty="0"/>
              <a:t>π</a:t>
            </a:r>
            <a:r>
              <a:rPr lang="de-DE" sz="2540" baseline="30000" dirty="0"/>
              <a:t>e</a:t>
            </a:r>
            <a:r>
              <a:rPr lang="pt-BR" sz="2540" dirty="0"/>
              <a:t> + </a:t>
            </a:r>
            <a:r>
              <a:rPr lang="el-GR" sz="2800" dirty="0">
                <a:latin typeface="Times New Roman"/>
                <a:cs typeface="Times New Roman"/>
              </a:rPr>
              <a:t>δ</a:t>
            </a:r>
            <a:r>
              <a:rPr lang="pt-BR" sz="2540" dirty="0"/>
              <a:t>Y] + cY = a + b</a:t>
            </a:r>
            <a:r>
              <a:rPr lang="el-GR" sz="2540" dirty="0"/>
              <a:t> π</a:t>
            </a:r>
            <a:r>
              <a:rPr lang="de-DE" sz="2540" baseline="30000" dirty="0"/>
              <a:t>e</a:t>
            </a:r>
            <a:r>
              <a:rPr lang="pt-BR" sz="2540" dirty="0"/>
              <a:t> + (b</a:t>
            </a:r>
            <a:r>
              <a:rPr lang="el-GR" sz="2800" dirty="0">
                <a:latin typeface="Times New Roman"/>
                <a:cs typeface="Times New Roman"/>
              </a:rPr>
              <a:t>δ</a:t>
            </a:r>
            <a:r>
              <a:rPr lang="pt-BR" sz="2540" dirty="0"/>
              <a:t>+c)Y</a:t>
            </a:r>
          </a:p>
          <a:p>
            <a:pPr algn="ctr"/>
            <a:r>
              <a:rPr lang="en-US" sz="2540" dirty="0">
                <a:latin typeface="Arial Unicode MS"/>
                <a:ea typeface="Arial Unicode MS"/>
                <a:cs typeface="Arial Unicode MS"/>
              </a:rPr>
              <a:t>⇒</a:t>
            </a:r>
            <a:endParaRPr lang="pt-BR" sz="2540" dirty="0"/>
          </a:p>
          <a:p>
            <a:pPr algn="ctr"/>
            <a:r>
              <a:rPr lang="en-US" sz="2540" dirty="0"/>
              <a:t>The coefficient on output (Y) is now (b</a:t>
            </a:r>
            <a:r>
              <a:rPr lang="el-GR" sz="2400" dirty="0">
                <a:latin typeface="Times New Roman"/>
                <a:cs typeface="Times New Roman"/>
              </a:rPr>
              <a:t>δ</a:t>
            </a:r>
            <a:r>
              <a:rPr lang="en-US" sz="2540" dirty="0"/>
              <a:t>+c) instead of c. </a:t>
            </a:r>
          </a:p>
          <a:p>
            <a:pPr algn="ctr"/>
            <a:r>
              <a:rPr lang="en-US" sz="2540" dirty="0">
                <a:latin typeface="Arial Unicode MS"/>
                <a:ea typeface="Arial Unicode MS"/>
                <a:cs typeface="Arial Unicode MS"/>
              </a:rPr>
              <a:t>⇒</a:t>
            </a:r>
            <a:endParaRPr lang="pt-BR" sz="2540" dirty="0"/>
          </a:p>
          <a:p>
            <a:pPr marL="414726" indent="-414726">
              <a:buFont typeface="Arial" panose="020B0604020202020204" pitchFamily="34" charset="0"/>
              <a:buChar char="•"/>
            </a:pPr>
            <a:r>
              <a:rPr lang="en-US" sz="2540" dirty="0"/>
              <a:t>direct output affect in monetary policy through c </a:t>
            </a:r>
          </a:p>
          <a:p>
            <a:pPr marL="414726" indent="-414726">
              <a:buFont typeface="Arial" panose="020B0604020202020204" pitchFamily="34" charset="0"/>
              <a:buChar char="•"/>
            </a:pPr>
            <a:r>
              <a:rPr lang="en-US" sz="2540" dirty="0"/>
              <a:t>indirect effect through b</a:t>
            </a:r>
            <a:r>
              <a:rPr lang="el-GR" sz="2400" dirty="0">
                <a:latin typeface="Times New Roman"/>
                <a:cs typeface="Times New Roman"/>
              </a:rPr>
              <a:t>δ</a:t>
            </a:r>
            <a:r>
              <a:rPr lang="en-US" sz="2540" dirty="0"/>
              <a:t>.</a:t>
            </a:r>
            <a:r>
              <a:rPr lang="pt-BR" sz="2540" dirty="0"/>
              <a:t> </a:t>
            </a:r>
            <a:endParaRPr lang="de-DE" sz="2540" dirty="0"/>
          </a:p>
        </p:txBody>
      </p:sp>
      <p:sp>
        <p:nvSpPr>
          <p:cNvPr id="2" name="Rechteck 1">
            <a:extLst>
              <a:ext uri="{FF2B5EF4-FFF2-40B4-BE49-F238E27FC236}">
                <a16:creationId xmlns:a16="http://schemas.microsoft.com/office/drawing/2014/main" id="{85717360-AC34-BA3E-90D4-95F068B67B4A}"/>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D022248F-5D0F-4A16-BCCC-7ED2932244BB}"/>
                  </a:ext>
                </a:extLst>
              </p14:cNvPr>
              <p14:cNvContentPartPr/>
              <p14:nvPr/>
            </p14:nvContentPartPr>
            <p14:xfrm>
              <a:off x="6014819" y="1570651"/>
              <a:ext cx="543240" cy="60840"/>
            </p14:xfrm>
          </p:contentPart>
        </mc:Choice>
        <mc:Fallback>
          <p:pic>
            <p:nvPicPr>
              <p:cNvPr id="3" name="Freihand 2">
                <a:extLst>
                  <a:ext uri="{FF2B5EF4-FFF2-40B4-BE49-F238E27FC236}">
                    <a16:creationId xmlns:a16="http://schemas.microsoft.com/office/drawing/2014/main" id="{D022248F-5D0F-4A16-BCCC-7ED2932244BB}"/>
                  </a:ext>
                </a:extLst>
              </p:cNvPr>
              <p:cNvPicPr/>
              <p:nvPr/>
            </p:nvPicPr>
            <p:blipFill>
              <a:blip r:embed="rId4"/>
              <a:stretch>
                <a:fillRect/>
              </a:stretch>
            </p:blipFill>
            <p:spPr>
              <a:xfrm>
                <a:off x="6010499" y="1566331"/>
                <a:ext cx="551880" cy="69480"/>
              </a:xfrm>
              <a:prstGeom prst="rect">
                <a:avLst/>
              </a:prstGeom>
            </p:spPr>
          </p:pic>
        </mc:Fallback>
      </mc:AlternateContent>
      <p:grpSp>
        <p:nvGrpSpPr>
          <p:cNvPr id="7" name="Gruppieren 6">
            <a:extLst>
              <a:ext uri="{FF2B5EF4-FFF2-40B4-BE49-F238E27FC236}">
                <a16:creationId xmlns:a16="http://schemas.microsoft.com/office/drawing/2014/main" id="{8C60219B-3AF5-408E-8F6D-56316E07B62C}"/>
              </a:ext>
            </a:extLst>
          </p:cNvPr>
          <p:cNvGrpSpPr/>
          <p:nvPr/>
        </p:nvGrpSpPr>
        <p:grpSpPr>
          <a:xfrm>
            <a:off x="4940219" y="2677291"/>
            <a:ext cx="879120" cy="177480"/>
            <a:chOff x="4940219" y="2677291"/>
            <a:chExt cx="879120" cy="17748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C564E482-EF42-42E2-9E27-A40C29A8404C}"/>
                    </a:ext>
                  </a:extLst>
                </p14:cNvPr>
                <p14:cNvContentPartPr/>
                <p14:nvPr/>
              </p14:nvContentPartPr>
              <p14:xfrm>
                <a:off x="4940219" y="2677291"/>
                <a:ext cx="533160" cy="177480"/>
              </p14:xfrm>
            </p:contentPart>
          </mc:Choice>
          <mc:Fallback>
            <p:pic>
              <p:nvPicPr>
                <p:cNvPr id="4" name="Freihand 3">
                  <a:extLst>
                    <a:ext uri="{FF2B5EF4-FFF2-40B4-BE49-F238E27FC236}">
                      <a16:creationId xmlns:a16="http://schemas.microsoft.com/office/drawing/2014/main" id="{C564E482-EF42-42E2-9E27-A40C29A8404C}"/>
                    </a:ext>
                  </a:extLst>
                </p:cNvPr>
                <p:cNvPicPr/>
                <p:nvPr/>
              </p:nvPicPr>
              <p:blipFill>
                <a:blip r:embed="rId6"/>
                <a:stretch>
                  <a:fillRect/>
                </a:stretch>
              </p:blipFill>
              <p:spPr>
                <a:xfrm>
                  <a:off x="4935899" y="2672971"/>
                  <a:ext cx="5418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69869512-34F5-4212-8540-E757EF8A821D}"/>
                    </a:ext>
                  </a:extLst>
                </p14:cNvPr>
                <p14:cNvContentPartPr/>
                <p14:nvPr/>
              </p14:nvContentPartPr>
              <p14:xfrm>
                <a:off x="5474819" y="2693491"/>
                <a:ext cx="344520" cy="86040"/>
              </p14:xfrm>
            </p:contentPart>
          </mc:Choice>
          <mc:Fallback>
            <p:pic>
              <p:nvPicPr>
                <p:cNvPr id="5" name="Freihand 4">
                  <a:extLst>
                    <a:ext uri="{FF2B5EF4-FFF2-40B4-BE49-F238E27FC236}">
                      <a16:creationId xmlns:a16="http://schemas.microsoft.com/office/drawing/2014/main" id="{69869512-34F5-4212-8540-E757EF8A821D}"/>
                    </a:ext>
                  </a:extLst>
                </p:cNvPr>
                <p:cNvPicPr/>
                <p:nvPr/>
              </p:nvPicPr>
              <p:blipFill>
                <a:blip r:embed="rId8"/>
                <a:stretch>
                  <a:fillRect/>
                </a:stretch>
              </p:blipFill>
              <p:spPr>
                <a:xfrm>
                  <a:off x="5470499" y="2689171"/>
                  <a:ext cx="353160" cy="94680"/>
                </a:xfrm>
                <a:prstGeom prst="rect">
                  <a:avLst/>
                </a:prstGeom>
              </p:spPr>
            </p:pic>
          </mc:Fallback>
        </mc:AlternateContent>
      </p:grpSp>
      <p:grpSp>
        <p:nvGrpSpPr>
          <p:cNvPr id="29" name="Gruppieren 28">
            <a:extLst>
              <a:ext uri="{FF2B5EF4-FFF2-40B4-BE49-F238E27FC236}">
                <a16:creationId xmlns:a16="http://schemas.microsoft.com/office/drawing/2014/main" id="{8E227AC9-6CA8-4317-9212-7403159E002E}"/>
              </a:ext>
            </a:extLst>
          </p:cNvPr>
          <p:cNvGrpSpPr/>
          <p:nvPr/>
        </p:nvGrpSpPr>
        <p:grpSpPr>
          <a:xfrm>
            <a:off x="5365739" y="2348251"/>
            <a:ext cx="2484360" cy="227160"/>
            <a:chOff x="5365739" y="2348251"/>
            <a:chExt cx="2484360" cy="227160"/>
          </a:xfrm>
        </p:grpSpPr>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2F28A736-08BA-43C4-84B8-F5F04833EE5D}"/>
                    </a:ext>
                  </a:extLst>
                </p14:cNvPr>
                <p14:cNvContentPartPr/>
                <p14:nvPr/>
              </p14:nvContentPartPr>
              <p14:xfrm>
                <a:off x="5425139" y="2483611"/>
                <a:ext cx="16560" cy="23040"/>
              </p14:xfrm>
            </p:contentPart>
          </mc:Choice>
          <mc:Fallback>
            <p:pic>
              <p:nvPicPr>
                <p:cNvPr id="9" name="Freihand 8">
                  <a:extLst>
                    <a:ext uri="{FF2B5EF4-FFF2-40B4-BE49-F238E27FC236}">
                      <a16:creationId xmlns:a16="http://schemas.microsoft.com/office/drawing/2014/main" id="{2F28A736-08BA-43C4-84B8-F5F04833EE5D}"/>
                    </a:ext>
                  </a:extLst>
                </p:cNvPr>
                <p:cNvPicPr/>
                <p:nvPr/>
              </p:nvPicPr>
              <p:blipFill>
                <a:blip r:embed="rId10"/>
                <a:stretch>
                  <a:fillRect/>
                </a:stretch>
              </p:blipFill>
              <p:spPr>
                <a:xfrm>
                  <a:off x="5420819" y="2479291"/>
                  <a:ext cx="252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383DD4A3-6246-426E-99C4-3312B98DFC7B}"/>
                    </a:ext>
                  </a:extLst>
                </p14:cNvPr>
                <p14:cNvContentPartPr/>
                <p14:nvPr/>
              </p14:nvContentPartPr>
              <p14:xfrm>
                <a:off x="5451419" y="2463451"/>
                <a:ext cx="9720" cy="108720"/>
              </p14:xfrm>
            </p:contentPart>
          </mc:Choice>
          <mc:Fallback>
            <p:pic>
              <p:nvPicPr>
                <p:cNvPr id="10" name="Freihand 9">
                  <a:extLst>
                    <a:ext uri="{FF2B5EF4-FFF2-40B4-BE49-F238E27FC236}">
                      <a16:creationId xmlns:a16="http://schemas.microsoft.com/office/drawing/2014/main" id="{383DD4A3-6246-426E-99C4-3312B98DFC7B}"/>
                    </a:ext>
                  </a:extLst>
                </p:cNvPr>
                <p:cNvPicPr/>
                <p:nvPr/>
              </p:nvPicPr>
              <p:blipFill>
                <a:blip r:embed="rId12"/>
                <a:stretch>
                  <a:fillRect/>
                </a:stretch>
              </p:blipFill>
              <p:spPr>
                <a:xfrm>
                  <a:off x="5447099" y="2459131"/>
                  <a:ext cx="18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275698C2-439E-4820-9EBB-F2E881E19E2E}"/>
                    </a:ext>
                  </a:extLst>
                </p14:cNvPr>
                <p14:cNvContentPartPr/>
                <p14:nvPr/>
              </p14:nvContentPartPr>
              <p14:xfrm>
                <a:off x="5478419" y="2478931"/>
                <a:ext cx="13320" cy="79560"/>
              </p14:xfrm>
            </p:contentPart>
          </mc:Choice>
          <mc:Fallback>
            <p:pic>
              <p:nvPicPr>
                <p:cNvPr id="11" name="Freihand 10">
                  <a:extLst>
                    <a:ext uri="{FF2B5EF4-FFF2-40B4-BE49-F238E27FC236}">
                      <a16:creationId xmlns:a16="http://schemas.microsoft.com/office/drawing/2014/main" id="{275698C2-439E-4820-9EBB-F2E881E19E2E}"/>
                    </a:ext>
                  </a:extLst>
                </p:cNvPr>
                <p:cNvPicPr/>
                <p:nvPr/>
              </p:nvPicPr>
              <p:blipFill>
                <a:blip r:embed="rId14"/>
                <a:stretch>
                  <a:fillRect/>
                </a:stretch>
              </p:blipFill>
              <p:spPr>
                <a:xfrm>
                  <a:off x="5474099" y="2474611"/>
                  <a:ext cx="21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C1F6E819-430C-4C3F-9909-243EA3B78734}"/>
                    </a:ext>
                  </a:extLst>
                </p14:cNvPr>
                <p14:cNvContentPartPr/>
                <p14:nvPr/>
              </p14:nvContentPartPr>
              <p14:xfrm>
                <a:off x="5365739" y="2411971"/>
                <a:ext cx="171720" cy="24480"/>
              </p14:xfrm>
            </p:contentPart>
          </mc:Choice>
          <mc:Fallback>
            <p:pic>
              <p:nvPicPr>
                <p:cNvPr id="12" name="Freihand 11">
                  <a:extLst>
                    <a:ext uri="{FF2B5EF4-FFF2-40B4-BE49-F238E27FC236}">
                      <a16:creationId xmlns:a16="http://schemas.microsoft.com/office/drawing/2014/main" id="{C1F6E819-430C-4C3F-9909-243EA3B78734}"/>
                    </a:ext>
                  </a:extLst>
                </p:cNvPr>
                <p:cNvPicPr/>
                <p:nvPr/>
              </p:nvPicPr>
              <p:blipFill>
                <a:blip r:embed="rId16"/>
                <a:stretch>
                  <a:fillRect/>
                </a:stretch>
              </p:blipFill>
              <p:spPr>
                <a:xfrm>
                  <a:off x="5361419" y="2407651"/>
                  <a:ext cx="1803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E4F1A62E-F681-4A6F-AD9C-FF9A4A948350}"/>
                    </a:ext>
                  </a:extLst>
                </p14:cNvPr>
                <p14:cNvContentPartPr/>
                <p14:nvPr/>
              </p14:nvContentPartPr>
              <p14:xfrm>
                <a:off x="5723579" y="2349331"/>
                <a:ext cx="180000" cy="226080"/>
              </p14:xfrm>
            </p:contentPart>
          </mc:Choice>
          <mc:Fallback>
            <p:pic>
              <p:nvPicPr>
                <p:cNvPr id="14" name="Freihand 13">
                  <a:extLst>
                    <a:ext uri="{FF2B5EF4-FFF2-40B4-BE49-F238E27FC236}">
                      <a16:creationId xmlns:a16="http://schemas.microsoft.com/office/drawing/2014/main" id="{E4F1A62E-F681-4A6F-AD9C-FF9A4A948350}"/>
                    </a:ext>
                  </a:extLst>
                </p:cNvPr>
                <p:cNvPicPr/>
                <p:nvPr/>
              </p:nvPicPr>
              <p:blipFill>
                <a:blip r:embed="rId18"/>
                <a:stretch>
                  <a:fillRect/>
                </a:stretch>
              </p:blipFill>
              <p:spPr>
                <a:xfrm>
                  <a:off x="5719259" y="2345011"/>
                  <a:ext cx="1886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FFECB9DC-7F0C-49F6-86BD-87AD7B6D1337}"/>
                    </a:ext>
                  </a:extLst>
                </p14:cNvPr>
                <p14:cNvContentPartPr/>
                <p14:nvPr/>
              </p14:nvContentPartPr>
              <p14:xfrm>
                <a:off x="5891699" y="2435731"/>
                <a:ext cx="260640" cy="59400"/>
              </p14:xfrm>
            </p:contentPart>
          </mc:Choice>
          <mc:Fallback>
            <p:pic>
              <p:nvPicPr>
                <p:cNvPr id="15" name="Freihand 14">
                  <a:extLst>
                    <a:ext uri="{FF2B5EF4-FFF2-40B4-BE49-F238E27FC236}">
                      <a16:creationId xmlns:a16="http://schemas.microsoft.com/office/drawing/2014/main" id="{FFECB9DC-7F0C-49F6-86BD-87AD7B6D1337}"/>
                    </a:ext>
                  </a:extLst>
                </p:cNvPr>
                <p:cNvPicPr/>
                <p:nvPr/>
              </p:nvPicPr>
              <p:blipFill>
                <a:blip r:embed="rId20"/>
                <a:stretch>
                  <a:fillRect/>
                </a:stretch>
              </p:blipFill>
              <p:spPr>
                <a:xfrm>
                  <a:off x="5887379" y="2431411"/>
                  <a:ext cx="269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F190C8F0-783F-4634-B46D-41393F46C4A8}"/>
                    </a:ext>
                  </a:extLst>
                </p14:cNvPr>
                <p14:cNvContentPartPr/>
                <p14:nvPr/>
              </p14:nvContentPartPr>
              <p14:xfrm>
                <a:off x="6267899" y="2363011"/>
                <a:ext cx="198360" cy="136080"/>
              </p14:xfrm>
            </p:contentPart>
          </mc:Choice>
          <mc:Fallback>
            <p:pic>
              <p:nvPicPr>
                <p:cNvPr id="16" name="Freihand 15">
                  <a:extLst>
                    <a:ext uri="{FF2B5EF4-FFF2-40B4-BE49-F238E27FC236}">
                      <a16:creationId xmlns:a16="http://schemas.microsoft.com/office/drawing/2014/main" id="{F190C8F0-783F-4634-B46D-41393F46C4A8}"/>
                    </a:ext>
                  </a:extLst>
                </p:cNvPr>
                <p:cNvPicPr/>
                <p:nvPr/>
              </p:nvPicPr>
              <p:blipFill>
                <a:blip r:embed="rId22"/>
                <a:stretch>
                  <a:fillRect/>
                </a:stretch>
              </p:blipFill>
              <p:spPr>
                <a:xfrm>
                  <a:off x="6263579" y="2358691"/>
                  <a:ext cx="207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1C39587A-C576-48C6-B43A-4F2531AA4354}"/>
                    </a:ext>
                  </a:extLst>
                </p14:cNvPr>
                <p14:cNvContentPartPr/>
                <p14:nvPr/>
              </p14:nvContentPartPr>
              <p14:xfrm>
                <a:off x="6589739" y="2370571"/>
                <a:ext cx="29520" cy="127440"/>
              </p14:xfrm>
            </p:contentPart>
          </mc:Choice>
          <mc:Fallback>
            <p:pic>
              <p:nvPicPr>
                <p:cNvPr id="18" name="Freihand 17">
                  <a:extLst>
                    <a:ext uri="{FF2B5EF4-FFF2-40B4-BE49-F238E27FC236}">
                      <a16:creationId xmlns:a16="http://schemas.microsoft.com/office/drawing/2014/main" id="{1C39587A-C576-48C6-B43A-4F2531AA4354}"/>
                    </a:ext>
                  </a:extLst>
                </p:cNvPr>
                <p:cNvPicPr/>
                <p:nvPr/>
              </p:nvPicPr>
              <p:blipFill>
                <a:blip r:embed="rId24"/>
                <a:stretch>
                  <a:fillRect/>
                </a:stretch>
              </p:blipFill>
              <p:spPr>
                <a:xfrm>
                  <a:off x="6585419" y="2366251"/>
                  <a:ext cx="38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8972631E-4FF0-4A5A-9FD2-02ACCD6E9051}"/>
                    </a:ext>
                  </a:extLst>
                </p14:cNvPr>
                <p14:cNvContentPartPr/>
                <p14:nvPr/>
              </p14:nvContentPartPr>
              <p14:xfrm>
                <a:off x="6531419" y="2356171"/>
                <a:ext cx="124560" cy="84240"/>
              </p14:xfrm>
            </p:contentPart>
          </mc:Choice>
          <mc:Fallback>
            <p:pic>
              <p:nvPicPr>
                <p:cNvPr id="19" name="Freihand 18">
                  <a:extLst>
                    <a:ext uri="{FF2B5EF4-FFF2-40B4-BE49-F238E27FC236}">
                      <a16:creationId xmlns:a16="http://schemas.microsoft.com/office/drawing/2014/main" id="{8972631E-4FF0-4A5A-9FD2-02ACCD6E9051}"/>
                    </a:ext>
                  </a:extLst>
                </p:cNvPr>
                <p:cNvPicPr/>
                <p:nvPr/>
              </p:nvPicPr>
              <p:blipFill>
                <a:blip r:embed="rId26"/>
                <a:stretch>
                  <a:fillRect/>
                </a:stretch>
              </p:blipFill>
              <p:spPr>
                <a:xfrm>
                  <a:off x="6527099" y="2351851"/>
                  <a:ext cx="133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6B31EF6E-1347-44ED-B5AA-9F108ECB04F2}"/>
                    </a:ext>
                  </a:extLst>
                </p14:cNvPr>
                <p14:cNvContentPartPr/>
                <p14:nvPr/>
              </p14:nvContentPartPr>
              <p14:xfrm>
                <a:off x="6666779" y="2348971"/>
                <a:ext cx="71640" cy="129960"/>
              </p14:xfrm>
            </p:contentPart>
          </mc:Choice>
          <mc:Fallback>
            <p:pic>
              <p:nvPicPr>
                <p:cNvPr id="20" name="Freihand 19">
                  <a:extLst>
                    <a:ext uri="{FF2B5EF4-FFF2-40B4-BE49-F238E27FC236}">
                      <a16:creationId xmlns:a16="http://schemas.microsoft.com/office/drawing/2014/main" id="{6B31EF6E-1347-44ED-B5AA-9F108ECB04F2}"/>
                    </a:ext>
                  </a:extLst>
                </p:cNvPr>
                <p:cNvPicPr/>
                <p:nvPr/>
              </p:nvPicPr>
              <p:blipFill>
                <a:blip r:embed="rId28"/>
                <a:stretch>
                  <a:fillRect/>
                </a:stretch>
              </p:blipFill>
              <p:spPr>
                <a:xfrm>
                  <a:off x="6662459" y="2344651"/>
                  <a:ext cx="80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F80FD869-24D8-40F9-BF73-39C2BB8A6B40}"/>
                    </a:ext>
                  </a:extLst>
                </p14:cNvPr>
                <p14:cNvContentPartPr/>
                <p14:nvPr/>
              </p14:nvContentPartPr>
              <p14:xfrm>
                <a:off x="6759299" y="2348251"/>
                <a:ext cx="45000" cy="130680"/>
              </p14:xfrm>
            </p:contentPart>
          </mc:Choice>
          <mc:Fallback>
            <p:pic>
              <p:nvPicPr>
                <p:cNvPr id="21" name="Freihand 20">
                  <a:extLst>
                    <a:ext uri="{FF2B5EF4-FFF2-40B4-BE49-F238E27FC236}">
                      <a16:creationId xmlns:a16="http://schemas.microsoft.com/office/drawing/2014/main" id="{F80FD869-24D8-40F9-BF73-39C2BB8A6B40}"/>
                    </a:ext>
                  </a:extLst>
                </p:cNvPr>
                <p:cNvPicPr/>
                <p:nvPr/>
              </p:nvPicPr>
              <p:blipFill>
                <a:blip r:embed="rId30"/>
                <a:stretch>
                  <a:fillRect/>
                </a:stretch>
              </p:blipFill>
              <p:spPr>
                <a:xfrm>
                  <a:off x="6754979" y="2343931"/>
                  <a:ext cx="53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C2C4D937-08A0-43AE-AA7E-4AC0BD0D9012}"/>
                    </a:ext>
                  </a:extLst>
                </p14:cNvPr>
                <p14:cNvContentPartPr/>
                <p14:nvPr/>
              </p14:nvContentPartPr>
              <p14:xfrm>
                <a:off x="6796019" y="2350051"/>
                <a:ext cx="36720" cy="128520"/>
              </p14:xfrm>
            </p:contentPart>
          </mc:Choice>
          <mc:Fallback>
            <p:pic>
              <p:nvPicPr>
                <p:cNvPr id="22" name="Freihand 21">
                  <a:extLst>
                    <a:ext uri="{FF2B5EF4-FFF2-40B4-BE49-F238E27FC236}">
                      <a16:creationId xmlns:a16="http://schemas.microsoft.com/office/drawing/2014/main" id="{C2C4D937-08A0-43AE-AA7E-4AC0BD0D9012}"/>
                    </a:ext>
                  </a:extLst>
                </p:cNvPr>
                <p:cNvPicPr/>
                <p:nvPr/>
              </p:nvPicPr>
              <p:blipFill>
                <a:blip r:embed="rId32"/>
                <a:stretch>
                  <a:fillRect/>
                </a:stretch>
              </p:blipFill>
              <p:spPr>
                <a:xfrm>
                  <a:off x="6791699" y="2345731"/>
                  <a:ext cx="45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FC07339-373A-4EF4-A07C-4D8D79377E59}"/>
                    </a:ext>
                  </a:extLst>
                </p14:cNvPr>
                <p14:cNvContentPartPr/>
                <p14:nvPr/>
              </p14:nvContentPartPr>
              <p14:xfrm>
                <a:off x="6864779" y="2411971"/>
                <a:ext cx="14760" cy="57960"/>
              </p14:xfrm>
            </p:contentPart>
          </mc:Choice>
          <mc:Fallback>
            <p:pic>
              <p:nvPicPr>
                <p:cNvPr id="23" name="Freihand 22">
                  <a:extLst>
                    <a:ext uri="{FF2B5EF4-FFF2-40B4-BE49-F238E27FC236}">
                      <a16:creationId xmlns:a16="http://schemas.microsoft.com/office/drawing/2014/main" id="{DFC07339-373A-4EF4-A07C-4D8D79377E59}"/>
                    </a:ext>
                  </a:extLst>
                </p:cNvPr>
                <p:cNvPicPr/>
                <p:nvPr/>
              </p:nvPicPr>
              <p:blipFill>
                <a:blip r:embed="rId34"/>
                <a:stretch>
                  <a:fillRect/>
                </a:stretch>
              </p:blipFill>
              <p:spPr>
                <a:xfrm>
                  <a:off x="6860459" y="2407651"/>
                  <a:ext cx="23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925654B7-ACD5-4877-84DD-0E4F80293CF1}"/>
                    </a:ext>
                  </a:extLst>
                </p14:cNvPr>
                <p14:cNvContentPartPr/>
                <p14:nvPr/>
              </p14:nvContentPartPr>
              <p14:xfrm>
                <a:off x="6881699" y="2391451"/>
                <a:ext cx="100440" cy="176760"/>
              </p14:xfrm>
            </p:contentPart>
          </mc:Choice>
          <mc:Fallback>
            <p:pic>
              <p:nvPicPr>
                <p:cNvPr id="24" name="Freihand 23">
                  <a:extLst>
                    <a:ext uri="{FF2B5EF4-FFF2-40B4-BE49-F238E27FC236}">
                      <a16:creationId xmlns:a16="http://schemas.microsoft.com/office/drawing/2014/main" id="{925654B7-ACD5-4877-84DD-0E4F80293CF1}"/>
                    </a:ext>
                  </a:extLst>
                </p:cNvPr>
                <p:cNvPicPr/>
                <p:nvPr/>
              </p:nvPicPr>
              <p:blipFill>
                <a:blip r:embed="rId36"/>
                <a:stretch>
                  <a:fillRect/>
                </a:stretch>
              </p:blipFill>
              <p:spPr>
                <a:xfrm>
                  <a:off x="6877379" y="2387131"/>
                  <a:ext cx="109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15041F40-2E70-44CC-A0F3-08D41F09069A}"/>
                    </a:ext>
                  </a:extLst>
                </p14:cNvPr>
                <p14:cNvContentPartPr/>
                <p14:nvPr/>
              </p14:nvContentPartPr>
              <p14:xfrm>
                <a:off x="6990059" y="2388931"/>
                <a:ext cx="60840" cy="82080"/>
              </p14:xfrm>
            </p:contentPart>
          </mc:Choice>
          <mc:Fallback>
            <p:pic>
              <p:nvPicPr>
                <p:cNvPr id="25" name="Freihand 24">
                  <a:extLst>
                    <a:ext uri="{FF2B5EF4-FFF2-40B4-BE49-F238E27FC236}">
                      <a16:creationId xmlns:a16="http://schemas.microsoft.com/office/drawing/2014/main" id="{15041F40-2E70-44CC-A0F3-08D41F09069A}"/>
                    </a:ext>
                  </a:extLst>
                </p:cNvPr>
                <p:cNvPicPr/>
                <p:nvPr/>
              </p:nvPicPr>
              <p:blipFill>
                <a:blip r:embed="rId38"/>
                <a:stretch>
                  <a:fillRect/>
                </a:stretch>
              </p:blipFill>
              <p:spPr>
                <a:xfrm>
                  <a:off x="6985739" y="2384611"/>
                  <a:ext cx="69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C3C69CE2-9D91-401B-8AE9-7F521E80D7F0}"/>
                    </a:ext>
                  </a:extLst>
                </p14:cNvPr>
                <p14:cNvContentPartPr/>
                <p14:nvPr/>
              </p14:nvContentPartPr>
              <p14:xfrm>
                <a:off x="6964139" y="2365891"/>
                <a:ext cx="243360" cy="54000"/>
              </p14:xfrm>
            </p:contentPart>
          </mc:Choice>
          <mc:Fallback>
            <p:pic>
              <p:nvPicPr>
                <p:cNvPr id="26" name="Freihand 25">
                  <a:extLst>
                    <a:ext uri="{FF2B5EF4-FFF2-40B4-BE49-F238E27FC236}">
                      <a16:creationId xmlns:a16="http://schemas.microsoft.com/office/drawing/2014/main" id="{C3C69CE2-9D91-401B-8AE9-7F521E80D7F0}"/>
                    </a:ext>
                  </a:extLst>
                </p:cNvPr>
                <p:cNvPicPr/>
                <p:nvPr/>
              </p:nvPicPr>
              <p:blipFill>
                <a:blip r:embed="rId40"/>
                <a:stretch>
                  <a:fillRect/>
                </a:stretch>
              </p:blipFill>
              <p:spPr>
                <a:xfrm>
                  <a:off x="6959819" y="2361571"/>
                  <a:ext cx="252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50C9F4C8-786F-41D0-8FAC-4A25DA8B1D46}"/>
                    </a:ext>
                  </a:extLst>
                </p14:cNvPr>
                <p14:cNvContentPartPr/>
                <p14:nvPr/>
              </p14:nvContentPartPr>
              <p14:xfrm>
                <a:off x="7257899" y="2385691"/>
                <a:ext cx="106560" cy="81720"/>
              </p14:xfrm>
            </p:contentPart>
          </mc:Choice>
          <mc:Fallback>
            <p:pic>
              <p:nvPicPr>
                <p:cNvPr id="27" name="Freihand 26">
                  <a:extLst>
                    <a:ext uri="{FF2B5EF4-FFF2-40B4-BE49-F238E27FC236}">
                      <a16:creationId xmlns:a16="http://schemas.microsoft.com/office/drawing/2014/main" id="{50C9F4C8-786F-41D0-8FAC-4A25DA8B1D46}"/>
                    </a:ext>
                  </a:extLst>
                </p:cNvPr>
                <p:cNvPicPr/>
                <p:nvPr/>
              </p:nvPicPr>
              <p:blipFill>
                <a:blip r:embed="rId42"/>
                <a:stretch>
                  <a:fillRect/>
                </a:stretch>
              </p:blipFill>
              <p:spPr>
                <a:xfrm>
                  <a:off x="7253579" y="2381371"/>
                  <a:ext cx="115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C148ABEE-767F-4C2B-A5A5-E44A50E65D0E}"/>
                    </a:ext>
                  </a:extLst>
                </p14:cNvPr>
                <p14:cNvContentPartPr/>
                <p14:nvPr/>
              </p14:nvContentPartPr>
              <p14:xfrm>
                <a:off x="7377419" y="2381011"/>
                <a:ext cx="472680" cy="96840"/>
              </p14:xfrm>
            </p:contentPart>
          </mc:Choice>
          <mc:Fallback>
            <p:pic>
              <p:nvPicPr>
                <p:cNvPr id="28" name="Freihand 27">
                  <a:extLst>
                    <a:ext uri="{FF2B5EF4-FFF2-40B4-BE49-F238E27FC236}">
                      <a16:creationId xmlns:a16="http://schemas.microsoft.com/office/drawing/2014/main" id="{C148ABEE-767F-4C2B-A5A5-E44A50E65D0E}"/>
                    </a:ext>
                  </a:extLst>
                </p:cNvPr>
                <p:cNvPicPr/>
                <p:nvPr/>
              </p:nvPicPr>
              <p:blipFill>
                <a:blip r:embed="rId44"/>
                <a:stretch>
                  <a:fillRect/>
                </a:stretch>
              </p:blipFill>
              <p:spPr>
                <a:xfrm>
                  <a:off x="7373099" y="2376691"/>
                  <a:ext cx="481320" cy="10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8D24EB2A-B7B7-4239-8A3D-C264A2004EFB}"/>
                  </a:ext>
                </a:extLst>
              </p14:cNvPr>
              <p14:cNvContentPartPr/>
              <p14:nvPr/>
            </p14:nvContentPartPr>
            <p14:xfrm>
              <a:off x="4691099" y="3145291"/>
              <a:ext cx="263520" cy="35640"/>
            </p14:xfrm>
          </p:contentPart>
        </mc:Choice>
        <mc:Fallback>
          <p:pic>
            <p:nvPicPr>
              <p:cNvPr id="30" name="Freihand 29">
                <a:extLst>
                  <a:ext uri="{FF2B5EF4-FFF2-40B4-BE49-F238E27FC236}">
                    <a16:creationId xmlns:a16="http://schemas.microsoft.com/office/drawing/2014/main" id="{8D24EB2A-B7B7-4239-8A3D-C264A2004EFB}"/>
                  </a:ext>
                </a:extLst>
              </p:cNvPr>
              <p:cNvPicPr/>
              <p:nvPr/>
            </p:nvPicPr>
            <p:blipFill>
              <a:blip r:embed="rId46"/>
              <a:stretch>
                <a:fillRect/>
              </a:stretch>
            </p:blipFill>
            <p:spPr>
              <a:xfrm>
                <a:off x="4686779" y="3140971"/>
                <a:ext cx="272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B238F01F-C40E-4487-86A4-07DDC534F6CA}"/>
                  </a:ext>
                </a:extLst>
              </p14:cNvPr>
              <p14:cNvContentPartPr/>
              <p14:nvPr/>
            </p14:nvContentPartPr>
            <p14:xfrm>
              <a:off x="5577779" y="3129811"/>
              <a:ext cx="195480" cy="31680"/>
            </p14:xfrm>
          </p:contentPart>
        </mc:Choice>
        <mc:Fallback>
          <p:pic>
            <p:nvPicPr>
              <p:cNvPr id="31" name="Freihand 30">
                <a:extLst>
                  <a:ext uri="{FF2B5EF4-FFF2-40B4-BE49-F238E27FC236}">
                    <a16:creationId xmlns:a16="http://schemas.microsoft.com/office/drawing/2014/main" id="{B238F01F-C40E-4487-86A4-07DDC534F6CA}"/>
                  </a:ext>
                </a:extLst>
              </p:cNvPr>
              <p:cNvPicPr/>
              <p:nvPr/>
            </p:nvPicPr>
            <p:blipFill>
              <a:blip r:embed="rId48"/>
              <a:stretch>
                <a:fillRect/>
              </a:stretch>
            </p:blipFill>
            <p:spPr>
              <a:xfrm>
                <a:off x="5573459" y="3125491"/>
                <a:ext cx="204120" cy="40320"/>
              </a:xfrm>
              <a:prstGeom prst="rect">
                <a:avLst/>
              </a:prstGeom>
            </p:spPr>
          </p:pic>
        </mc:Fallback>
      </mc:AlternateContent>
      <p:grpSp>
        <p:nvGrpSpPr>
          <p:cNvPr id="34" name="Gruppieren 33">
            <a:extLst>
              <a:ext uri="{FF2B5EF4-FFF2-40B4-BE49-F238E27FC236}">
                <a16:creationId xmlns:a16="http://schemas.microsoft.com/office/drawing/2014/main" id="{5849115E-25A6-4066-8E27-DA30BC7E487B}"/>
              </a:ext>
            </a:extLst>
          </p:cNvPr>
          <p:cNvGrpSpPr/>
          <p:nvPr/>
        </p:nvGrpSpPr>
        <p:grpSpPr>
          <a:xfrm>
            <a:off x="7059539" y="2761531"/>
            <a:ext cx="315360" cy="335520"/>
            <a:chOff x="7059539" y="2761531"/>
            <a:chExt cx="315360" cy="335520"/>
          </a:xfrm>
        </p:grpSpPr>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037D3743-4C2C-46E5-B02D-8AB5875A4BB6}"/>
                    </a:ext>
                  </a:extLst>
                </p14:cNvPr>
                <p14:cNvContentPartPr/>
                <p14:nvPr/>
              </p14:nvContentPartPr>
              <p14:xfrm>
                <a:off x="7059539" y="2917771"/>
                <a:ext cx="198000" cy="179280"/>
              </p14:xfrm>
            </p:contentPart>
          </mc:Choice>
          <mc:Fallback>
            <p:pic>
              <p:nvPicPr>
                <p:cNvPr id="32" name="Freihand 31">
                  <a:extLst>
                    <a:ext uri="{FF2B5EF4-FFF2-40B4-BE49-F238E27FC236}">
                      <a16:creationId xmlns:a16="http://schemas.microsoft.com/office/drawing/2014/main" id="{037D3743-4C2C-46E5-B02D-8AB5875A4BB6}"/>
                    </a:ext>
                  </a:extLst>
                </p:cNvPr>
                <p:cNvPicPr/>
                <p:nvPr/>
              </p:nvPicPr>
              <p:blipFill>
                <a:blip r:embed="rId50"/>
                <a:stretch>
                  <a:fillRect/>
                </a:stretch>
              </p:blipFill>
              <p:spPr>
                <a:xfrm>
                  <a:off x="7055219" y="2913451"/>
                  <a:ext cx="2066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7710AC97-CBBF-4525-8015-29429083C63A}"/>
                    </a:ext>
                  </a:extLst>
                </p14:cNvPr>
                <p14:cNvContentPartPr/>
                <p14:nvPr/>
              </p14:nvContentPartPr>
              <p14:xfrm>
                <a:off x="7194179" y="2761531"/>
                <a:ext cx="180720" cy="160200"/>
              </p14:xfrm>
            </p:contentPart>
          </mc:Choice>
          <mc:Fallback>
            <p:pic>
              <p:nvPicPr>
                <p:cNvPr id="33" name="Freihand 32">
                  <a:extLst>
                    <a:ext uri="{FF2B5EF4-FFF2-40B4-BE49-F238E27FC236}">
                      <a16:creationId xmlns:a16="http://schemas.microsoft.com/office/drawing/2014/main" id="{7710AC97-CBBF-4525-8015-29429083C63A}"/>
                    </a:ext>
                  </a:extLst>
                </p:cNvPr>
                <p:cNvPicPr/>
                <p:nvPr/>
              </p:nvPicPr>
              <p:blipFill>
                <a:blip r:embed="rId52"/>
                <a:stretch>
                  <a:fillRect/>
                </a:stretch>
              </p:blipFill>
              <p:spPr>
                <a:xfrm>
                  <a:off x="7189859" y="2757211"/>
                  <a:ext cx="18936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C00798F8-8130-4D38-A379-E878106B9B0D}"/>
                  </a:ext>
                </a:extLst>
              </p14:cNvPr>
              <p14:cNvContentPartPr/>
              <p14:nvPr/>
            </p14:nvContentPartPr>
            <p14:xfrm>
              <a:off x="7550219" y="3140251"/>
              <a:ext cx="454320" cy="14760"/>
            </p14:xfrm>
          </p:contentPart>
        </mc:Choice>
        <mc:Fallback>
          <p:pic>
            <p:nvPicPr>
              <p:cNvPr id="35" name="Freihand 34">
                <a:extLst>
                  <a:ext uri="{FF2B5EF4-FFF2-40B4-BE49-F238E27FC236}">
                    <a16:creationId xmlns:a16="http://schemas.microsoft.com/office/drawing/2014/main" id="{C00798F8-8130-4D38-A379-E878106B9B0D}"/>
                  </a:ext>
                </a:extLst>
              </p:cNvPr>
              <p:cNvPicPr/>
              <p:nvPr/>
            </p:nvPicPr>
            <p:blipFill>
              <a:blip r:embed="rId54"/>
              <a:stretch>
                <a:fillRect/>
              </a:stretch>
            </p:blipFill>
            <p:spPr>
              <a:xfrm>
                <a:off x="7545899" y="3135931"/>
                <a:ext cx="462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1BA8677F-D8E9-40EE-BDA3-E4033F9D7302}"/>
                  </a:ext>
                </a:extLst>
              </p14:cNvPr>
              <p14:cNvContentPartPr/>
              <p14:nvPr/>
            </p14:nvContentPartPr>
            <p14:xfrm>
              <a:off x="8430059" y="2618251"/>
              <a:ext cx="924840" cy="734400"/>
            </p14:xfrm>
          </p:contentPart>
        </mc:Choice>
        <mc:Fallback>
          <p:pic>
            <p:nvPicPr>
              <p:cNvPr id="36" name="Freihand 35">
                <a:extLst>
                  <a:ext uri="{FF2B5EF4-FFF2-40B4-BE49-F238E27FC236}">
                    <a16:creationId xmlns:a16="http://schemas.microsoft.com/office/drawing/2014/main" id="{1BA8677F-D8E9-40EE-BDA3-E4033F9D7302}"/>
                  </a:ext>
                </a:extLst>
              </p:cNvPr>
              <p:cNvPicPr/>
              <p:nvPr/>
            </p:nvPicPr>
            <p:blipFill>
              <a:blip r:embed="rId56"/>
              <a:stretch>
                <a:fillRect/>
              </a:stretch>
            </p:blipFill>
            <p:spPr>
              <a:xfrm>
                <a:off x="8425739" y="2613931"/>
                <a:ext cx="933480" cy="743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E021635D-EEBF-42E2-8655-8559380AE424}"/>
                  </a:ext>
                </a:extLst>
              </p14:cNvPr>
              <p14:cNvContentPartPr/>
              <p14:nvPr/>
            </p14:nvContentPartPr>
            <p14:xfrm>
              <a:off x="3516779" y="3170851"/>
              <a:ext cx="250920" cy="90720"/>
            </p14:xfrm>
          </p:contentPart>
        </mc:Choice>
        <mc:Fallback>
          <p:pic>
            <p:nvPicPr>
              <p:cNvPr id="37" name="Freihand 36">
                <a:extLst>
                  <a:ext uri="{FF2B5EF4-FFF2-40B4-BE49-F238E27FC236}">
                    <a16:creationId xmlns:a16="http://schemas.microsoft.com/office/drawing/2014/main" id="{E021635D-EEBF-42E2-8655-8559380AE424}"/>
                  </a:ext>
                </a:extLst>
              </p:cNvPr>
              <p:cNvPicPr/>
              <p:nvPr/>
            </p:nvPicPr>
            <p:blipFill>
              <a:blip r:embed="rId58"/>
              <a:stretch>
                <a:fillRect/>
              </a:stretch>
            </p:blipFill>
            <p:spPr>
              <a:xfrm>
                <a:off x="3512459" y="3166531"/>
                <a:ext cx="259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F3F76D91-321D-465D-B43D-8D45C32CEDFF}"/>
                  </a:ext>
                </a:extLst>
              </p14:cNvPr>
              <p14:cNvContentPartPr/>
              <p14:nvPr/>
            </p14:nvContentPartPr>
            <p14:xfrm>
              <a:off x="7206419" y="3417091"/>
              <a:ext cx="990720" cy="608400"/>
            </p14:xfrm>
          </p:contentPart>
        </mc:Choice>
        <mc:Fallback>
          <p:pic>
            <p:nvPicPr>
              <p:cNvPr id="38" name="Freihand 37">
                <a:extLst>
                  <a:ext uri="{FF2B5EF4-FFF2-40B4-BE49-F238E27FC236}">
                    <a16:creationId xmlns:a16="http://schemas.microsoft.com/office/drawing/2014/main" id="{F3F76D91-321D-465D-B43D-8D45C32CEDFF}"/>
                  </a:ext>
                </a:extLst>
              </p:cNvPr>
              <p:cNvPicPr/>
              <p:nvPr/>
            </p:nvPicPr>
            <p:blipFill>
              <a:blip r:embed="rId60"/>
              <a:stretch>
                <a:fillRect/>
              </a:stretch>
            </p:blipFill>
            <p:spPr>
              <a:xfrm>
                <a:off x="7202099" y="3412771"/>
                <a:ext cx="99936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241E1DEF-3292-4A71-A4AB-BE2A6C8C4A7B}"/>
                  </a:ext>
                </a:extLst>
              </p14:cNvPr>
              <p14:cNvContentPartPr/>
              <p14:nvPr/>
            </p14:nvContentPartPr>
            <p14:xfrm>
              <a:off x="9405299" y="3590971"/>
              <a:ext cx="379800" cy="354240"/>
            </p14:xfrm>
          </p:contentPart>
        </mc:Choice>
        <mc:Fallback>
          <p:pic>
            <p:nvPicPr>
              <p:cNvPr id="39" name="Freihand 38">
                <a:extLst>
                  <a:ext uri="{FF2B5EF4-FFF2-40B4-BE49-F238E27FC236}">
                    <a16:creationId xmlns:a16="http://schemas.microsoft.com/office/drawing/2014/main" id="{241E1DEF-3292-4A71-A4AB-BE2A6C8C4A7B}"/>
                  </a:ext>
                </a:extLst>
              </p:cNvPr>
              <p:cNvPicPr/>
              <p:nvPr/>
            </p:nvPicPr>
            <p:blipFill>
              <a:blip r:embed="rId62"/>
              <a:stretch>
                <a:fillRect/>
              </a:stretch>
            </p:blipFill>
            <p:spPr>
              <a:xfrm>
                <a:off x="9400979" y="3586651"/>
                <a:ext cx="38844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13A99D8D-3550-4A60-A73D-0FD40F25748F}"/>
                  </a:ext>
                </a:extLst>
              </p14:cNvPr>
              <p14:cNvContentPartPr/>
              <p14:nvPr/>
            </p14:nvContentPartPr>
            <p14:xfrm>
              <a:off x="5492459" y="3066811"/>
              <a:ext cx="245520" cy="172800"/>
            </p14:xfrm>
          </p:contentPart>
        </mc:Choice>
        <mc:Fallback>
          <p:pic>
            <p:nvPicPr>
              <p:cNvPr id="40" name="Freihand 39">
                <a:extLst>
                  <a:ext uri="{FF2B5EF4-FFF2-40B4-BE49-F238E27FC236}">
                    <a16:creationId xmlns:a16="http://schemas.microsoft.com/office/drawing/2014/main" id="{13A99D8D-3550-4A60-A73D-0FD40F25748F}"/>
                  </a:ext>
                </a:extLst>
              </p:cNvPr>
              <p:cNvPicPr/>
              <p:nvPr/>
            </p:nvPicPr>
            <p:blipFill>
              <a:blip r:embed="rId64"/>
              <a:stretch>
                <a:fillRect/>
              </a:stretch>
            </p:blipFill>
            <p:spPr>
              <a:xfrm>
                <a:off x="5488139" y="3062491"/>
                <a:ext cx="2541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E7FD83A4-5024-471B-8831-0082E6A396E9}"/>
                  </a:ext>
                </a:extLst>
              </p14:cNvPr>
              <p14:cNvContentPartPr/>
              <p14:nvPr/>
            </p14:nvContentPartPr>
            <p14:xfrm>
              <a:off x="7741379" y="4681051"/>
              <a:ext cx="984600" cy="88920"/>
            </p14:xfrm>
          </p:contentPart>
        </mc:Choice>
        <mc:Fallback>
          <p:pic>
            <p:nvPicPr>
              <p:cNvPr id="41" name="Freihand 40">
                <a:extLst>
                  <a:ext uri="{FF2B5EF4-FFF2-40B4-BE49-F238E27FC236}">
                    <a16:creationId xmlns:a16="http://schemas.microsoft.com/office/drawing/2014/main" id="{E7FD83A4-5024-471B-8831-0082E6A396E9}"/>
                  </a:ext>
                </a:extLst>
              </p:cNvPr>
              <p:cNvPicPr/>
              <p:nvPr/>
            </p:nvPicPr>
            <p:blipFill>
              <a:blip r:embed="rId66"/>
              <a:stretch>
                <a:fillRect/>
              </a:stretch>
            </p:blipFill>
            <p:spPr>
              <a:xfrm>
                <a:off x="7737059" y="4676731"/>
                <a:ext cx="993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A6939D18-F8D2-4704-A4B2-CBCFEB43D563}"/>
                  </a:ext>
                </a:extLst>
              </p14:cNvPr>
              <p14:cNvContentPartPr/>
              <p14:nvPr/>
            </p14:nvContentPartPr>
            <p14:xfrm>
              <a:off x="4968659" y="4751251"/>
              <a:ext cx="554400" cy="441360"/>
            </p14:xfrm>
          </p:contentPart>
        </mc:Choice>
        <mc:Fallback>
          <p:pic>
            <p:nvPicPr>
              <p:cNvPr id="42" name="Freihand 41">
                <a:extLst>
                  <a:ext uri="{FF2B5EF4-FFF2-40B4-BE49-F238E27FC236}">
                    <a16:creationId xmlns:a16="http://schemas.microsoft.com/office/drawing/2014/main" id="{A6939D18-F8D2-4704-A4B2-CBCFEB43D563}"/>
                  </a:ext>
                </a:extLst>
              </p:cNvPr>
              <p:cNvPicPr/>
              <p:nvPr/>
            </p:nvPicPr>
            <p:blipFill>
              <a:blip r:embed="rId68"/>
              <a:stretch>
                <a:fillRect/>
              </a:stretch>
            </p:blipFill>
            <p:spPr>
              <a:xfrm>
                <a:off x="4964339" y="4746931"/>
                <a:ext cx="56304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668A5BE8-E64F-4D64-9AB6-FEBF733D1FC6}"/>
                  </a:ext>
                </a:extLst>
              </p14:cNvPr>
              <p14:cNvContentPartPr/>
              <p14:nvPr/>
            </p14:nvContentPartPr>
            <p14:xfrm>
              <a:off x="6342059" y="2739571"/>
              <a:ext cx="313920" cy="549000"/>
            </p14:xfrm>
          </p:contentPart>
        </mc:Choice>
        <mc:Fallback>
          <p:pic>
            <p:nvPicPr>
              <p:cNvPr id="43" name="Freihand 42">
                <a:extLst>
                  <a:ext uri="{FF2B5EF4-FFF2-40B4-BE49-F238E27FC236}">
                    <a16:creationId xmlns:a16="http://schemas.microsoft.com/office/drawing/2014/main" id="{668A5BE8-E64F-4D64-9AB6-FEBF733D1FC6}"/>
                  </a:ext>
                </a:extLst>
              </p:cNvPr>
              <p:cNvPicPr/>
              <p:nvPr/>
            </p:nvPicPr>
            <p:blipFill>
              <a:blip r:embed="rId70"/>
              <a:stretch>
                <a:fillRect/>
              </a:stretch>
            </p:blipFill>
            <p:spPr>
              <a:xfrm>
                <a:off x="6337739" y="2735251"/>
                <a:ext cx="322560" cy="557640"/>
              </a:xfrm>
              <a:prstGeom prst="rect">
                <a:avLst/>
              </a:prstGeom>
            </p:spPr>
          </p:pic>
        </mc:Fallback>
      </mc:AlternateContent>
    </p:spTree>
    <p:extLst>
      <p:ext uri="{BB962C8B-B14F-4D97-AF65-F5344CB8AC3E}">
        <p14:creationId xmlns:p14="http://schemas.microsoft.com/office/powerpoint/2010/main" val="3396809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a:t>Equilibrium </a:t>
            </a:r>
            <a:r>
              <a:rPr lang="de-DE" sz="2903" b="1" dirty="0" err="1"/>
              <a:t>with</a:t>
            </a:r>
            <a:r>
              <a:rPr lang="de-DE" sz="2903" b="1" dirty="0"/>
              <a:t> flexible </a:t>
            </a:r>
            <a:r>
              <a:rPr lang="de-DE" sz="2903" b="1" dirty="0" err="1"/>
              <a:t>prices</a:t>
            </a:r>
            <a:endParaRPr lang="de-DE" sz="2903" b="1" dirty="0"/>
          </a:p>
        </p:txBody>
      </p:sp>
      <p:cxnSp>
        <p:nvCxnSpPr>
          <p:cNvPr id="8" name="Straight Arrow Connector 6"/>
          <p:cNvCxnSpPr/>
          <p:nvPr/>
        </p:nvCxnSpPr>
        <p:spPr>
          <a:xfrm flipV="1">
            <a:off x="1967748"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967749"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633138" y="1077570"/>
            <a:ext cx="258404" cy="343620"/>
          </a:xfrm>
          <a:prstGeom prst="rect">
            <a:avLst/>
          </a:prstGeom>
          <a:noFill/>
        </p:spPr>
        <p:txBody>
          <a:bodyPr wrap="none" rtlCol="0">
            <a:spAutoFit/>
          </a:bodyPr>
          <a:lstStyle/>
          <a:p>
            <a:r>
              <a:rPr lang="de-DE" sz="1633" dirty="0"/>
              <a:t>r</a:t>
            </a:r>
          </a:p>
        </p:txBody>
      </p:sp>
      <p:sp>
        <p:nvSpPr>
          <p:cNvPr id="11" name="Textfeld 10"/>
          <p:cNvSpPr txBox="1"/>
          <p:nvPr/>
        </p:nvSpPr>
        <p:spPr>
          <a:xfrm>
            <a:off x="7315760"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947512"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440463"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530621" y="3162727"/>
            <a:ext cx="1184940" cy="427361"/>
          </a:xfrm>
          <a:prstGeom prst="rect">
            <a:avLst/>
          </a:prstGeom>
          <a:noFill/>
        </p:spPr>
        <p:txBody>
          <a:bodyPr wrap="none" rtlCol="0">
            <a:spAutoFit/>
          </a:bodyPr>
          <a:lstStyle/>
          <a:p>
            <a:r>
              <a:rPr lang="de-DE" sz="2177" b="1" dirty="0"/>
              <a:t>IS </a:t>
            </a:r>
            <a:r>
              <a:rPr lang="de-DE" sz="2177" b="1" dirty="0" err="1"/>
              <a:t>curve</a:t>
            </a:r>
            <a:endParaRPr lang="de-DE" sz="2177" b="1" dirty="0"/>
          </a:p>
        </p:txBody>
      </p:sp>
      <p:sp>
        <p:nvSpPr>
          <p:cNvPr id="16" name="Textfeld 15"/>
          <p:cNvSpPr txBox="1"/>
          <p:nvPr/>
        </p:nvSpPr>
        <p:spPr>
          <a:xfrm>
            <a:off x="6118480" y="946937"/>
            <a:ext cx="572593" cy="427361"/>
          </a:xfrm>
          <a:prstGeom prst="rect">
            <a:avLst/>
          </a:prstGeom>
          <a:noFill/>
        </p:spPr>
        <p:txBody>
          <a:bodyPr wrap="none" rtlCol="0">
            <a:spAutoFit/>
          </a:bodyPr>
          <a:lstStyle/>
          <a:p>
            <a:r>
              <a:rPr lang="de-DE" sz="2177" b="1" dirty="0"/>
              <a:t>TR</a:t>
            </a:r>
          </a:p>
        </p:txBody>
      </p:sp>
      <p:cxnSp>
        <p:nvCxnSpPr>
          <p:cNvPr id="21" name="Gerade Verbindung 20"/>
          <p:cNvCxnSpPr/>
          <p:nvPr/>
        </p:nvCxnSpPr>
        <p:spPr>
          <a:xfrm flipH="1">
            <a:off x="1967749"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648835"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3706960" y="1160617"/>
            <a:ext cx="2125888" cy="28815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5298941" y="946937"/>
            <a:ext cx="617477" cy="427361"/>
          </a:xfrm>
          <a:prstGeom prst="rect">
            <a:avLst/>
          </a:prstGeom>
          <a:noFill/>
        </p:spPr>
        <p:txBody>
          <a:bodyPr wrap="none" rtlCol="0">
            <a:spAutoFit/>
          </a:bodyPr>
          <a:lstStyle/>
          <a:p>
            <a:r>
              <a:rPr lang="de-DE" sz="2177" b="1" dirty="0"/>
              <a:t>MP</a:t>
            </a:r>
          </a:p>
        </p:txBody>
      </p:sp>
      <p:sp>
        <p:nvSpPr>
          <p:cNvPr id="2" name="Rechteck 1">
            <a:extLst>
              <a:ext uri="{FF2B5EF4-FFF2-40B4-BE49-F238E27FC236}">
                <a16:creationId xmlns:a16="http://schemas.microsoft.com/office/drawing/2014/main" id="{D2BEE38F-B98A-F555-3E38-6AE8246AD135}"/>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7F6777E2-30AF-C5E6-551F-6EC092F7F193}"/>
              </a:ext>
            </a:extLst>
          </p:cNvPr>
          <p:cNvSpPr txBox="1"/>
          <p:nvPr/>
        </p:nvSpPr>
        <p:spPr>
          <a:xfrm>
            <a:off x="1145722" y="5699062"/>
            <a:ext cx="6101442" cy="738664"/>
          </a:xfrm>
          <a:prstGeom prst="rect">
            <a:avLst/>
          </a:prstGeom>
          <a:noFill/>
        </p:spPr>
        <p:txBody>
          <a:bodyPr wrap="square">
            <a:spAutoFit/>
          </a:bodyPr>
          <a:lstStyle/>
          <a:p>
            <a:r>
              <a:rPr lang="de-DE" sz="2400" b="1"/>
              <a:t>Taylor estimation for the Fed</a:t>
            </a:r>
          </a:p>
          <a:p>
            <a:r>
              <a:rPr lang="de-DE">
                <a:hlinkClick r:id="rId3"/>
              </a:rPr>
              <a:t>https://www.atlantafed.org/cqer/research/taylor-rule#Tab1</a:t>
            </a:r>
            <a:endParaRPr lang="de-DE"/>
          </a:p>
        </p:txBody>
      </p:sp>
      <mc:AlternateContent xmlns:mc="http://schemas.openxmlformats.org/markup-compatibility/2006">
        <mc:Choice xmlns:p14="http://schemas.microsoft.com/office/powerpoint/2010/main" Requires="p14">
          <p:contentPart p14:bwMode="auto" r:id="rId4">
            <p14:nvContentPartPr>
              <p14:cNvPr id="15" name="Freihand 14">
                <a:extLst>
                  <a:ext uri="{FF2B5EF4-FFF2-40B4-BE49-F238E27FC236}">
                    <a16:creationId xmlns:a16="http://schemas.microsoft.com/office/drawing/2014/main" id="{AFA7B6CA-E2FF-4520-A051-9A86E29A6E9D}"/>
                  </a:ext>
                </a:extLst>
              </p14:cNvPr>
              <p14:cNvContentPartPr/>
              <p14:nvPr/>
            </p14:nvContentPartPr>
            <p14:xfrm>
              <a:off x="6140099" y="1309651"/>
              <a:ext cx="601560" cy="67320"/>
            </p14:xfrm>
          </p:contentPart>
        </mc:Choice>
        <mc:Fallback>
          <p:pic>
            <p:nvPicPr>
              <p:cNvPr id="15" name="Freihand 14">
                <a:extLst>
                  <a:ext uri="{FF2B5EF4-FFF2-40B4-BE49-F238E27FC236}">
                    <a16:creationId xmlns:a16="http://schemas.microsoft.com/office/drawing/2014/main" id="{AFA7B6CA-E2FF-4520-A051-9A86E29A6E9D}"/>
                  </a:ext>
                </a:extLst>
              </p:cNvPr>
              <p:cNvPicPr/>
              <p:nvPr/>
            </p:nvPicPr>
            <p:blipFill>
              <a:blip r:embed="rId5"/>
              <a:stretch>
                <a:fillRect/>
              </a:stretch>
            </p:blipFill>
            <p:spPr>
              <a:xfrm>
                <a:off x="6135779" y="1305331"/>
                <a:ext cx="610200" cy="75960"/>
              </a:xfrm>
              <a:prstGeom prst="rect">
                <a:avLst/>
              </a:prstGeom>
            </p:spPr>
          </p:pic>
        </mc:Fallback>
      </mc:AlternateContent>
      <p:grpSp>
        <p:nvGrpSpPr>
          <p:cNvPr id="46" name="Gruppieren 45">
            <a:extLst>
              <a:ext uri="{FF2B5EF4-FFF2-40B4-BE49-F238E27FC236}">
                <a16:creationId xmlns:a16="http://schemas.microsoft.com/office/drawing/2014/main" id="{F8D83630-F282-4778-B7B1-553E30E5004F}"/>
              </a:ext>
            </a:extLst>
          </p:cNvPr>
          <p:cNvGrpSpPr/>
          <p:nvPr/>
        </p:nvGrpSpPr>
        <p:grpSpPr>
          <a:xfrm>
            <a:off x="5785859" y="679651"/>
            <a:ext cx="2005200" cy="543600"/>
            <a:chOff x="5785859" y="679651"/>
            <a:chExt cx="2005200" cy="54360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632095B-0B9B-49BE-A8DD-FB38BF1D11C0}"/>
                    </a:ext>
                  </a:extLst>
                </p14:cNvPr>
                <p14:cNvContentPartPr/>
                <p14:nvPr/>
              </p14:nvContentPartPr>
              <p14:xfrm>
                <a:off x="5886299" y="1173571"/>
                <a:ext cx="336960" cy="31320"/>
              </p14:xfrm>
            </p:contentPart>
          </mc:Choice>
          <mc:Fallback>
            <p:pic>
              <p:nvPicPr>
                <p:cNvPr id="3" name="Freihand 2">
                  <a:extLst>
                    <a:ext uri="{FF2B5EF4-FFF2-40B4-BE49-F238E27FC236}">
                      <a16:creationId xmlns:a16="http://schemas.microsoft.com/office/drawing/2014/main" id="{0632095B-0B9B-49BE-A8DD-FB38BF1D11C0}"/>
                    </a:ext>
                  </a:extLst>
                </p:cNvPr>
                <p:cNvPicPr/>
                <p:nvPr/>
              </p:nvPicPr>
              <p:blipFill>
                <a:blip r:embed="rId7"/>
                <a:stretch>
                  <a:fillRect/>
                </a:stretch>
              </p:blipFill>
              <p:spPr>
                <a:xfrm>
                  <a:off x="5881979" y="1169251"/>
                  <a:ext cx="3456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645AF519-BCC7-44B3-992A-0256141A9B9F}"/>
                    </a:ext>
                  </a:extLst>
                </p14:cNvPr>
                <p14:cNvContentPartPr/>
                <p14:nvPr/>
              </p14:nvContentPartPr>
              <p14:xfrm>
                <a:off x="5813579" y="1122091"/>
                <a:ext cx="167040" cy="101160"/>
              </p14:xfrm>
            </p:contentPart>
          </mc:Choice>
          <mc:Fallback>
            <p:pic>
              <p:nvPicPr>
                <p:cNvPr id="5" name="Freihand 4">
                  <a:extLst>
                    <a:ext uri="{FF2B5EF4-FFF2-40B4-BE49-F238E27FC236}">
                      <a16:creationId xmlns:a16="http://schemas.microsoft.com/office/drawing/2014/main" id="{645AF519-BCC7-44B3-992A-0256141A9B9F}"/>
                    </a:ext>
                  </a:extLst>
                </p:cNvPr>
                <p:cNvPicPr/>
                <p:nvPr/>
              </p:nvPicPr>
              <p:blipFill>
                <a:blip r:embed="rId9"/>
                <a:stretch>
                  <a:fillRect/>
                </a:stretch>
              </p:blipFill>
              <p:spPr>
                <a:xfrm>
                  <a:off x="5809259" y="1117771"/>
                  <a:ext cx="175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Freihand 17">
                  <a:extLst>
                    <a:ext uri="{FF2B5EF4-FFF2-40B4-BE49-F238E27FC236}">
                      <a16:creationId xmlns:a16="http://schemas.microsoft.com/office/drawing/2014/main" id="{1D8EDFFE-04B5-4128-8AF3-2541A48DF483}"/>
                    </a:ext>
                  </a:extLst>
                </p14:cNvPr>
                <p14:cNvContentPartPr/>
                <p14:nvPr/>
              </p14:nvContentPartPr>
              <p14:xfrm>
                <a:off x="6633659" y="1077091"/>
                <a:ext cx="186480" cy="79920"/>
              </p14:xfrm>
            </p:contentPart>
          </mc:Choice>
          <mc:Fallback>
            <p:pic>
              <p:nvPicPr>
                <p:cNvPr id="18" name="Freihand 17">
                  <a:extLst>
                    <a:ext uri="{FF2B5EF4-FFF2-40B4-BE49-F238E27FC236}">
                      <a16:creationId xmlns:a16="http://schemas.microsoft.com/office/drawing/2014/main" id="{1D8EDFFE-04B5-4128-8AF3-2541A48DF483}"/>
                    </a:ext>
                  </a:extLst>
                </p:cNvPr>
                <p:cNvPicPr/>
                <p:nvPr/>
              </p:nvPicPr>
              <p:blipFill>
                <a:blip r:embed="rId11"/>
                <a:stretch>
                  <a:fillRect/>
                </a:stretch>
              </p:blipFill>
              <p:spPr>
                <a:xfrm>
                  <a:off x="6629339" y="1072771"/>
                  <a:ext cx="195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Freihand 18">
                  <a:extLst>
                    <a:ext uri="{FF2B5EF4-FFF2-40B4-BE49-F238E27FC236}">
                      <a16:creationId xmlns:a16="http://schemas.microsoft.com/office/drawing/2014/main" id="{38DB548F-B5C8-4A44-83C9-479061C8652E}"/>
                    </a:ext>
                  </a:extLst>
                </p14:cNvPr>
                <p14:cNvContentPartPr/>
                <p14:nvPr/>
              </p14:nvContentPartPr>
              <p14:xfrm>
                <a:off x="6594419" y="1071331"/>
                <a:ext cx="171000" cy="100800"/>
              </p14:xfrm>
            </p:contentPart>
          </mc:Choice>
          <mc:Fallback>
            <p:pic>
              <p:nvPicPr>
                <p:cNvPr id="19" name="Freihand 18">
                  <a:extLst>
                    <a:ext uri="{FF2B5EF4-FFF2-40B4-BE49-F238E27FC236}">
                      <a16:creationId xmlns:a16="http://schemas.microsoft.com/office/drawing/2014/main" id="{38DB548F-B5C8-4A44-83C9-479061C8652E}"/>
                    </a:ext>
                  </a:extLst>
                </p:cNvPr>
                <p:cNvPicPr/>
                <p:nvPr/>
              </p:nvPicPr>
              <p:blipFill>
                <a:blip r:embed="rId13"/>
                <a:stretch>
                  <a:fillRect/>
                </a:stretch>
              </p:blipFill>
              <p:spPr>
                <a:xfrm>
                  <a:off x="6590099" y="1067011"/>
                  <a:ext cx="179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Freihand 22">
                  <a:extLst>
                    <a:ext uri="{FF2B5EF4-FFF2-40B4-BE49-F238E27FC236}">
                      <a16:creationId xmlns:a16="http://schemas.microsoft.com/office/drawing/2014/main" id="{B5DAB209-3C8F-433B-B0B7-B4F09559974C}"/>
                    </a:ext>
                  </a:extLst>
                </p14:cNvPr>
                <p14:cNvContentPartPr/>
                <p14:nvPr/>
              </p14:nvContentPartPr>
              <p14:xfrm>
                <a:off x="6931739" y="986731"/>
                <a:ext cx="105840" cy="98640"/>
              </p14:xfrm>
            </p:contentPart>
          </mc:Choice>
          <mc:Fallback>
            <p:pic>
              <p:nvPicPr>
                <p:cNvPr id="23" name="Freihand 22">
                  <a:extLst>
                    <a:ext uri="{FF2B5EF4-FFF2-40B4-BE49-F238E27FC236}">
                      <a16:creationId xmlns:a16="http://schemas.microsoft.com/office/drawing/2014/main" id="{B5DAB209-3C8F-433B-B0B7-B4F09559974C}"/>
                    </a:ext>
                  </a:extLst>
                </p:cNvPr>
                <p:cNvPicPr/>
                <p:nvPr/>
              </p:nvPicPr>
              <p:blipFill>
                <a:blip r:embed="rId15"/>
                <a:stretch>
                  <a:fillRect/>
                </a:stretch>
              </p:blipFill>
              <p:spPr>
                <a:xfrm>
                  <a:off x="6927419" y="982411"/>
                  <a:ext cx="114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56D74531-EA54-4CC0-9B9F-93A77DD932F2}"/>
                    </a:ext>
                  </a:extLst>
                </p14:cNvPr>
                <p14:cNvContentPartPr/>
                <p14:nvPr/>
              </p14:nvContentPartPr>
              <p14:xfrm>
                <a:off x="7068539" y="1002571"/>
                <a:ext cx="39600" cy="59760"/>
              </p14:xfrm>
            </p:contentPart>
          </mc:Choice>
          <mc:Fallback>
            <p:pic>
              <p:nvPicPr>
                <p:cNvPr id="24" name="Freihand 23">
                  <a:extLst>
                    <a:ext uri="{FF2B5EF4-FFF2-40B4-BE49-F238E27FC236}">
                      <a16:creationId xmlns:a16="http://schemas.microsoft.com/office/drawing/2014/main" id="{56D74531-EA54-4CC0-9B9F-93A77DD932F2}"/>
                    </a:ext>
                  </a:extLst>
                </p:cNvPr>
                <p:cNvPicPr/>
                <p:nvPr/>
              </p:nvPicPr>
              <p:blipFill>
                <a:blip r:embed="rId17"/>
                <a:stretch>
                  <a:fillRect/>
                </a:stretch>
              </p:blipFill>
              <p:spPr>
                <a:xfrm>
                  <a:off x="7064219" y="998251"/>
                  <a:ext cx="48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291DD0B7-83D9-4934-9CD2-241806ADCDA0}"/>
                    </a:ext>
                  </a:extLst>
                </p14:cNvPr>
                <p14:cNvContentPartPr/>
                <p14:nvPr/>
              </p14:nvContentPartPr>
              <p14:xfrm>
                <a:off x="7020659" y="924091"/>
                <a:ext cx="63000" cy="135360"/>
              </p14:xfrm>
            </p:contentPart>
          </mc:Choice>
          <mc:Fallback>
            <p:pic>
              <p:nvPicPr>
                <p:cNvPr id="25" name="Freihand 24">
                  <a:extLst>
                    <a:ext uri="{FF2B5EF4-FFF2-40B4-BE49-F238E27FC236}">
                      <a16:creationId xmlns:a16="http://schemas.microsoft.com/office/drawing/2014/main" id="{291DD0B7-83D9-4934-9CD2-241806ADCDA0}"/>
                    </a:ext>
                  </a:extLst>
                </p:cNvPr>
                <p:cNvPicPr/>
                <p:nvPr/>
              </p:nvPicPr>
              <p:blipFill>
                <a:blip r:embed="rId19"/>
                <a:stretch>
                  <a:fillRect/>
                </a:stretch>
              </p:blipFill>
              <p:spPr>
                <a:xfrm>
                  <a:off x="7016339" y="919771"/>
                  <a:ext cx="716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Freihand 25">
                  <a:extLst>
                    <a:ext uri="{FF2B5EF4-FFF2-40B4-BE49-F238E27FC236}">
                      <a16:creationId xmlns:a16="http://schemas.microsoft.com/office/drawing/2014/main" id="{C5B311C7-4199-4564-B350-C40ACBBE8F22}"/>
                    </a:ext>
                  </a:extLst>
                </p14:cNvPr>
                <p14:cNvContentPartPr/>
                <p14:nvPr/>
              </p14:nvContentPartPr>
              <p14:xfrm>
                <a:off x="7103819" y="982771"/>
                <a:ext cx="35640" cy="71280"/>
              </p14:xfrm>
            </p:contentPart>
          </mc:Choice>
          <mc:Fallback>
            <p:pic>
              <p:nvPicPr>
                <p:cNvPr id="26" name="Freihand 25">
                  <a:extLst>
                    <a:ext uri="{FF2B5EF4-FFF2-40B4-BE49-F238E27FC236}">
                      <a16:creationId xmlns:a16="http://schemas.microsoft.com/office/drawing/2014/main" id="{C5B311C7-4199-4564-B350-C40ACBBE8F22}"/>
                    </a:ext>
                  </a:extLst>
                </p:cNvPr>
                <p:cNvPicPr/>
                <p:nvPr/>
              </p:nvPicPr>
              <p:blipFill>
                <a:blip r:embed="rId21"/>
                <a:stretch>
                  <a:fillRect/>
                </a:stretch>
              </p:blipFill>
              <p:spPr>
                <a:xfrm>
                  <a:off x="7099499" y="978451"/>
                  <a:ext cx="44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Freihand 26">
                  <a:extLst>
                    <a:ext uri="{FF2B5EF4-FFF2-40B4-BE49-F238E27FC236}">
                      <a16:creationId xmlns:a16="http://schemas.microsoft.com/office/drawing/2014/main" id="{CBC8A1B8-95BD-4DF6-87C3-AAE0F6684449}"/>
                    </a:ext>
                  </a:extLst>
                </p14:cNvPr>
                <p14:cNvContentPartPr/>
                <p14:nvPr/>
              </p14:nvContentPartPr>
              <p14:xfrm>
                <a:off x="7174739" y="951091"/>
                <a:ext cx="76320" cy="182520"/>
              </p14:xfrm>
            </p:contentPart>
          </mc:Choice>
          <mc:Fallback>
            <p:pic>
              <p:nvPicPr>
                <p:cNvPr id="27" name="Freihand 26">
                  <a:extLst>
                    <a:ext uri="{FF2B5EF4-FFF2-40B4-BE49-F238E27FC236}">
                      <a16:creationId xmlns:a16="http://schemas.microsoft.com/office/drawing/2014/main" id="{CBC8A1B8-95BD-4DF6-87C3-AAE0F6684449}"/>
                    </a:ext>
                  </a:extLst>
                </p:cNvPr>
                <p:cNvPicPr/>
                <p:nvPr/>
              </p:nvPicPr>
              <p:blipFill>
                <a:blip r:embed="rId23"/>
                <a:stretch>
                  <a:fillRect/>
                </a:stretch>
              </p:blipFill>
              <p:spPr>
                <a:xfrm>
                  <a:off x="7170419" y="946771"/>
                  <a:ext cx="84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Freihand 27">
                  <a:extLst>
                    <a:ext uri="{FF2B5EF4-FFF2-40B4-BE49-F238E27FC236}">
                      <a16:creationId xmlns:a16="http://schemas.microsoft.com/office/drawing/2014/main" id="{189E737D-AD18-49E4-BA16-D4DCC4E85836}"/>
                    </a:ext>
                  </a:extLst>
                </p14:cNvPr>
                <p14:cNvContentPartPr/>
                <p14:nvPr/>
              </p14:nvContentPartPr>
              <p14:xfrm>
                <a:off x="7273739" y="936331"/>
                <a:ext cx="134640" cy="67320"/>
              </p14:xfrm>
            </p:contentPart>
          </mc:Choice>
          <mc:Fallback>
            <p:pic>
              <p:nvPicPr>
                <p:cNvPr id="28" name="Freihand 27">
                  <a:extLst>
                    <a:ext uri="{FF2B5EF4-FFF2-40B4-BE49-F238E27FC236}">
                      <a16:creationId xmlns:a16="http://schemas.microsoft.com/office/drawing/2014/main" id="{189E737D-AD18-49E4-BA16-D4DCC4E85836}"/>
                    </a:ext>
                  </a:extLst>
                </p:cNvPr>
                <p:cNvPicPr/>
                <p:nvPr/>
              </p:nvPicPr>
              <p:blipFill>
                <a:blip r:embed="rId25"/>
                <a:stretch>
                  <a:fillRect/>
                </a:stretch>
              </p:blipFill>
              <p:spPr>
                <a:xfrm>
                  <a:off x="7269419" y="932011"/>
                  <a:ext cx="143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Freihand 28">
                  <a:extLst>
                    <a:ext uri="{FF2B5EF4-FFF2-40B4-BE49-F238E27FC236}">
                      <a16:creationId xmlns:a16="http://schemas.microsoft.com/office/drawing/2014/main" id="{8ECE5F6F-205E-4110-8875-742AA3058603}"/>
                    </a:ext>
                  </a:extLst>
                </p14:cNvPr>
                <p14:cNvContentPartPr/>
                <p14:nvPr/>
              </p14:nvContentPartPr>
              <p14:xfrm>
                <a:off x="7611779" y="896371"/>
                <a:ext cx="179280" cy="85320"/>
              </p14:xfrm>
            </p:contentPart>
          </mc:Choice>
          <mc:Fallback>
            <p:pic>
              <p:nvPicPr>
                <p:cNvPr id="29" name="Freihand 28">
                  <a:extLst>
                    <a:ext uri="{FF2B5EF4-FFF2-40B4-BE49-F238E27FC236}">
                      <a16:creationId xmlns:a16="http://schemas.microsoft.com/office/drawing/2014/main" id="{8ECE5F6F-205E-4110-8875-742AA3058603}"/>
                    </a:ext>
                  </a:extLst>
                </p:cNvPr>
                <p:cNvPicPr/>
                <p:nvPr/>
              </p:nvPicPr>
              <p:blipFill>
                <a:blip r:embed="rId27"/>
                <a:stretch>
                  <a:fillRect/>
                </a:stretch>
              </p:blipFill>
              <p:spPr>
                <a:xfrm>
                  <a:off x="7607459" y="892051"/>
                  <a:ext cx="187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Freihand 29">
                  <a:extLst>
                    <a:ext uri="{FF2B5EF4-FFF2-40B4-BE49-F238E27FC236}">
                      <a16:creationId xmlns:a16="http://schemas.microsoft.com/office/drawing/2014/main" id="{AC74DF77-A94A-437F-8BC8-288EE5BCC9D1}"/>
                    </a:ext>
                  </a:extLst>
                </p14:cNvPr>
                <p14:cNvContentPartPr/>
                <p14:nvPr/>
              </p14:nvContentPartPr>
              <p14:xfrm>
                <a:off x="5903939" y="812491"/>
                <a:ext cx="285120" cy="110520"/>
              </p14:xfrm>
            </p:contentPart>
          </mc:Choice>
          <mc:Fallback>
            <p:pic>
              <p:nvPicPr>
                <p:cNvPr id="30" name="Freihand 29">
                  <a:extLst>
                    <a:ext uri="{FF2B5EF4-FFF2-40B4-BE49-F238E27FC236}">
                      <a16:creationId xmlns:a16="http://schemas.microsoft.com/office/drawing/2014/main" id="{AC74DF77-A94A-437F-8BC8-288EE5BCC9D1}"/>
                    </a:ext>
                  </a:extLst>
                </p:cNvPr>
                <p:cNvPicPr/>
                <p:nvPr/>
              </p:nvPicPr>
              <p:blipFill>
                <a:blip r:embed="rId29"/>
                <a:stretch>
                  <a:fillRect/>
                </a:stretch>
              </p:blipFill>
              <p:spPr>
                <a:xfrm>
                  <a:off x="5899619" y="808171"/>
                  <a:ext cx="293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 name="Freihand 30">
                  <a:extLst>
                    <a:ext uri="{FF2B5EF4-FFF2-40B4-BE49-F238E27FC236}">
                      <a16:creationId xmlns:a16="http://schemas.microsoft.com/office/drawing/2014/main" id="{BE146BB7-0FBF-4AE9-AE67-D49ADFF6CAE1}"/>
                    </a:ext>
                  </a:extLst>
                </p14:cNvPr>
                <p14:cNvContentPartPr/>
                <p14:nvPr/>
              </p14:nvContentPartPr>
              <p14:xfrm>
                <a:off x="5785859" y="798451"/>
                <a:ext cx="249840" cy="194400"/>
              </p14:xfrm>
            </p:contentPart>
          </mc:Choice>
          <mc:Fallback>
            <p:pic>
              <p:nvPicPr>
                <p:cNvPr id="31" name="Freihand 30">
                  <a:extLst>
                    <a:ext uri="{FF2B5EF4-FFF2-40B4-BE49-F238E27FC236}">
                      <a16:creationId xmlns:a16="http://schemas.microsoft.com/office/drawing/2014/main" id="{BE146BB7-0FBF-4AE9-AE67-D49ADFF6CAE1}"/>
                    </a:ext>
                  </a:extLst>
                </p:cNvPr>
                <p:cNvPicPr/>
                <p:nvPr/>
              </p:nvPicPr>
              <p:blipFill>
                <a:blip r:embed="rId31"/>
                <a:stretch>
                  <a:fillRect/>
                </a:stretch>
              </p:blipFill>
              <p:spPr>
                <a:xfrm>
                  <a:off x="5781539" y="794131"/>
                  <a:ext cx="2584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Freihand 33">
                  <a:extLst>
                    <a:ext uri="{FF2B5EF4-FFF2-40B4-BE49-F238E27FC236}">
                      <a16:creationId xmlns:a16="http://schemas.microsoft.com/office/drawing/2014/main" id="{7CB64713-E383-4634-A1E7-74D697EB0463}"/>
                    </a:ext>
                  </a:extLst>
                </p14:cNvPr>
                <p14:cNvContentPartPr/>
                <p14:nvPr/>
              </p14:nvContentPartPr>
              <p14:xfrm>
                <a:off x="6318659" y="737971"/>
                <a:ext cx="82440" cy="116640"/>
              </p14:xfrm>
            </p:contentPart>
          </mc:Choice>
          <mc:Fallback>
            <p:pic>
              <p:nvPicPr>
                <p:cNvPr id="34" name="Freihand 33">
                  <a:extLst>
                    <a:ext uri="{FF2B5EF4-FFF2-40B4-BE49-F238E27FC236}">
                      <a16:creationId xmlns:a16="http://schemas.microsoft.com/office/drawing/2014/main" id="{7CB64713-E383-4634-A1E7-74D697EB0463}"/>
                    </a:ext>
                  </a:extLst>
                </p:cNvPr>
                <p:cNvPicPr/>
                <p:nvPr/>
              </p:nvPicPr>
              <p:blipFill>
                <a:blip r:embed="rId33"/>
                <a:stretch>
                  <a:fillRect/>
                </a:stretch>
              </p:blipFill>
              <p:spPr>
                <a:xfrm>
                  <a:off x="6314339" y="733651"/>
                  <a:ext cx="91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Freihand 34">
                  <a:extLst>
                    <a:ext uri="{FF2B5EF4-FFF2-40B4-BE49-F238E27FC236}">
                      <a16:creationId xmlns:a16="http://schemas.microsoft.com/office/drawing/2014/main" id="{32D72ACF-44E3-445B-82AF-4DA977EB9133}"/>
                    </a:ext>
                  </a:extLst>
                </p14:cNvPr>
                <p14:cNvContentPartPr/>
                <p14:nvPr/>
              </p14:nvContentPartPr>
              <p14:xfrm>
                <a:off x="6418739" y="690091"/>
                <a:ext cx="49680" cy="125640"/>
              </p14:xfrm>
            </p:contentPart>
          </mc:Choice>
          <mc:Fallback>
            <p:pic>
              <p:nvPicPr>
                <p:cNvPr id="35" name="Freihand 34">
                  <a:extLst>
                    <a:ext uri="{FF2B5EF4-FFF2-40B4-BE49-F238E27FC236}">
                      <a16:creationId xmlns:a16="http://schemas.microsoft.com/office/drawing/2014/main" id="{32D72ACF-44E3-445B-82AF-4DA977EB9133}"/>
                    </a:ext>
                  </a:extLst>
                </p:cNvPr>
                <p:cNvPicPr/>
                <p:nvPr/>
              </p:nvPicPr>
              <p:blipFill>
                <a:blip r:embed="rId35"/>
                <a:stretch>
                  <a:fillRect/>
                </a:stretch>
              </p:blipFill>
              <p:spPr>
                <a:xfrm>
                  <a:off x="6414419" y="685771"/>
                  <a:ext cx="58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 name="Freihand 35">
                  <a:extLst>
                    <a:ext uri="{FF2B5EF4-FFF2-40B4-BE49-F238E27FC236}">
                      <a16:creationId xmlns:a16="http://schemas.microsoft.com/office/drawing/2014/main" id="{4DD13AD5-6215-4D87-AF61-4AAB4E0413DD}"/>
                    </a:ext>
                  </a:extLst>
                </p14:cNvPr>
                <p14:cNvContentPartPr/>
                <p14:nvPr/>
              </p14:nvContentPartPr>
              <p14:xfrm>
                <a:off x="6477419" y="759211"/>
                <a:ext cx="63360" cy="52200"/>
              </p14:xfrm>
            </p:contentPart>
          </mc:Choice>
          <mc:Fallback>
            <p:pic>
              <p:nvPicPr>
                <p:cNvPr id="36" name="Freihand 35">
                  <a:extLst>
                    <a:ext uri="{FF2B5EF4-FFF2-40B4-BE49-F238E27FC236}">
                      <a16:creationId xmlns:a16="http://schemas.microsoft.com/office/drawing/2014/main" id="{4DD13AD5-6215-4D87-AF61-4AAB4E0413DD}"/>
                    </a:ext>
                  </a:extLst>
                </p:cNvPr>
                <p:cNvPicPr/>
                <p:nvPr/>
              </p:nvPicPr>
              <p:blipFill>
                <a:blip r:embed="rId37"/>
                <a:stretch>
                  <a:fillRect/>
                </a:stretch>
              </p:blipFill>
              <p:spPr>
                <a:xfrm>
                  <a:off x="6473099" y="754891"/>
                  <a:ext cx="72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Freihand 36">
                  <a:extLst>
                    <a:ext uri="{FF2B5EF4-FFF2-40B4-BE49-F238E27FC236}">
                      <a16:creationId xmlns:a16="http://schemas.microsoft.com/office/drawing/2014/main" id="{23CE4E24-4C0C-44AE-B199-B43D3BF3DB4C}"/>
                    </a:ext>
                  </a:extLst>
                </p14:cNvPr>
                <p14:cNvContentPartPr/>
                <p14:nvPr/>
              </p14:nvContentPartPr>
              <p14:xfrm>
                <a:off x="6571739" y="753451"/>
                <a:ext cx="116640" cy="135000"/>
              </p14:xfrm>
            </p:contentPart>
          </mc:Choice>
          <mc:Fallback>
            <p:pic>
              <p:nvPicPr>
                <p:cNvPr id="37" name="Freihand 36">
                  <a:extLst>
                    <a:ext uri="{FF2B5EF4-FFF2-40B4-BE49-F238E27FC236}">
                      <a16:creationId xmlns:a16="http://schemas.microsoft.com/office/drawing/2014/main" id="{23CE4E24-4C0C-44AE-B199-B43D3BF3DB4C}"/>
                    </a:ext>
                  </a:extLst>
                </p:cNvPr>
                <p:cNvPicPr/>
                <p:nvPr/>
              </p:nvPicPr>
              <p:blipFill>
                <a:blip r:embed="rId39"/>
                <a:stretch>
                  <a:fillRect/>
                </a:stretch>
              </p:blipFill>
              <p:spPr>
                <a:xfrm>
                  <a:off x="6567419" y="749131"/>
                  <a:ext cx="125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9" name="Freihand 38">
                  <a:extLst>
                    <a:ext uri="{FF2B5EF4-FFF2-40B4-BE49-F238E27FC236}">
                      <a16:creationId xmlns:a16="http://schemas.microsoft.com/office/drawing/2014/main" id="{F045BE69-36F1-4B52-B36E-891DEB356B39}"/>
                    </a:ext>
                  </a:extLst>
                </p14:cNvPr>
                <p14:cNvContentPartPr/>
                <p14:nvPr/>
              </p14:nvContentPartPr>
              <p14:xfrm>
                <a:off x="6781619" y="679651"/>
                <a:ext cx="77040" cy="123480"/>
              </p14:xfrm>
            </p:contentPart>
          </mc:Choice>
          <mc:Fallback>
            <p:pic>
              <p:nvPicPr>
                <p:cNvPr id="39" name="Freihand 38">
                  <a:extLst>
                    <a:ext uri="{FF2B5EF4-FFF2-40B4-BE49-F238E27FC236}">
                      <a16:creationId xmlns:a16="http://schemas.microsoft.com/office/drawing/2014/main" id="{F045BE69-36F1-4B52-B36E-891DEB356B39}"/>
                    </a:ext>
                  </a:extLst>
                </p:cNvPr>
                <p:cNvPicPr/>
                <p:nvPr/>
              </p:nvPicPr>
              <p:blipFill>
                <a:blip r:embed="rId41"/>
                <a:stretch>
                  <a:fillRect/>
                </a:stretch>
              </p:blipFill>
              <p:spPr>
                <a:xfrm>
                  <a:off x="6777299" y="675331"/>
                  <a:ext cx="85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Freihand 39">
                  <a:extLst>
                    <a:ext uri="{FF2B5EF4-FFF2-40B4-BE49-F238E27FC236}">
                      <a16:creationId xmlns:a16="http://schemas.microsoft.com/office/drawing/2014/main" id="{174DEDAE-3FE7-49D9-B0C0-020B432987A5}"/>
                    </a:ext>
                  </a:extLst>
                </p14:cNvPr>
                <p14:cNvContentPartPr/>
                <p14:nvPr/>
              </p14:nvContentPartPr>
              <p14:xfrm>
                <a:off x="6866939" y="697651"/>
                <a:ext cx="140400" cy="112320"/>
              </p14:xfrm>
            </p:contentPart>
          </mc:Choice>
          <mc:Fallback>
            <p:pic>
              <p:nvPicPr>
                <p:cNvPr id="40" name="Freihand 39">
                  <a:extLst>
                    <a:ext uri="{FF2B5EF4-FFF2-40B4-BE49-F238E27FC236}">
                      <a16:creationId xmlns:a16="http://schemas.microsoft.com/office/drawing/2014/main" id="{174DEDAE-3FE7-49D9-B0C0-020B432987A5}"/>
                    </a:ext>
                  </a:extLst>
                </p:cNvPr>
                <p:cNvPicPr/>
                <p:nvPr/>
              </p:nvPicPr>
              <p:blipFill>
                <a:blip r:embed="rId43"/>
                <a:stretch>
                  <a:fillRect/>
                </a:stretch>
              </p:blipFill>
              <p:spPr>
                <a:xfrm>
                  <a:off x="6862619" y="693331"/>
                  <a:ext cx="149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 name="Freihand 40">
                  <a:extLst>
                    <a:ext uri="{FF2B5EF4-FFF2-40B4-BE49-F238E27FC236}">
                      <a16:creationId xmlns:a16="http://schemas.microsoft.com/office/drawing/2014/main" id="{D61F7147-DABD-405D-B6C3-9C6BCAF058A7}"/>
                    </a:ext>
                  </a:extLst>
                </p14:cNvPr>
                <p14:cNvContentPartPr/>
                <p14:nvPr/>
              </p14:nvContentPartPr>
              <p14:xfrm>
                <a:off x="7046219" y="732931"/>
                <a:ext cx="14760" cy="101880"/>
              </p14:xfrm>
            </p:contentPart>
          </mc:Choice>
          <mc:Fallback>
            <p:pic>
              <p:nvPicPr>
                <p:cNvPr id="41" name="Freihand 40">
                  <a:extLst>
                    <a:ext uri="{FF2B5EF4-FFF2-40B4-BE49-F238E27FC236}">
                      <a16:creationId xmlns:a16="http://schemas.microsoft.com/office/drawing/2014/main" id="{D61F7147-DABD-405D-B6C3-9C6BCAF058A7}"/>
                    </a:ext>
                  </a:extLst>
                </p:cNvPr>
                <p:cNvPicPr/>
                <p:nvPr/>
              </p:nvPicPr>
              <p:blipFill>
                <a:blip r:embed="rId45"/>
                <a:stretch>
                  <a:fillRect/>
                </a:stretch>
              </p:blipFill>
              <p:spPr>
                <a:xfrm>
                  <a:off x="7041899" y="728611"/>
                  <a:ext cx="23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Freihand 41">
                  <a:extLst>
                    <a:ext uri="{FF2B5EF4-FFF2-40B4-BE49-F238E27FC236}">
                      <a16:creationId xmlns:a16="http://schemas.microsoft.com/office/drawing/2014/main" id="{9A05D3F4-25CD-42DF-BEB8-65DC0C072DEE}"/>
                    </a:ext>
                  </a:extLst>
                </p14:cNvPr>
                <p14:cNvContentPartPr/>
                <p14:nvPr/>
              </p14:nvContentPartPr>
              <p14:xfrm>
                <a:off x="7006259" y="757771"/>
                <a:ext cx="135720" cy="23760"/>
              </p14:xfrm>
            </p:contentPart>
          </mc:Choice>
          <mc:Fallback>
            <p:pic>
              <p:nvPicPr>
                <p:cNvPr id="42" name="Freihand 41">
                  <a:extLst>
                    <a:ext uri="{FF2B5EF4-FFF2-40B4-BE49-F238E27FC236}">
                      <a16:creationId xmlns:a16="http://schemas.microsoft.com/office/drawing/2014/main" id="{9A05D3F4-25CD-42DF-BEB8-65DC0C072DEE}"/>
                    </a:ext>
                  </a:extLst>
                </p:cNvPr>
                <p:cNvPicPr/>
                <p:nvPr/>
              </p:nvPicPr>
              <p:blipFill>
                <a:blip r:embed="rId47"/>
                <a:stretch>
                  <a:fillRect/>
                </a:stretch>
              </p:blipFill>
              <p:spPr>
                <a:xfrm>
                  <a:off x="7001939" y="753451"/>
                  <a:ext cx="144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Freihand 42">
                  <a:extLst>
                    <a:ext uri="{FF2B5EF4-FFF2-40B4-BE49-F238E27FC236}">
                      <a16:creationId xmlns:a16="http://schemas.microsoft.com/office/drawing/2014/main" id="{3888E7A0-DE1D-4617-AEEC-06FBC5FB8DDE}"/>
                    </a:ext>
                  </a:extLst>
                </p14:cNvPr>
                <p14:cNvContentPartPr/>
                <p14:nvPr/>
              </p14:nvContentPartPr>
              <p14:xfrm>
                <a:off x="7154579" y="715651"/>
                <a:ext cx="108720" cy="73800"/>
              </p14:xfrm>
            </p:contentPart>
          </mc:Choice>
          <mc:Fallback>
            <p:pic>
              <p:nvPicPr>
                <p:cNvPr id="43" name="Freihand 42">
                  <a:extLst>
                    <a:ext uri="{FF2B5EF4-FFF2-40B4-BE49-F238E27FC236}">
                      <a16:creationId xmlns:a16="http://schemas.microsoft.com/office/drawing/2014/main" id="{3888E7A0-DE1D-4617-AEEC-06FBC5FB8DDE}"/>
                    </a:ext>
                  </a:extLst>
                </p:cNvPr>
                <p:cNvPicPr/>
                <p:nvPr/>
              </p:nvPicPr>
              <p:blipFill>
                <a:blip r:embed="rId49"/>
                <a:stretch>
                  <a:fillRect/>
                </a:stretch>
              </p:blipFill>
              <p:spPr>
                <a:xfrm>
                  <a:off x="7150259" y="711331"/>
                  <a:ext cx="117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Freihand 43">
                  <a:extLst>
                    <a:ext uri="{FF2B5EF4-FFF2-40B4-BE49-F238E27FC236}">
                      <a16:creationId xmlns:a16="http://schemas.microsoft.com/office/drawing/2014/main" id="{6BCBD4B5-189A-4A13-A673-29B4CDF178EB}"/>
                    </a:ext>
                  </a:extLst>
                </p14:cNvPr>
                <p14:cNvContentPartPr/>
                <p14:nvPr/>
              </p14:nvContentPartPr>
              <p14:xfrm>
                <a:off x="7289579" y="730051"/>
                <a:ext cx="157320" cy="77760"/>
              </p14:xfrm>
            </p:contentPart>
          </mc:Choice>
          <mc:Fallback>
            <p:pic>
              <p:nvPicPr>
                <p:cNvPr id="44" name="Freihand 43">
                  <a:extLst>
                    <a:ext uri="{FF2B5EF4-FFF2-40B4-BE49-F238E27FC236}">
                      <a16:creationId xmlns:a16="http://schemas.microsoft.com/office/drawing/2014/main" id="{6BCBD4B5-189A-4A13-A673-29B4CDF178EB}"/>
                    </a:ext>
                  </a:extLst>
                </p:cNvPr>
                <p:cNvPicPr/>
                <p:nvPr/>
              </p:nvPicPr>
              <p:blipFill>
                <a:blip r:embed="rId51"/>
                <a:stretch>
                  <a:fillRect/>
                </a:stretch>
              </p:blipFill>
              <p:spPr>
                <a:xfrm>
                  <a:off x="7285259" y="725731"/>
                  <a:ext cx="165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Freihand 44">
                  <a:extLst>
                    <a:ext uri="{FF2B5EF4-FFF2-40B4-BE49-F238E27FC236}">
                      <a16:creationId xmlns:a16="http://schemas.microsoft.com/office/drawing/2014/main" id="{56ADF544-78CB-4A8B-88CD-3D48C7CE5326}"/>
                    </a:ext>
                  </a:extLst>
                </p14:cNvPr>
                <p14:cNvContentPartPr/>
                <p14:nvPr/>
              </p14:nvContentPartPr>
              <p14:xfrm>
                <a:off x="7478579" y="702691"/>
                <a:ext cx="172800" cy="88560"/>
              </p14:xfrm>
            </p:contentPart>
          </mc:Choice>
          <mc:Fallback>
            <p:pic>
              <p:nvPicPr>
                <p:cNvPr id="45" name="Freihand 44">
                  <a:extLst>
                    <a:ext uri="{FF2B5EF4-FFF2-40B4-BE49-F238E27FC236}">
                      <a16:creationId xmlns:a16="http://schemas.microsoft.com/office/drawing/2014/main" id="{56ADF544-78CB-4A8B-88CD-3D48C7CE5326}"/>
                    </a:ext>
                  </a:extLst>
                </p:cNvPr>
                <p:cNvPicPr/>
                <p:nvPr/>
              </p:nvPicPr>
              <p:blipFill>
                <a:blip r:embed="rId53"/>
                <a:stretch>
                  <a:fillRect/>
                </a:stretch>
              </p:blipFill>
              <p:spPr>
                <a:xfrm>
                  <a:off x="7474259" y="698371"/>
                  <a:ext cx="181440" cy="97200"/>
                </a:xfrm>
                <a:prstGeom prst="rect">
                  <a:avLst/>
                </a:prstGeom>
              </p:spPr>
            </p:pic>
          </mc:Fallback>
        </mc:AlternateContent>
      </p:grpSp>
    </p:spTree>
    <p:extLst>
      <p:ext uri="{BB962C8B-B14F-4D97-AF65-F5344CB8AC3E}">
        <p14:creationId xmlns:p14="http://schemas.microsoft.com/office/powerpoint/2010/main" val="525001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27046" y="104531"/>
            <a:ext cx="7597213" cy="744863"/>
          </a:xfrm>
          <a:prstGeom prst="rect">
            <a:avLst/>
          </a:prstGeom>
          <a:noFill/>
          <a:ln>
            <a:noFill/>
          </a:ln>
        </p:spPr>
        <p:txBody>
          <a:bodyPr lIns="81638" tIns="40819" rIns="81638" bIns="40819" anchor="ctr" anchorCtr="1"/>
          <a:lstStyle/>
          <a:p>
            <a:r>
              <a:rPr lang="de-DE" sz="2903" b="1" dirty="0"/>
              <a:t>Special </a:t>
            </a:r>
            <a:r>
              <a:rPr lang="de-DE" sz="2903" b="1" dirty="0" err="1"/>
              <a:t>cases</a:t>
            </a:r>
            <a:r>
              <a:rPr lang="de-DE" sz="2903" b="1" dirty="0"/>
              <a:t> </a:t>
            </a:r>
            <a:r>
              <a:rPr lang="de-DE" sz="2903" b="1" dirty="0" err="1"/>
              <a:t>of</a:t>
            </a:r>
            <a:r>
              <a:rPr lang="de-DE" sz="2903" b="1" dirty="0"/>
              <a:t> </a:t>
            </a:r>
            <a:r>
              <a:rPr lang="de-DE" sz="2903" b="1" dirty="0" err="1"/>
              <a:t>the</a:t>
            </a:r>
            <a:r>
              <a:rPr lang="de-DE" sz="2903" b="1" dirty="0"/>
              <a:t> MP-</a:t>
            </a:r>
            <a:r>
              <a:rPr lang="de-DE" sz="2903" b="1" dirty="0" err="1"/>
              <a:t>rule</a:t>
            </a:r>
            <a:endParaRPr lang="de-DE" sz="2903" b="1" dirty="0"/>
          </a:p>
        </p:txBody>
      </p:sp>
      <p:sp>
        <p:nvSpPr>
          <p:cNvPr id="8" name="Textfeld 7"/>
          <p:cNvSpPr txBox="1"/>
          <p:nvPr/>
        </p:nvSpPr>
        <p:spPr>
          <a:xfrm>
            <a:off x="127045" y="881619"/>
            <a:ext cx="8386640" cy="5486669"/>
          </a:xfrm>
          <a:prstGeom prst="rect">
            <a:avLst/>
          </a:prstGeom>
          <a:noFill/>
        </p:spPr>
        <p:txBody>
          <a:bodyPr wrap="square" rtlCol="0">
            <a:noAutofit/>
          </a:bodyPr>
          <a:lstStyle/>
          <a:p>
            <a:r>
              <a:rPr lang="en-US" sz="2200" u="sng" dirty="0"/>
              <a:t>Inflation targeting: </a:t>
            </a:r>
            <a:r>
              <a:rPr lang="de-DE" sz="2200" dirty="0"/>
              <a:t>c</a:t>
            </a:r>
            <a:r>
              <a:rPr lang="en-US" sz="2200" dirty="0"/>
              <a:t> = 0</a:t>
            </a:r>
          </a:p>
          <a:p>
            <a:endParaRPr lang="en-US" sz="2200" dirty="0"/>
          </a:p>
          <a:p>
            <a:r>
              <a:rPr lang="en-US" sz="2200" dirty="0">
                <a:latin typeface="Arial Unicode MS"/>
                <a:ea typeface="Arial Unicode MS"/>
                <a:cs typeface="Arial Unicode MS"/>
              </a:rPr>
              <a:t>⇒	</a:t>
            </a:r>
            <a:r>
              <a:rPr lang="en-US" sz="2200" dirty="0"/>
              <a:t>MP becomes flatter </a:t>
            </a:r>
            <a:r>
              <a:rPr lang="en-US" sz="2200" dirty="0">
                <a:latin typeface="Arial Unicode MS"/>
                <a:ea typeface="Arial Unicode MS"/>
                <a:cs typeface="Arial Unicode MS"/>
              </a:rPr>
              <a:t>⇒ 	</a:t>
            </a:r>
            <a:r>
              <a:rPr lang="en-US" sz="2200" dirty="0"/>
              <a:t>real interest rates respond less 					to IS shocks that reduce output.</a:t>
            </a:r>
          </a:p>
          <a:p>
            <a:endParaRPr lang="en-US" sz="2200" dirty="0"/>
          </a:p>
          <a:p>
            <a:pPr algn="ctr"/>
            <a:r>
              <a:rPr lang="en-US" sz="2000" b="1"/>
              <a:t>General Difference </a:t>
            </a:r>
            <a:r>
              <a:rPr lang="en-US" sz="2000" b="1" dirty="0"/>
              <a:t>between ECB and Fed in their reaction on </a:t>
            </a:r>
            <a:r>
              <a:rPr lang="en-US" sz="2000" b="1"/>
              <a:t>the different crisis during last 15 years</a:t>
            </a:r>
            <a:endParaRPr lang="en-US" sz="2000" b="1" dirty="0"/>
          </a:p>
          <a:p>
            <a:endParaRPr lang="en-US" sz="2200" dirty="0"/>
          </a:p>
          <a:p>
            <a:r>
              <a:rPr lang="en-US" sz="2200" u="sng" dirty="0"/>
              <a:t>Output targeting:</a:t>
            </a:r>
          </a:p>
          <a:p>
            <a:endParaRPr lang="en-US" sz="2200" u="sng" dirty="0"/>
          </a:p>
          <a:p>
            <a:r>
              <a:rPr lang="en-US" sz="2200" dirty="0"/>
              <a:t>Output targeting simply has a vertical TR or MP curve at the output target. Limiting case where the central bank is infinitely inflation-averse and </a:t>
            </a:r>
            <a:r>
              <a:rPr lang="el-GR" sz="2200" dirty="0">
                <a:latin typeface="Times New Roman"/>
                <a:cs typeface="Times New Roman"/>
              </a:rPr>
              <a:t>δ</a:t>
            </a:r>
            <a:r>
              <a:rPr lang="en-US" sz="2200" dirty="0"/>
              <a:t> is very large relative to b.</a:t>
            </a:r>
          </a:p>
          <a:p>
            <a:endParaRPr lang="en-US" sz="2540" dirty="0"/>
          </a:p>
          <a:p>
            <a:r>
              <a:rPr lang="en-US" sz="2000" b="1" dirty="0"/>
              <a:t>This seems to become more important since the financial crisis</a:t>
            </a:r>
          </a:p>
          <a:p>
            <a:endParaRPr lang="en-US" sz="2540" dirty="0"/>
          </a:p>
          <a:p>
            <a:endParaRPr lang="de-DE" sz="2540" dirty="0"/>
          </a:p>
        </p:txBody>
      </p:sp>
      <p:sp>
        <p:nvSpPr>
          <p:cNvPr id="2" name="Rechteck 1">
            <a:extLst>
              <a:ext uri="{FF2B5EF4-FFF2-40B4-BE49-F238E27FC236}">
                <a16:creationId xmlns:a16="http://schemas.microsoft.com/office/drawing/2014/main" id="{6EF1DF01-C969-04E7-D552-F6DA743CCCA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23782868-504E-4A4E-8F40-310CCBB55CC7}"/>
                  </a:ext>
                </a:extLst>
              </p14:cNvPr>
              <p14:cNvContentPartPr/>
              <p14:nvPr/>
            </p14:nvContentPartPr>
            <p14:xfrm>
              <a:off x="2296019" y="1262851"/>
              <a:ext cx="899280" cy="87840"/>
            </p14:xfrm>
          </p:contentPart>
        </mc:Choice>
        <mc:Fallback>
          <p:pic>
            <p:nvPicPr>
              <p:cNvPr id="3" name="Freihand 2">
                <a:extLst>
                  <a:ext uri="{FF2B5EF4-FFF2-40B4-BE49-F238E27FC236}">
                    <a16:creationId xmlns:a16="http://schemas.microsoft.com/office/drawing/2014/main" id="{23782868-504E-4A4E-8F40-310CCBB55CC7}"/>
                  </a:ext>
                </a:extLst>
              </p:cNvPr>
              <p:cNvPicPr/>
              <p:nvPr/>
            </p:nvPicPr>
            <p:blipFill>
              <a:blip r:embed="rId4"/>
              <a:stretch>
                <a:fillRect/>
              </a:stretch>
            </p:blipFill>
            <p:spPr>
              <a:xfrm>
                <a:off x="2291699" y="1258531"/>
                <a:ext cx="907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E55A837C-416D-4791-8C85-41A5E132881B}"/>
                  </a:ext>
                </a:extLst>
              </p14:cNvPr>
              <p14:cNvContentPartPr/>
              <p14:nvPr/>
            </p14:nvContentPartPr>
            <p14:xfrm>
              <a:off x="3355499" y="2864851"/>
              <a:ext cx="1500480" cy="49320"/>
            </p14:xfrm>
          </p:contentPart>
        </mc:Choice>
        <mc:Fallback>
          <p:pic>
            <p:nvPicPr>
              <p:cNvPr id="4" name="Freihand 3">
                <a:extLst>
                  <a:ext uri="{FF2B5EF4-FFF2-40B4-BE49-F238E27FC236}">
                    <a16:creationId xmlns:a16="http://schemas.microsoft.com/office/drawing/2014/main" id="{E55A837C-416D-4791-8C85-41A5E132881B}"/>
                  </a:ext>
                </a:extLst>
              </p:cNvPr>
              <p:cNvPicPr/>
              <p:nvPr/>
            </p:nvPicPr>
            <p:blipFill>
              <a:blip r:embed="rId6"/>
              <a:stretch>
                <a:fillRect/>
              </a:stretch>
            </p:blipFill>
            <p:spPr>
              <a:xfrm>
                <a:off x="3351179" y="2860531"/>
                <a:ext cx="1509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22C787E1-C9F2-4C45-BA66-D2B31E44F427}"/>
                  </a:ext>
                </a:extLst>
              </p14:cNvPr>
              <p14:cNvContentPartPr/>
              <p14:nvPr/>
            </p14:nvContentPartPr>
            <p14:xfrm>
              <a:off x="4339739" y="2533291"/>
              <a:ext cx="570600" cy="416160"/>
            </p14:xfrm>
          </p:contentPart>
        </mc:Choice>
        <mc:Fallback>
          <p:pic>
            <p:nvPicPr>
              <p:cNvPr id="5" name="Freihand 4">
                <a:extLst>
                  <a:ext uri="{FF2B5EF4-FFF2-40B4-BE49-F238E27FC236}">
                    <a16:creationId xmlns:a16="http://schemas.microsoft.com/office/drawing/2014/main" id="{22C787E1-C9F2-4C45-BA66-D2B31E44F427}"/>
                  </a:ext>
                </a:extLst>
              </p:cNvPr>
              <p:cNvPicPr/>
              <p:nvPr/>
            </p:nvPicPr>
            <p:blipFill>
              <a:blip r:embed="rId8"/>
              <a:stretch>
                <a:fillRect/>
              </a:stretch>
            </p:blipFill>
            <p:spPr>
              <a:xfrm>
                <a:off x="4335419" y="2528971"/>
                <a:ext cx="57924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4478C1AE-E37D-49E8-A413-C3B782B05672}"/>
                  </a:ext>
                </a:extLst>
              </p14:cNvPr>
              <p14:cNvContentPartPr/>
              <p14:nvPr/>
            </p14:nvContentPartPr>
            <p14:xfrm>
              <a:off x="5911499" y="3144211"/>
              <a:ext cx="147600" cy="11160"/>
            </p14:xfrm>
          </p:contentPart>
        </mc:Choice>
        <mc:Fallback>
          <p:pic>
            <p:nvPicPr>
              <p:cNvPr id="7" name="Freihand 6">
                <a:extLst>
                  <a:ext uri="{FF2B5EF4-FFF2-40B4-BE49-F238E27FC236}">
                    <a16:creationId xmlns:a16="http://schemas.microsoft.com/office/drawing/2014/main" id="{4478C1AE-E37D-49E8-A413-C3B782B05672}"/>
                  </a:ext>
                </a:extLst>
              </p:cNvPr>
              <p:cNvPicPr/>
              <p:nvPr/>
            </p:nvPicPr>
            <p:blipFill>
              <a:blip r:embed="rId10"/>
              <a:stretch>
                <a:fillRect/>
              </a:stretch>
            </p:blipFill>
            <p:spPr>
              <a:xfrm>
                <a:off x="5907179" y="3139891"/>
                <a:ext cx="156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53493F04-D946-4604-A278-9DD5FD4DA6BD}"/>
                  </a:ext>
                </a:extLst>
              </p14:cNvPr>
              <p14:cNvContentPartPr/>
              <p14:nvPr/>
            </p14:nvContentPartPr>
            <p14:xfrm>
              <a:off x="5919419" y="3192451"/>
              <a:ext cx="120240" cy="17280"/>
            </p14:xfrm>
          </p:contentPart>
        </mc:Choice>
        <mc:Fallback>
          <p:pic>
            <p:nvPicPr>
              <p:cNvPr id="9" name="Freihand 8">
                <a:extLst>
                  <a:ext uri="{FF2B5EF4-FFF2-40B4-BE49-F238E27FC236}">
                    <a16:creationId xmlns:a16="http://schemas.microsoft.com/office/drawing/2014/main" id="{53493F04-D946-4604-A278-9DD5FD4DA6BD}"/>
                  </a:ext>
                </a:extLst>
              </p:cNvPr>
              <p:cNvPicPr/>
              <p:nvPr/>
            </p:nvPicPr>
            <p:blipFill>
              <a:blip r:embed="rId12"/>
              <a:stretch>
                <a:fillRect/>
              </a:stretch>
            </p:blipFill>
            <p:spPr>
              <a:xfrm>
                <a:off x="5915099" y="3188131"/>
                <a:ext cx="128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030789FB-A4E8-4D93-8401-E773B09ED247}"/>
                  </a:ext>
                </a:extLst>
              </p14:cNvPr>
              <p14:cNvContentPartPr/>
              <p14:nvPr/>
            </p14:nvContentPartPr>
            <p14:xfrm>
              <a:off x="5907179" y="3117931"/>
              <a:ext cx="340560" cy="120600"/>
            </p14:xfrm>
          </p:contentPart>
        </mc:Choice>
        <mc:Fallback>
          <p:pic>
            <p:nvPicPr>
              <p:cNvPr id="11" name="Freihand 10">
                <a:extLst>
                  <a:ext uri="{FF2B5EF4-FFF2-40B4-BE49-F238E27FC236}">
                    <a16:creationId xmlns:a16="http://schemas.microsoft.com/office/drawing/2014/main" id="{030789FB-A4E8-4D93-8401-E773B09ED247}"/>
                  </a:ext>
                </a:extLst>
              </p:cNvPr>
              <p:cNvPicPr/>
              <p:nvPr/>
            </p:nvPicPr>
            <p:blipFill>
              <a:blip r:embed="rId14"/>
              <a:stretch>
                <a:fillRect/>
              </a:stretch>
            </p:blipFill>
            <p:spPr>
              <a:xfrm>
                <a:off x="5902859" y="3113611"/>
                <a:ext cx="349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15E7B69B-2A6A-4EDB-817C-161154A8F7C1}"/>
                  </a:ext>
                </a:extLst>
              </p14:cNvPr>
              <p14:cNvContentPartPr/>
              <p14:nvPr/>
            </p14:nvContentPartPr>
            <p14:xfrm>
              <a:off x="6275099" y="3095971"/>
              <a:ext cx="106920" cy="104040"/>
            </p14:xfrm>
          </p:contentPart>
        </mc:Choice>
        <mc:Fallback>
          <p:pic>
            <p:nvPicPr>
              <p:cNvPr id="12" name="Freihand 11">
                <a:extLst>
                  <a:ext uri="{FF2B5EF4-FFF2-40B4-BE49-F238E27FC236}">
                    <a16:creationId xmlns:a16="http://schemas.microsoft.com/office/drawing/2014/main" id="{15E7B69B-2A6A-4EDB-817C-161154A8F7C1}"/>
                  </a:ext>
                </a:extLst>
              </p:cNvPr>
              <p:cNvPicPr/>
              <p:nvPr/>
            </p:nvPicPr>
            <p:blipFill>
              <a:blip r:embed="rId16"/>
              <a:stretch>
                <a:fillRect/>
              </a:stretch>
            </p:blipFill>
            <p:spPr>
              <a:xfrm>
                <a:off x="6270779" y="3091651"/>
                <a:ext cx="115560" cy="112680"/>
              </a:xfrm>
              <a:prstGeom prst="rect">
                <a:avLst/>
              </a:prstGeom>
            </p:spPr>
          </p:pic>
        </mc:Fallback>
      </mc:AlternateContent>
      <p:grpSp>
        <p:nvGrpSpPr>
          <p:cNvPr id="97" name="Gruppieren 96">
            <a:extLst>
              <a:ext uri="{FF2B5EF4-FFF2-40B4-BE49-F238E27FC236}">
                <a16:creationId xmlns:a16="http://schemas.microsoft.com/office/drawing/2014/main" id="{A82596B0-2E39-4727-B700-27C3AA23372C}"/>
              </a:ext>
            </a:extLst>
          </p:cNvPr>
          <p:cNvGrpSpPr/>
          <p:nvPr/>
        </p:nvGrpSpPr>
        <p:grpSpPr>
          <a:xfrm>
            <a:off x="6543659" y="2772331"/>
            <a:ext cx="5359680" cy="736560"/>
            <a:chOff x="6543659" y="2772331"/>
            <a:chExt cx="5359680" cy="73656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5092B5A1-DC5F-4EDB-8157-92B00B0A545C}"/>
                    </a:ext>
                  </a:extLst>
                </p14:cNvPr>
                <p14:cNvContentPartPr/>
                <p14:nvPr/>
              </p14:nvContentPartPr>
              <p14:xfrm>
                <a:off x="6543659" y="3107851"/>
                <a:ext cx="92160" cy="95040"/>
              </p14:xfrm>
            </p:contentPart>
          </mc:Choice>
          <mc:Fallback>
            <p:pic>
              <p:nvPicPr>
                <p:cNvPr id="13" name="Freihand 12">
                  <a:extLst>
                    <a:ext uri="{FF2B5EF4-FFF2-40B4-BE49-F238E27FC236}">
                      <a16:creationId xmlns:a16="http://schemas.microsoft.com/office/drawing/2014/main" id="{5092B5A1-DC5F-4EDB-8157-92B00B0A545C}"/>
                    </a:ext>
                  </a:extLst>
                </p:cNvPr>
                <p:cNvPicPr/>
                <p:nvPr/>
              </p:nvPicPr>
              <p:blipFill>
                <a:blip r:embed="rId18"/>
                <a:stretch>
                  <a:fillRect/>
                </a:stretch>
              </p:blipFill>
              <p:spPr>
                <a:xfrm>
                  <a:off x="6539339" y="3103531"/>
                  <a:ext cx="100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47D13B37-356C-4899-A52E-A731FE4E1F17}"/>
                    </a:ext>
                  </a:extLst>
                </p14:cNvPr>
                <p14:cNvContentPartPr/>
                <p14:nvPr/>
              </p14:nvContentPartPr>
              <p14:xfrm>
                <a:off x="6680459" y="3053491"/>
                <a:ext cx="110520" cy="178920"/>
              </p14:xfrm>
            </p:contentPart>
          </mc:Choice>
          <mc:Fallback>
            <p:pic>
              <p:nvPicPr>
                <p:cNvPr id="14" name="Freihand 13">
                  <a:extLst>
                    <a:ext uri="{FF2B5EF4-FFF2-40B4-BE49-F238E27FC236}">
                      <a16:creationId xmlns:a16="http://schemas.microsoft.com/office/drawing/2014/main" id="{47D13B37-356C-4899-A52E-A731FE4E1F17}"/>
                    </a:ext>
                  </a:extLst>
                </p:cNvPr>
                <p:cNvPicPr/>
                <p:nvPr/>
              </p:nvPicPr>
              <p:blipFill>
                <a:blip r:embed="rId20"/>
                <a:stretch>
                  <a:fillRect/>
                </a:stretch>
              </p:blipFill>
              <p:spPr>
                <a:xfrm>
                  <a:off x="6676139" y="3049171"/>
                  <a:ext cx="119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0FE859E6-2D71-4886-9011-526070A98ABE}"/>
                    </a:ext>
                  </a:extLst>
                </p14:cNvPr>
                <p14:cNvContentPartPr/>
                <p14:nvPr/>
              </p14:nvContentPartPr>
              <p14:xfrm>
                <a:off x="6820139" y="3059971"/>
                <a:ext cx="218160" cy="166320"/>
              </p14:xfrm>
            </p:contentPart>
          </mc:Choice>
          <mc:Fallback>
            <p:pic>
              <p:nvPicPr>
                <p:cNvPr id="15" name="Freihand 14">
                  <a:extLst>
                    <a:ext uri="{FF2B5EF4-FFF2-40B4-BE49-F238E27FC236}">
                      <a16:creationId xmlns:a16="http://schemas.microsoft.com/office/drawing/2014/main" id="{0FE859E6-2D71-4886-9011-526070A98ABE}"/>
                    </a:ext>
                  </a:extLst>
                </p:cNvPr>
                <p:cNvPicPr/>
                <p:nvPr/>
              </p:nvPicPr>
              <p:blipFill>
                <a:blip r:embed="rId22"/>
                <a:stretch>
                  <a:fillRect/>
                </a:stretch>
              </p:blipFill>
              <p:spPr>
                <a:xfrm>
                  <a:off x="6815819" y="3055651"/>
                  <a:ext cx="2268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878ACF55-2103-4C47-BF06-C9021291A134}"/>
                    </a:ext>
                  </a:extLst>
                </p14:cNvPr>
                <p14:cNvContentPartPr/>
                <p14:nvPr/>
              </p14:nvContentPartPr>
              <p14:xfrm>
                <a:off x="7057379" y="2999131"/>
                <a:ext cx="137880" cy="194040"/>
              </p14:xfrm>
            </p:contentPart>
          </mc:Choice>
          <mc:Fallback>
            <p:pic>
              <p:nvPicPr>
                <p:cNvPr id="17" name="Freihand 16">
                  <a:extLst>
                    <a:ext uri="{FF2B5EF4-FFF2-40B4-BE49-F238E27FC236}">
                      <a16:creationId xmlns:a16="http://schemas.microsoft.com/office/drawing/2014/main" id="{878ACF55-2103-4C47-BF06-C9021291A134}"/>
                    </a:ext>
                  </a:extLst>
                </p:cNvPr>
                <p:cNvPicPr/>
                <p:nvPr/>
              </p:nvPicPr>
              <p:blipFill>
                <a:blip r:embed="rId24"/>
                <a:stretch>
                  <a:fillRect/>
                </a:stretch>
              </p:blipFill>
              <p:spPr>
                <a:xfrm>
                  <a:off x="7053059" y="2994811"/>
                  <a:ext cx="1465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ABE3B6CE-0236-423C-841C-E7279AC1B3C1}"/>
                    </a:ext>
                  </a:extLst>
                </p14:cNvPr>
                <p14:cNvContentPartPr/>
                <p14:nvPr/>
              </p14:nvContentPartPr>
              <p14:xfrm>
                <a:off x="7180499" y="3045211"/>
                <a:ext cx="27000" cy="41760"/>
              </p14:xfrm>
            </p:contentPart>
          </mc:Choice>
          <mc:Fallback>
            <p:pic>
              <p:nvPicPr>
                <p:cNvPr id="18" name="Freihand 17">
                  <a:extLst>
                    <a:ext uri="{FF2B5EF4-FFF2-40B4-BE49-F238E27FC236}">
                      <a16:creationId xmlns:a16="http://schemas.microsoft.com/office/drawing/2014/main" id="{ABE3B6CE-0236-423C-841C-E7279AC1B3C1}"/>
                    </a:ext>
                  </a:extLst>
                </p:cNvPr>
                <p:cNvPicPr/>
                <p:nvPr/>
              </p:nvPicPr>
              <p:blipFill>
                <a:blip r:embed="rId26"/>
                <a:stretch>
                  <a:fillRect/>
                </a:stretch>
              </p:blipFill>
              <p:spPr>
                <a:xfrm>
                  <a:off x="7176179" y="3040891"/>
                  <a:ext cx="356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9B3BBF4F-3226-4C97-B1F8-5F53EEB4F971}"/>
                    </a:ext>
                  </a:extLst>
                </p14:cNvPr>
                <p14:cNvContentPartPr/>
                <p14:nvPr/>
              </p14:nvContentPartPr>
              <p14:xfrm>
                <a:off x="7221539" y="3124051"/>
                <a:ext cx="145080" cy="63720"/>
              </p14:xfrm>
            </p:contentPart>
          </mc:Choice>
          <mc:Fallback>
            <p:pic>
              <p:nvPicPr>
                <p:cNvPr id="19" name="Freihand 18">
                  <a:extLst>
                    <a:ext uri="{FF2B5EF4-FFF2-40B4-BE49-F238E27FC236}">
                      <a16:creationId xmlns:a16="http://schemas.microsoft.com/office/drawing/2014/main" id="{9B3BBF4F-3226-4C97-B1F8-5F53EEB4F971}"/>
                    </a:ext>
                  </a:extLst>
                </p:cNvPr>
                <p:cNvPicPr/>
                <p:nvPr/>
              </p:nvPicPr>
              <p:blipFill>
                <a:blip r:embed="rId28"/>
                <a:stretch>
                  <a:fillRect/>
                </a:stretch>
              </p:blipFill>
              <p:spPr>
                <a:xfrm>
                  <a:off x="7217219" y="3119731"/>
                  <a:ext cx="153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07F90C12-8EC3-4C89-9532-8C158B933BE2}"/>
                    </a:ext>
                  </a:extLst>
                </p14:cNvPr>
                <p14:cNvContentPartPr/>
                <p14:nvPr/>
              </p14:nvContentPartPr>
              <p14:xfrm>
                <a:off x="7395059" y="3126211"/>
                <a:ext cx="137520" cy="53280"/>
              </p14:xfrm>
            </p:contentPart>
          </mc:Choice>
          <mc:Fallback>
            <p:pic>
              <p:nvPicPr>
                <p:cNvPr id="20" name="Freihand 19">
                  <a:extLst>
                    <a:ext uri="{FF2B5EF4-FFF2-40B4-BE49-F238E27FC236}">
                      <a16:creationId xmlns:a16="http://schemas.microsoft.com/office/drawing/2014/main" id="{07F90C12-8EC3-4C89-9532-8C158B933BE2}"/>
                    </a:ext>
                  </a:extLst>
                </p:cNvPr>
                <p:cNvPicPr/>
                <p:nvPr/>
              </p:nvPicPr>
              <p:blipFill>
                <a:blip r:embed="rId30"/>
                <a:stretch>
                  <a:fillRect/>
                </a:stretch>
              </p:blipFill>
              <p:spPr>
                <a:xfrm>
                  <a:off x="7390739" y="3121891"/>
                  <a:ext cx="1461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752AEDC6-C93E-4FD0-98B2-D405A41AB845}"/>
                    </a:ext>
                  </a:extLst>
                </p14:cNvPr>
                <p14:cNvContentPartPr/>
                <p14:nvPr/>
              </p14:nvContentPartPr>
              <p14:xfrm>
                <a:off x="7561019" y="3030091"/>
                <a:ext cx="247320" cy="333720"/>
              </p14:xfrm>
            </p:contentPart>
          </mc:Choice>
          <mc:Fallback>
            <p:pic>
              <p:nvPicPr>
                <p:cNvPr id="21" name="Freihand 20">
                  <a:extLst>
                    <a:ext uri="{FF2B5EF4-FFF2-40B4-BE49-F238E27FC236}">
                      <a16:creationId xmlns:a16="http://schemas.microsoft.com/office/drawing/2014/main" id="{752AEDC6-C93E-4FD0-98B2-D405A41AB845}"/>
                    </a:ext>
                  </a:extLst>
                </p:cNvPr>
                <p:cNvPicPr/>
                <p:nvPr/>
              </p:nvPicPr>
              <p:blipFill>
                <a:blip r:embed="rId32"/>
                <a:stretch>
                  <a:fillRect/>
                </a:stretch>
              </p:blipFill>
              <p:spPr>
                <a:xfrm>
                  <a:off x="7556699" y="3025771"/>
                  <a:ext cx="25596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36D611B3-1956-4865-93FE-408A0330C47E}"/>
                    </a:ext>
                  </a:extLst>
                </p14:cNvPr>
                <p14:cNvContentPartPr/>
                <p14:nvPr/>
              </p14:nvContentPartPr>
              <p14:xfrm>
                <a:off x="7878899" y="3017131"/>
                <a:ext cx="21960" cy="140760"/>
              </p14:xfrm>
            </p:contentPart>
          </mc:Choice>
          <mc:Fallback>
            <p:pic>
              <p:nvPicPr>
                <p:cNvPr id="23" name="Freihand 22">
                  <a:extLst>
                    <a:ext uri="{FF2B5EF4-FFF2-40B4-BE49-F238E27FC236}">
                      <a16:creationId xmlns:a16="http://schemas.microsoft.com/office/drawing/2014/main" id="{36D611B3-1956-4865-93FE-408A0330C47E}"/>
                    </a:ext>
                  </a:extLst>
                </p:cNvPr>
                <p:cNvPicPr/>
                <p:nvPr/>
              </p:nvPicPr>
              <p:blipFill>
                <a:blip r:embed="rId34"/>
                <a:stretch>
                  <a:fillRect/>
                </a:stretch>
              </p:blipFill>
              <p:spPr>
                <a:xfrm>
                  <a:off x="7874579" y="3012811"/>
                  <a:ext cx="30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7873C7A2-FD53-4E29-B5CE-7CB219A87FBD}"/>
                    </a:ext>
                  </a:extLst>
                </p14:cNvPr>
                <p14:cNvContentPartPr/>
                <p14:nvPr/>
              </p14:nvContentPartPr>
              <p14:xfrm>
                <a:off x="7865219" y="2987251"/>
                <a:ext cx="166320" cy="145800"/>
              </p14:xfrm>
            </p:contentPart>
          </mc:Choice>
          <mc:Fallback>
            <p:pic>
              <p:nvPicPr>
                <p:cNvPr id="24" name="Freihand 23">
                  <a:extLst>
                    <a:ext uri="{FF2B5EF4-FFF2-40B4-BE49-F238E27FC236}">
                      <a16:creationId xmlns:a16="http://schemas.microsoft.com/office/drawing/2014/main" id="{7873C7A2-FD53-4E29-B5CE-7CB219A87FBD}"/>
                    </a:ext>
                  </a:extLst>
                </p:cNvPr>
                <p:cNvPicPr/>
                <p:nvPr/>
              </p:nvPicPr>
              <p:blipFill>
                <a:blip r:embed="rId36"/>
                <a:stretch>
                  <a:fillRect/>
                </a:stretch>
              </p:blipFill>
              <p:spPr>
                <a:xfrm>
                  <a:off x="7860899" y="2982931"/>
                  <a:ext cx="174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F3211582-6C76-4696-AF1F-3BD2FEC7E274}"/>
                    </a:ext>
                  </a:extLst>
                </p14:cNvPr>
                <p14:cNvContentPartPr/>
                <p14:nvPr/>
              </p14:nvContentPartPr>
              <p14:xfrm>
                <a:off x="8056739" y="3047371"/>
                <a:ext cx="80640" cy="82800"/>
              </p14:xfrm>
            </p:contentPart>
          </mc:Choice>
          <mc:Fallback>
            <p:pic>
              <p:nvPicPr>
                <p:cNvPr id="25" name="Freihand 24">
                  <a:extLst>
                    <a:ext uri="{FF2B5EF4-FFF2-40B4-BE49-F238E27FC236}">
                      <a16:creationId xmlns:a16="http://schemas.microsoft.com/office/drawing/2014/main" id="{F3211582-6C76-4696-AF1F-3BD2FEC7E274}"/>
                    </a:ext>
                  </a:extLst>
                </p:cNvPr>
                <p:cNvPicPr/>
                <p:nvPr/>
              </p:nvPicPr>
              <p:blipFill>
                <a:blip r:embed="rId38"/>
                <a:stretch>
                  <a:fillRect/>
                </a:stretch>
              </p:blipFill>
              <p:spPr>
                <a:xfrm>
                  <a:off x="8052419" y="3043051"/>
                  <a:ext cx="89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DCFB8282-DF7E-4E1B-B6F9-47E9BC240013}"/>
                    </a:ext>
                  </a:extLst>
                </p14:cNvPr>
                <p14:cNvContentPartPr/>
                <p14:nvPr/>
              </p14:nvContentPartPr>
              <p14:xfrm>
                <a:off x="8312699" y="3008491"/>
                <a:ext cx="12600" cy="97920"/>
              </p14:xfrm>
            </p:contentPart>
          </mc:Choice>
          <mc:Fallback>
            <p:pic>
              <p:nvPicPr>
                <p:cNvPr id="26" name="Freihand 25">
                  <a:extLst>
                    <a:ext uri="{FF2B5EF4-FFF2-40B4-BE49-F238E27FC236}">
                      <a16:creationId xmlns:a16="http://schemas.microsoft.com/office/drawing/2014/main" id="{DCFB8282-DF7E-4E1B-B6F9-47E9BC240013}"/>
                    </a:ext>
                  </a:extLst>
                </p:cNvPr>
                <p:cNvPicPr/>
                <p:nvPr/>
              </p:nvPicPr>
              <p:blipFill>
                <a:blip r:embed="rId40"/>
                <a:stretch>
                  <a:fillRect/>
                </a:stretch>
              </p:blipFill>
              <p:spPr>
                <a:xfrm>
                  <a:off x="8308379" y="3004171"/>
                  <a:ext cx="21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B6235AFD-FE27-4970-85A7-9B5AD4A1949F}"/>
                    </a:ext>
                  </a:extLst>
                </p14:cNvPr>
                <p14:cNvContentPartPr/>
                <p14:nvPr/>
              </p14:nvContentPartPr>
              <p14:xfrm>
                <a:off x="8245379" y="2968171"/>
                <a:ext cx="151200" cy="157320"/>
              </p14:xfrm>
            </p:contentPart>
          </mc:Choice>
          <mc:Fallback>
            <p:pic>
              <p:nvPicPr>
                <p:cNvPr id="27" name="Freihand 26">
                  <a:extLst>
                    <a:ext uri="{FF2B5EF4-FFF2-40B4-BE49-F238E27FC236}">
                      <a16:creationId xmlns:a16="http://schemas.microsoft.com/office/drawing/2014/main" id="{B6235AFD-FE27-4970-85A7-9B5AD4A1949F}"/>
                    </a:ext>
                  </a:extLst>
                </p:cNvPr>
                <p:cNvPicPr/>
                <p:nvPr/>
              </p:nvPicPr>
              <p:blipFill>
                <a:blip r:embed="rId42"/>
                <a:stretch>
                  <a:fillRect/>
                </a:stretch>
              </p:blipFill>
              <p:spPr>
                <a:xfrm>
                  <a:off x="8241059" y="2963851"/>
                  <a:ext cx="1598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9E6888D0-A301-4C05-84E6-D2C869986CA6}"/>
                    </a:ext>
                  </a:extLst>
                </p14:cNvPr>
                <p14:cNvContentPartPr/>
                <p14:nvPr/>
              </p14:nvContentPartPr>
              <p14:xfrm>
                <a:off x="8412059" y="3036211"/>
                <a:ext cx="174960" cy="64440"/>
              </p14:xfrm>
            </p:contentPart>
          </mc:Choice>
          <mc:Fallback>
            <p:pic>
              <p:nvPicPr>
                <p:cNvPr id="28" name="Freihand 27">
                  <a:extLst>
                    <a:ext uri="{FF2B5EF4-FFF2-40B4-BE49-F238E27FC236}">
                      <a16:creationId xmlns:a16="http://schemas.microsoft.com/office/drawing/2014/main" id="{9E6888D0-A301-4C05-84E6-D2C869986CA6}"/>
                    </a:ext>
                  </a:extLst>
                </p:cNvPr>
                <p:cNvPicPr/>
                <p:nvPr/>
              </p:nvPicPr>
              <p:blipFill>
                <a:blip r:embed="rId44"/>
                <a:stretch>
                  <a:fillRect/>
                </a:stretch>
              </p:blipFill>
              <p:spPr>
                <a:xfrm>
                  <a:off x="8407739" y="3031891"/>
                  <a:ext cx="1836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DDFEA1B6-4263-4CBE-B87A-247CF94615F7}"/>
                    </a:ext>
                  </a:extLst>
                </p14:cNvPr>
                <p14:cNvContentPartPr/>
                <p14:nvPr/>
              </p14:nvContentPartPr>
              <p14:xfrm>
                <a:off x="8619779" y="2950531"/>
                <a:ext cx="85320" cy="150840"/>
              </p14:xfrm>
            </p:contentPart>
          </mc:Choice>
          <mc:Fallback>
            <p:pic>
              <p:nvPicPr>
                <p:cNvPr id="29" name="Freihand 28">
                  <a:extLst>
                    <a:ext uri="{FF2B5EF4-FFF2-40B4-BE49-F238E27FC236}">
                      <a16:creationId xmlns:a16="http://schemas.microsoft.com/office/drawing/2014/main" id="{DDFEA1B6-4263-4CBE-B87A-247CF94615F7}"/>
                    </a:ext>
                  </a:extLst>
                </p:cNvPr>
                <p:cNvPicPr/>
                <p:nvPr/>
              </p:nvPicPr>
              <p:blipFill>
                <a:blip r:embed="rId46"/>
                <a:stretch>
                  <a:fillRect/>
                </a:stretch>
              </p:blipFill>
              <p:spPr>
                <a:xfrm>
                  <a:off x="8615459" y="2946211"/>
                  <a:ext cx="93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67F9C21A-0D9A-4B59-BD6E-3BEA09E675EA}"/>
                    </a:ext>
                  </a:extLst>
                </p14:cNvPr>
                <p14:cNvContentPartPr/>
                <p14:nvPr/>
              </p14:nvContentPartPr>
              <p14:xfrm>
                <a:off x="8660099" y="3062131"/>
                <a:ext cx="52920" cy="30240"/>
              </p14:xfrm>
            </p:contentPart>
          </mc:Choice>
          <mc:Fallback>
            <p:pic>
              <p:nvPicPr>
                <p:cNvPr id="30" name="Freihand 29">
                  <a:extLst>
                    <a:ext uri="{FF2B5EF4-FFF2-40B4-BE49-F238E27FC236}">
                      <a16:creationId xmlns:a16="http://schemas.microsoft.com/office/drawing/2014/main" id="{67F9C21A-0D9A-4B59-BD6E-3BEA09E675EA}"/>
                    </a:ext>
                  </a:extLst>
                </p:cNvPr>
                <p:cNvPicPr/>
                <p:nvPr/>
              </p:nvPicPr>
              <p:blipFill>
                <a:blip r:embed="rId48"/>
                <a:stretch>
                  <a:fillRect/>
                </a:stretch>
              </p:blipFill>
              <p:spPr>
                <a:xfrm>
                  <a:off x="8655779" y="3057811"/>
                  <a:ext cx="61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895CAEF1-6E07-4148-8364-B1CC2A6EE83D}"/>
                    </a:ext>
                  </a:extLst>
                </p14:cNvPr>
                <p14:cNvContentPartPr/>
                <p14:nvPr/>
              </p14:nvContentPartPr>
              <p14:xfrm>
                <a:off x="8764499" y="2977891"/>
                <a:ext cx="172440" cy="211320"/>
              </p14:xfrm>
            </p:contentPart>
          </mc:Choice>
          <mc:Fallback>
            <p:pic>
              <p:nvPicPr>
                <p:cNvPr id="31" name="Freihand 30">
                  <a:extLst>
                    <a:ext uri="{FF2B5EF4-FFF2-40B4-BE49-F238E27FC236}">
                      <a16:creationId xmlns:a16="http://schemas.microsoft.com/office/drawing/2014/main" id="{895CAEF1-6E07-4148-8364-B1CC2A6EE83D}"/>
                    </a:ext>
                  </a:extLst>
                </p:cNvPr>
                <p:cNvPicPr/>
                <p:nvPr/>
              </p:nvPicPr>
              <p:blipFill>
                <a:blip r:embed="rId50"/>
                <a:stretch>
                  <a:fillRect/>
                </a:stretch>
              </p:blipFill>
              <p:spPr>
                <a:xfrm>
                  <a:off x="8760179" y="2973571"/>
                  <a:ext cx="1810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C9C26BB5-7528-4F54-BB1E-A1F7FB816966}"/>
                    </a:ext>
                  </a:extLst>
                </p14:cNvPr>
                <p14:cNvContentPartPr/>
                <p14:nvPr/>
              </p14:nvContentPartPr>
              <p14:xfrm>
                <a:off x="9036299" y="2979331"/>
                <a:ext cx="14760" cy="96120"/>
              </p14:xfrm>
            </p:contentPart>
          </mc:Choice>
          <mc:Fallback>
            <p:pic>
              <p:nvPicPr>
                <p:cNvPr id="32" name="Freihand 31">
                  <a:extLst>
                    <a:ext uri="{FF2B5EF4-FFF2-40B4-BE49-F238E27FC236}">
                      <a16:creationId xmlns:a16="http://schemas.microsoft.com/office/drawing/2014/main" id="{C9C26BB5-7528-4F54-BB1E-A1F7FB816966}"/>
                    </a:ext>
                  </a:extLst>
                </p:cNvPr>
                <p:cNvPicPr/>
                <p:nvPr/>
              </p:nvPicPr>
              <p:blipFill>
                <a:blip r:embed="rId52"/>
                <a:stretch>
                  <a:fillRect/>
                </a:stretch>
              </p:blipFill>
              <p:spPr>
                <a:xfrm>
                  <a:off x="9031979" y="2975011"/>
                  <a:ext cx="23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654D631F-40B0-41E0-9A23-64AA5CF89FD6}"/>
                    </a:ext>
                  </a:extLst>
                </p14:cNvPr>
                <p14:cNvContentPartPr/>
                <p14:nvPr/>
              </p14:nvContentPartPr>
              <p14:xfrm>
                <a:off x="9036299" y="2944051"/>
                <a:ext cx="95760" cy="23760"/>
              </p14:xfrm>
            </p:contentPart>
          </mc:Choice>
          <mc:Fallback>
            <p:pic>
              <p:nvPicPr>
                <p:cNvPr id="33" name="Freihand 32">
                  <a:extLst>
                    <a:ext uri="{FF2B5EF4-FFF2-40B4-BE49-F238E27FC236}">
                      <a16:creationId xmlns:a16="http://schemas.microsoft.com/office/drawing/2014/main" id="{654D631F-40B0-41E0-9A23-64AA5CF89FD6}"/>
                    </a:ext>
                  </a:extLst>
                </p:cNvPr>
                <p:cNvPicPr/>
                <p:nvPr/>
              </p:nvPicPr>
              <p:blipFill>
                <a:blip r:embed="rId54"/>
                <a:stretch>
                  <a:fillRect/>
                </a:stretch>
              </p:blipFill>
              <p:spPr>
                <a:xfrm>
                  <a:off x="9031979" y="2939731"/>
                  <a:ext cx="104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ABE26279-3873-4BBF-A8C2-70EBA82600E7}"/>
                    </a:ext>
                  </a:extLst>
                </p14:cNvPr>
                <p14:cNvContentPartPr/>
                <p14:nvPr/>
              </p14:nvContentPartPr>
              <p14:xfrm>
                <a:off x="9034499" y="3010651"/>
                <a:ext cx="115200" cy="65880"/>
              </p14:xfrm>
            </p:contentPart>
          </mc:Choice>
          <mc:Fallback>
            <p:pic>
              <p:nvPicPr>
                <p:cNvPr id="34" name="Freihand 33">
                  <a:extLst>
                    <a:ext uri="{FF2B5EF4-FFF2-40B4-BE49-F238E27FC236}">
                      <a16:creationId xmlns:a16="http://schemas.microsoft.com/office/drawing/2014/main" id="{ABE26279-3873-4BBF-A8C2-70EBA82600E7}"/>
                    </a:ext>
                  </a:extLst>
                </p:cNvPr>
                <p:cNvPicPr/>
                <p:nvPr/>
              </p:nvPicPr>
              <p:blipFill>
                <a:blip r:embed="rId56"/>
                <a:stretch>
                  <a:fillRect/>
                </a:stretch>
              </p:blipFill>
              <p:spPr>
                <a:xfrm>
                  <a:off x="9030179" y="3006331"/>
                  <a:ext cx="123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53E59147-F37A-4281-91F1-77C4D1FEB300}"/>
                    </a:ext>
                  </a:extLst>
                </p14:cNvPr>
                <p14:cNvContentPartPr/>
                <p14:nvPr/>
              </p14:nvContentPartPr>
              <p14:xfrm>
                <a:off x="9156539" y="2966731"/>
                <a:ext cx="206280" cy="267120"/>
              </p14:xfrm>
            </p:contentPart>
          </mc:Choice>
          <mc:Fallback>
            <p:pic>
              <p:nvPicPr>
                <p:cNvPr id="35" name="Freihand 34">
                  <a:extLst>
                    <a:ext uri="{FF2B5EF4-FFF2-40B4-BE49-F238E27FC236}">
                      <a16:creationId xmlns:a16="http://schemas.microsoft.com/office/drawing/2014/main" id="{53E59147-F37A-4281-91F1-77C4D1FEB300}"/>
                    </a:ext>
                  </a:extLst>
                </p:cNvPr>
                <p:cNvPicPr/>
                <p:nvPr/>
              </p:nvPicPr>
              <p:blipFill>
                <a:blip r:embed="rId58"/>
                <a:stretch>
                  <a:fillRect/>
                </a:stretch>
              </p:blipFill>
              <p:spPr>
                <a:xfrm>
                  <a:off x="9152219" y="2962411"/>
                  <a:ext cx="2149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815F8C05-CD5C-461B-8DB6-215DEA672546}"/>
                    </a:ext>
                  </a:extLst>
                </p14:cNvPr>
                <p14:cNvContentPartPr/>
                <p14:nvPr/>
              </p14:nvContentPartPr>
              <p14:xfrm>
                <a:off x="9366419" y="3035851"/>
                <a:ext cx="164160" cy="37440"/>
              </p14:xfrm>
            </p:contentPart>
          </mc:Choice>
          <mc:Fallback>
            <p:pic>
              <p:nvPicPr>
                <p:cNvPr id="36" name="Freihand 35">
                  <a:extLst>
                    <a:ext uri="{FF2B5EF4-FFF2-40B4-BE49-F238E27FC236}">
                      <a16:creationId xmlns:a16="http://schemas.microsoft.com/office/drawing/2014/main" id="{815F8C05-CD5C-461B-8DB6-215DEA672546}"/>
                    </a:ext>
                  </a:extLst>
                </p:cNvPr>
                <p:cNvPicPr/>
                <p:nvPr/>
              </p:nvPicPr>
              <p:blipFill>
                <a:blip r:embed="rId60"/>
                <a:stretch>
                  <a:fillRect/>
                </a:stretch>
              </p:blipFill>
              <p:spPr>
                <a:xfrm>
                  <a:off x="9362099" y="3031531"/>
                  <a:ext cx="1728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B291264C-563E-4E8F-B346-785B7E28CF96}"/>
                    </a:ext>
                  </a:extLst>
                </p14:cNvPr>
                <p14:cNvContentPartPr/>
                <p14:nvPr/>
              </p14:nvContentPartPr>
              <p14:xfrm>
                <a:off x="9561539" y="2963491"/>
                <a:ext cx="117720" cy="96120"/>
              </p14:xfrm>
            </p:contentPart>
          </mc:Choice>
          <mc:Fallback>
            <p:pic>
              <p:nvPicPr>
                <p:cNvPr id="37" name="Freihand 36">
                  <a:extLst>
                    <a:ext uri="{FF2B5EF4-FFF2-40B4-BE49-F238E27FC236}">
                      <a16:creationId xmlns:a16="http://schemas.microsoft.com/office/drawing/2014/main" id="{B291264C-563E-4E8F-B346-785B7E28CF96}"/>
                    </a:ext>
                  </a:extLst>
                </p:cNvPr>
                <p:cNvPicPr/>
                <p:nvPr/>
              </p:nvPicPr>
              <p:blipFill>
                <a:blip r:embed="rId62"/>
                <a:stretch>
                  <a:fillRect/>
                </a:stretch>
              </p:blipFill>
              <p:spPr>
                <a:xfrm>
                  <a:off x="9557219" y="2959171"/>
                  <a:ext cx="126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B67A64E4-6311-4A4A-9B07-AD5FD361F724}"/>
                    </a:ext>
                  </a:extLst>
                </p14:cNvPr>
                <p14:cNvContentPartPr/>
                <p14:nvPr/>
              </p14:nvContentPartPr>
              <p14:xfrm>
                <a:off x="9771059" y="2992651"/>
                <a:ext cx="279720" cy="59760"/>
              </p14:xfrm>
            </p:contentPart>
          </mc:Choice>
          <mc:Fallback>
            <p:pic>
              <p:nvPicPr>
                <p:cNvPr id="39" name="Freihand 38">
                  <a:extLst>
                    <a:ext uri="{FF2B5EF4-FFF2-40B4-BE49-F238E27FC236}">
                      <a16:creationId xmlns:a16="http://schemas.microsoft.com/office/drawing/2014/main" id="{B67A64E4-6311-4A4A-9B07-AD5FD361F724}"/>
                    </a:ext>
                  </a:extLst>
                </p:cNvPr>
                <p:cNvPicPr/>
                <p:nvPr/>
              </p:nvPicPr>
              <p:blipFill>
                <a:blip r:embed="rId64"/>
                <a:stretch>
                  <a:fillRect/>
                </a:stretch>
              </p:blipFill>
              <p:spPr>
                <a:xfrm>
                  <a:off x="9766739" y="2988331"/>
                  <a:ext cx="2883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514DD660-E103-43F4-BCE6-1EAC1B86FBEF}"/>
                    </a:ext>
                  </a:extLst>
                </p14:cNvPr>
                <p14:cNvContentPartPr/>
                <p14:nvPr/>
              </p14:nvContentPartPr>
              <p14:xfrm>
                <a:off x="10078499" y="2933611"/>
                <a:ext cx="145440" cy="118800"/>
              </p14:xfrm>
            </p:contentPart>
          </mc:Choice>
          <mc:Fallback>
            <p:pic>
              <p:nvPicPr>
                <p:cNvPr id="40" name="Freihand 39">
                  <a:extLst>
                    <a:ext uri="{FF2B5EF4-FFF2-40B4-BE49-F238E27FC236}">
                      <a16:creationId xmlns:a16="http://schemas.microsoft.com/office/drawing/2014/main" id="{514DD660-E103-43F4-BCE6-1EAC1B86FBEF}"/>
                    </a:ext>
                  </a:extLst>
                </p:cNvPr>
                <p:cNvPicPr/>
                <p:nvPr/>
              </p:nvPicPr>
              <p:blipFill>
                <a:blip r:embed="rId66"/>
                <a:stretch>
                  <a:fillRect/>
                </a:stretch>
              </p:blipFill>
              <p:spPr>
                <a:xfrm>
                  <a:off x="10074179" y="2929291"/>
                  <a:ext cx="154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47514876-55AC-404D-99B5-030A1404E2B6}"/>
                    </a:ext>
                  </a:extLst>
                </p14:cNvPr>
                <p14:cNvContentPartPr/>
                <p14:nvPr/>
              </p14:nvContentPartPr>
              <p14:xfrm>
                <a:off x="10302779" y="2896891"/>
                <a:ext cx="115920" cy="132120"/>
              </p14:xfrm>
            </p:contentPart>
          </mc:Choice>
          <mc:Fallback>
            <p:pic>
              <p:nvPicPr>
                <p:cNvPr id="41" name="Freihand 40">
                  <a:extLst>
                    <a:ext uri="{FF2B5EF4-FFF2-40B4-BE49-F238E27FC236}">
                      <a16:creationId xmlns:a16="http://schemas.microsoft.com/office/drawing/2014/main" id="{47514876-55AC-404D-99B5-030A1404E2B6}"/>
                    </a:ext>
                  </a:extLst>
                </p:cNvPr>
                <p:cNvPicPr/>
                <p:nvPr/>
              </p:nvPicPr>
              <p:blipFill>
                <a:blip r:embed="rId68"/>
                <a:stretch>
                  <a:fillRect/>
                </a:stretch>
              </p:blipFill>
              <p:spPr>
                <a:xfrm>
                  <a:off x="10298459" y="2892571"/>
                  <a:ext cx="124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4D4534B5-8852-4B68-98AD-7F151EB963E0}"/>
                    </a:ext>
                  </a:extLst>
                </p14:cNvPr>
                <p14:cNvContentPartPr/>
                <p14:nvPr/>
              </p14:nvContentPartPr>
              <p14:xfrm>
                <a:off x="10434899" y="2939731"/>
                <a:ext cx="222120" cy="85320"/>
              </p14:xfrm>
            </p:contentPart>
          </mc:Choice>
          <mc:Fallback>
            <p:pic>
              <p:nvPicPr>
                <p:cNvPr id="42" name="Freihand 41">
                  <a:extLst>
                    <a:ext uri="{FF2B5EF4-FFF2-40B4-BE49-F238E27FC236}">
                      <a16:creationId xmlns:a16="http://schemas.microsoft.com/office/drawing/2014/main" id="{4D4534B5-8852-4B68-98AD-7F151EB963E0}"/>
                    </a:ext>
                  </a:extLst>
                </p:cNvPr>
                <p:cNvPicPr/>
                <p:nvPr/>
              </p:nvPicPr>
              <p:blipFill>
                <a:blip r:embed="rId70"/>
                <a:stretch>
                  <a:fillRect/>
                </a:stretch>
              </p:blipFill>
              <p:spPr>
                <a:xfrm>
                  <a:off x="10430579" y="2935411"/>
                  <a:ext cx="230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940D5E0D-4C2F-4B4F-901B-CDBA20091B23}"/>
                    </a:ext>
                  </a:extLst>
                </p14:cNvPr>
                <p14:cNvContentPartPr/>
                <p14:nvPr/>
              </p14:nvContentPartPr>
              <p14:xfrm>
                <a:off x="10662779" y="2865931"/>
                <a:ext cx="164880" cy="133200"/>
              </p14:xfrm>
            </p:contentPart>
          </mc:Choice>
          <mc:Fallback>
            <p:pic>
              <p:nvPicPr>
                <p:cNvPr id="43" name="Freihand 42">
                  <a:extLst>
                    <a:ext uri="{FF2B5EF4-FFF2-40B4-BE49-F238E27FC236}">
                      <a16:creationId xmlns:a16="http://schemas.microsoft.com/office/drawing/2014/main" id="{940D5E0D-4C2F-4B4F-901B-CDBA20091B23}"/>
                    </a:ext>
                  </a:extLst>
                </p:cNvPr>
                <p:cNvPicPr/>
                <p:nvPr/>
              </p:nvPicPr>
              <p:blipFill>
                <a:blip r:embed="rId72"/>
                <a:stretch>
                  <a:fillRect/>
                </a:stretch>
              </p:blipFill>
              <p:spPr>
                <a:xfrm>
                  <a:off x="10658459" y="2861611"/>
                  <a:ext cx="173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FF5C017B-527B-480A-83E6-3A4E01D168C5}"/>
                    </a:ext>
                  </a:extLst>
                </p14:cNvPr>
                <p14:cNvContentPartPr/>
                <p14:nvPr/>
              </p14:nvContentPartPr>
              <p14:xfrm>
                <a:off x="10846019" y="2860531"/>
                <a:ext cx="2160" cy="7560"/>
              </p14:xfrm>
            </p:contentPart>
          </mc:Choice>
          <mc:Fallback>
            <p:pic>
              <p:nvPicPr>
                <p:cNvPr id="44" name="Freihand 43">
                  <a:extLst>
                    <a:ext uri="{FF2B5EF4-FFF2-40B4-BE49-F238E27FC236}">
                      <a16:creationId xmlns:a16="http://schemas.microsoft.com/office/drawing/2014/main" id="{FF5C017B-527B-480A-83E6-3A4E01D168C5}"/>
                    </a:ext>
                  </a:extLst>
                </p:cNvPr>
                <p:cNvPicPr/>
                <p:nvPr/>
              </p:nvPicPr>
              <p:blipFill>
                <a:blip r:embed="rId74"/>
                <a:stretch>
                  <a:fillRect/>
                </a:stretch>
              </p:blipFill>
              <p:spPr>
                <a:xfrm>
                  <a:off x="10841699" y="2856211"/>
                  <a:ext cx="108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3450496E-5BB4-4D9E-9366-AF9E0A337F37}"/>
                    </a:ext>
                  </a:extLst>
                </p14:cNvPr>
                <p14:cNvContentPartPr/>
                <p14:nvPr/>
              </p14:nvContentPartPr>
              <p14:xfrm>
                <a:off x="10847099" y="2923171"/>
                <a:ext cx="65520" cy="101880"/>
              </p14:xfrm>
            </p:contentPart>
          </mc:Choice>
          <mc:Fallback>
            <p:pic>
              <p:nvPicPr>
                <p:cNvPr id="46" name="Freihand 45">
                  <a:extLst>
                    <a:ext uri="{FF2B5EF4-FFF2-40B4-BE49-F238E27FC236}">
                      <a16:creationId xmlns:a16="http://schemas.microsoft.com/office/drawing/2014/main" id="{3450496E-5BB4-4D9E-9366-AF9E0A337F37}"/>
                    </a:ext>
                  </a:extLst>
                </p:cNvPr>
                <p:cNvPicPr/>
                <p:nvPr/>
              </p:nvPicPr>
              <p:blipFill>
                <a:blip r:embed="rId76"/>
                <a:stretch>
                  <a:fillRect/>
                </a:stretch>
              </p:blipFill>
              <p:spPr>
                <a:xfrm>
                  <a:off x="10842779" y="2918851"/>
                  <a:ext cx="74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3E85F471-9E76-45BC-8E53-C1BB3ADA14B5}"/>
                    </a:ext>
                  </a:extLst>
                </p14:cNvPr>
                <p14:cNvContentPartPr/>
                <p14:nvPr/>
              </p14:nvContentPartPr>
              <p14:xfrm>
                <a:off x="10924139" y="2879971"/>
                <a:ext cx="83160" cy="127080"/>
              </p14:xfrm>
            </p:contentPart>
          </mc:Choice>
          <mc:Fallback>
            <p:pic>
              <p:nvPicPr>
                <p:cNvPr id="47" name="Freihand 46">
                  <a:extLst>
                    <a:ext uri="{FF2B5EF4-FFF2-40B4-BE49-F238E27FC236}">
                      <a16:creationId xmlns:a16="http://schemas.microsoft.com/office/drawing/2014/main" id="{3E85F471-9E76-45BC-8E53-C1BB3ADA14B5}"/>
                    </a:ext>
                  </a:extLst>
                </p:cNvPr>
                <p:cNvPicPr/>
                <p:nvPr/>
              </p:nvPicPr>
              <p:blipFill>
                <a:blip r:embed="rId78"/>
                <a:stretch>
                  <a:fillRect/>
                </a:stretch>
              </p:blipFill>
              <p:spPr>
                <a:xfrm>
                  <a:off x="10919819" y="2875651"/>
                  <a:ext cx="91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8580C021-0C43-4710-BA40-5D9AEE3149A1}"/>
                    </a:ext>
                  </a:extLst>
                </p14:cNvPr>
                <p14:cNvContentPartPr/>
                <p14:nvPr/>
              </p14:nvContentPartPr>
              <p14:xfrm>
                <a:off x="11126099" y="2883211"/>
                <a:ext cx="13320" cy="117000"/>
              </p14:xfrm>
            </p:contentPart>
          </mc:Choice>
          <mc:Fallback>
            <p:pic>
              <p:nvPicPr>
                <p:cNvPr id="48" name="Freihand 47">
                  <a:extLst>
                    <a:ext uri="{FF2B5EF4-FFF2-40B4-BE49-F238E27FC236}">
                      <a16:creationId xmlns:a16="http://schemas.microsoft.com/office/drawing/2014/main" id="{8580C021-0C43-4710-BA40-5D9AEE3149A1}"/>
                    </a:ext>
                  </a:extLst>
                </p:cNvPr>
                <p:cNvPicPr/>
                <p:nvPr/>
              </p:nvPicPr>
              <p:blipFill>
                <a:blip r:embed="rId80"/>
                <a:stretch>
                  <a:fillRect/>
                </a:stretch>
              </p:blipFill>
              <p:spPr>
                <a:xfrm>
                  <a:off x="11121779" y="2878891"/>
                  <a:ext cx="21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211B7642-7670-4E88-B3D1-B0CE15B20E74}"/>
                    </a:ext>
                  </a:extLst>
                </p14:cNvPr>
                <p14:cNvContentPartPr/>
                <p14:nvPr/>
              </p14:nvContentPartPr>
              <p14:xfrm>
                <a:off x="11091899" y="2841091"/>
                <a:ext cx="191160" cy="153000"/>
              </p14:xfrm>
            </p:contentPart>
          </mc:Choice>
          <mc:Fallback>
            <p:pic>
              <p:nvPicPr>
                <p:cNvPr id="49" name="Freihand 48">
                  <a:extLst>
                    <a:ext uri="{FF2B5EF4-FFF2-40B4-BE49-F238E27FC236}">
                      <a16:creationId xmlns:a16="http://schemas.microsoft.com/office/drawing/2014/main" id="{211B7642-7670-4E88-B3D1-B0CE15B20E74}"/>
                    </a:ext>
                  </a:extLst>
                </p:cNvPr>
                <p:cNvPicPr/>
                <p:nvPr/>
              </p:nvPicPr>
              <p:blipFill>
                <a:blip r:embed="rId82"/>
                <a:stretch>
                  <a:fillRect/>
                </a:stretch>
              </p:blipFill>
              <p:spPr>
                <a:xfrm>
                  <a:off x="11087579" y="2836771"/>
                  <a:ext cx="1998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82A3A406-3AC5-41B4-B694-5B45462EA68A}"/>
                    </a:ext>
                  </a:extLst>
                </p14:cNvPr>
                <p14:cNvContentPartPr/>
                <p14:nvPr/>
              </p14:nvContentPartPr>
              <p14:xfrm>
                <a:off x="11259299" y="2838931"/>
                <a:ext cx="42480" cy="20160"/>
              </p14:xfrm>
            </p:contentPart>
          </mc:Choice>
          <mc:Fallback>
            <p:pic>
              <p:nvPicPr>
                <p:cNvPr id="50" name="Freihand 49">
                  <a:extLst>
                    <a:ext uri="{FF2B5EF4-FFF2-40B4-BE49-F238E27FC236}">
                      <a16:creationId xmlns:a16="http://schemas.microsoft.com/office/drawing/2014/main" id="{82A3A406-3AC5-41B4-B694-5B45462EA68A}"/>
                    </a:ext>
                  </a:extLst>
                </p:cNvPr>
                <p:cNvPicPr/>
                <p:nvPr/>
              </p:nvPicPr>
              <p:blipFill>
                <a:blip r:embed="rId84"/>
                <a:stretch>
                  <a:fillRect/>
                </a:stretch>
              </p:blipFill>
              <p:spPr>
                <a:xfrm>
                  <a:off x="11254979" y="2834611"/>
                  <a:ext cx="51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9FCEF08C-E42F-4C17-8315-09ED6A66E2B9}"/>
                    </a:ext>
                  </a:extLst>
                </p14:cNvPr>
                <p14:cNvContentPartPr/>
                <p14:nvPr/>
              </p14:nvContentPartPr>
              <p14:xfrm>
                <a:off x="11315459" y="2772331"/>
                <a:ext cx="120240" cy="189360"/>
              </p14:xfrm>
            </p:contentPart>
          </mc:Choice>
          <mc:Fallback>
            <p:pic>
              <p:nvPicPr>
                <p:cNvPr id="51" name="Freihand 50">
                  <a:extLst>
                    <a:ext uri="{FF2B5EF4-FFF2-40B4-BE49-F238E27FC236}">
                      <a16:creationId xmlns:a16="http://schemas.microsoft.com/office/drawing/2014/main" id="{9FCEF08C-E42F-4C17-8315-09ED6A66E2B9}"/>
                    </a:ext>
                  </a:extLst>
                </p:cNvPr>
                <p:cNvPicPr/>
                <p:nvPr/>
              </p:nvPicPr>
              <p:blipFill>
                <a:blip r:embed="rId86"/>
                <a:stretch>
                  <a:fillRect/>
                </a:stretch>
              </p:blipFill>
              <p:spPr>
                <a:xfrm>
                  <a:off x="11311139" y="2768011"/>
                  <a:ext cx="1288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FBC7B812-4F3B-4B1A-8152-640D0B2B0191}"/>
                    </a:ext>
                  </a:extLst>
                </p14:cNvPr>
                <p14:cNvContentPartPr/>
                <p14:nvPr/>
              </p14:nvContentPartPr>
              <p14:xfrm>
                <a:off x="11411219" y="2886811"/>
                <a:ext cx="59400" cy="78480"/>
              </p14:xfrm>
            </p:contentPart>
          </mc:Choice>
          <mc:Fallback>
            <p:pic>
              <p:nvPicPr>
                <p:cNvPr id="52" name="Freihand 51">
                  <a:extLst>
                    <a:ext uri="{FF2B5EF4-FFF2-40B4-BE49-F238E27FC236}">
                      <a16:creationId xmlns:a16="http://schemas.microsoft.com/office/drawing/2014/main" id="{FBC7B812-4F3B-4B1A-8152-640D0B2B0191}"/>
                    </a:ext>
                  </a:extLst>
                </p:cNvPr>
                <p:cNvPicPr/>
                <p:nvPr/>
              </p:nvPicPr>
              <p:blipFill>
                <a:blip r:embed="rId88"/>
                <a:stretch>
                  <a:fillRect/>
                </a:stretch>
              </p:blipFill>
              <p:spPr>
                <a:xfrm>
                  <a:off x="11406899" y="2882491"/>
                  <a:ext cx="68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8F29D7B0-B789-4919-9FCA-1DC99D1A8E91}"/>
                    </a:ext>
                  </a:extLst>
                </p14:cNvPr>
                <p14:cNvContentPartPr/>
                <p14:nvPr/>
              </p14:nvContentPartPr>
              <p14:xfrm>
                <a:off x="11494019" y="2774491"/>
                <a:ext cx="99360" cy="205560"/>
              </p14:xfrm>
            </p:contentPart>
          </mc:Choice>
          <mc:Fallback>
            <p:pic>
              <p:nvPicPr>
                <p:cNvPr id="53" name="Freihand 52">
                  <a:extLst>
                    <a:ext uri="{FF2B5EF4-FFF2-40B4-BE49-F238E27FC236}">
                      <a16:creationId xmlns:a16="http://schemas.microsoft.com/office/drawing/2014/main" id="{8F29D7B0-B789-4919-9FCA-1DC99D1A8E91}"/>
                    </a:ext>
                  </a:extLst>
                </p:cNvPr>
                <p:cNvPicPr/>
                <p:nvPr/>
              </p:nvPicPr>
              <p:blipFill>
                <a:blip r:embed="rId90"/>
                <a:stretch>
                  <a:fillRect/>
                </a:stretch>
              </p:blipFill>
              <p:spPr>
                <a:xfrm>
                  <a:off x="11489699" y="2770171"/>
                  <a:ext cx="1080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FFA91FDA-45EC-48A9-A785-015F4D4FDB68}"/>
                    </a:ext>
                  </a:extLst>
                </p14:cNvPr>
                <p14:cNvContentPartPr/>
                <p14:nvPr/>
              </p14:nvContentPartPr>
              <p14:xfrm>
                <a:off x="11599139" y="2882851"/>
                <a:ext cx="182520" cy="75240"/>
              </p14:xfrm>
            </p:contentPart>
          </mc:Choice>
          <mc:Fallback>
            <p:pic>
              <p:nvPicPr>
                <p:cNvPr id="54" name="Freihand 53">
                  <a:extLst>
                    <a:ext uri="{FF2B5EF4-FFF2-40B4-BE49-F238E27FC236}">
                      <a16:creationId xmlns:a16="http://schemas.microsoft.com/office/drawing/2014/main" id="{FFA91FDA-45EC-48A9-A785-015F4D4FDB68}"/>
                    </a:ext>
                  </a:extLst>
                </p:cNvPr>
                <p:cNvPicPr/>
                <p:nvPr/>
              </p:nvPicPr>
              <p:blipFill>
                <a:blip r:embed="rId92"/>
                <a:stretch>
                  <a:fillRect/>
                </a:stretch>
              </p:blipFill>
              <p:spPr>
                <a:xfrm>
                  <a:off x="11594819" y="2878531"/>
                  <a:ext cx="191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E9842FE1-6DB9-4BE5-9E40-D11CB08604C1}"/>
                    </a:ext>
                  </a:extLst>
                </p14:cNvPr>
                <p14:cNvContentPartPr/>
                <p14:nvPr/>
              </p14:nvContentPartPr>
              <p14:xfrm>
                <a:off x="11791019" y="2793931"/>
                <a:ext cx="112320" cy="152640"/>
              </p14:xfrm>
            </p:contentPart>
          </mc:Choice>
          <mc:Fallback>
            <p:pic>
              <p:nvPicPr>
                <p:cNvPr id="55" name="Freihand 54">
                  <a:extLst>
                    <a:ext uri="{FF2B5EF4-FFF2-40B4-BE49-F238E27FC236}">
                      <a16:creationId xmlns:a16="http://schemas.microsoft.com/office/drawing/2014/main" id="{E9842FE1-6DB9-4BE5-9E40-D11CB08604C1}"/>
                    </a:ext>
                  </a:extLst>
                </p:cNvPr>
                <p:cNvPicPr/>
                <p:nvPr/>
              </p:nvPicPr>
              <p:blipFill>
                <a:blip r:embed="rId94"/>
                <a:stretch>
                  <a:fillRect/>
                </a:stretch>
              </p:blipFill>
              <p:spPr>
                <a:xfrm>
                  <a:off x="11786699" y="2789611"/>
                  <a:ext cx="120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26F8643F-DA1C-437B-93D8-8187A03C501F}"/>
                    </a:ext>
                  </a:extLst>
                </p14:cNvPr>
                <p14:cNvContentPartPr/>
                <p14:nvPr/>
              </p14:nvContentPartPr>
              <p14:xfrm>
                <a:off x="11831699" y="2899051"/>
                <a:ext cx="45000" cy="38880"/>
              </p14:xfrm>
            </p:contentPart>
          </mc:Choice>
          <mc:Fallback>
            <p:pic>
              <p:nvPicPr>
                <p:cNvPr id="56" name="Freihand 55">
                  <a:extLst>
                    <a:ext uri="{FF2B5EF4-FFF2-40B4-BE49-F238E27FC236}">
                      <a16:creationId xmlns:a16="http://schemas.microsoft.com/office/drawing/2014/main" id="{26F8643F-DA1C-437B-93D8-8187A03C501F}"/>
                    </a:ext>
                  </a:extLst>
                </p:cNvPr>
                <p:cNvPicPr/>
                <p:nvPr/>
              </p:nvPicPr>
              <p:blipFill>
                <a:blip r:embed="rId96"/>
                <a:stretch>
                  <a:fillRect/>
                </a:stretch>
              </p:blipFill>
              <p:spPr>
                <a:xfrm>
                  <a:off x="11827379" y="2894731"/>
                  <a:ext cx="536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77F46B5A-2505-434A-BD55-8C93937AC9F1}"/>
                    </a:ext>
                  </a:extLst>
                </p14:cNvPr>
                <p14:cNvContentPartPr/>
                <p14:nvPr/>
              </p14:nvContentPartPr>
              <p14:xfrm>
                <a:off x="6734099" y="3414211"/>
                <a:ext cx="131040" cy="90360"/>
              </p14:xfrm>
            </p:contentPart>
          </mc:Choice>
          <mc:Fallback>
            <p:pic>
              <p:nvPicPr>
                <p:cNvPr id="58" name="Freihand 57">
                  <a:extLst>
                    <a:ext uri="{FF2B5EF4-FFF2-40B4-BE49-F238E27FC236}">
                      <a16:creationId xmlns:a16="http://schemas.microsoft.com/office/drawing/2014/main" id="{77F46B5A-2505-434A-BD55-8C93937AC9F1}"/>
                    </a:ext>
                  </a:extLst>
                </p:cNvPr>
                <p:cNvPicPr/>
                <p:nvPr/>
              </p:nvPicPr>
              <p:blipFill>
                <a:blip r:embed="rId98"/>
                <a:stretch>
                  <a:fillRect/>
                </a:stretch>
              </p:blipFill>
              <p:spPr>
                <a:xfrm>
                  <a:off x="6729779" y="3409891"/>
                  <a:ext cx="139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6213CAB1-C37B-404B-A145-899974816E84}"/>
                    </a:ext>
                  </a:extLst>
                </p14:cNvPr>
                <p14:cNvContentPartPr/>
                <p14:nvPr/>
              </p14:nvContentPartPr>
              <p14:xfrm>
                <a:off x="6877739" y="3401251"/>
                <a:ext cx="129960" cy="107640"/>
              </p14:xfrm>
            </p:contentPart>
          </mc:Choice>
          <mc:Fallback>
            <p:pic>
              <p:nvPicPr>
                <p:cNvPr id="59" name="Freihand 58">
                  <a:extLst>
                    <a:ext uri="{FF2B5EF4-FFF2-40B4-BE49-F238E27FC236}">
                      <a16:creationId xmlns:a16="http://schemas.microsoft.com/office/drawing/2014/main" id="{6213CAB1-C37B-404B-A145-899974816E84}"/>
                    </a:ext>
                  </a:extLst>
                </p:cNvPr>
                <p:cNvPicPr/>
                <p:nvPr/>
              </p:nvPicPr>
              <p:blipFill>
                <a:blip r:embed="rId100"/>
                <a:stretch>
                  <a:fillRect/>
                </a:stretch>
              </p:blipFill>
              <p:spPr>
                <a:xfrm>
                  <a:off x="6873419" y="3396931"/>
                  <a:ext cx="138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C207E88D-715A-40D0-95C0-A10512E82FE1}"/>
                    </a:ext>
                  </a:extLst>
                </p14:cNvPr>
                <p14:cNvContentPartPr/>
                <p14:nvPr/>
              </p14:nvContentPartPr>
              <p14:xfrm>
                <a:off x="7083659" y="3392251"/>
                <a:ext cx="112320" cy="87840"/>
              </p14:xfrm>
            </p:contentPart>
          </mc:Choice>
          <mc:Fallback>
            <p:pic>
              <p:nvPicPr>
                <p:cNvPr id="60" name="Freihand 59">
                  <a:extLst>
                    <a:ext uri="{FF2B5EF4-FFF2-40B4-BE49-F238E27FC236}">
                      <a16:creationId xmlns:a16="http://schemas.microsoft.com/office/drawing/2014/main" id="{C207E88D-715A-40D0-95C0-A10512E82FE1}"/>
                    </a:ext>
                  </a:extLst>
                </p:cNvPr>
                <p:cNvPicPr/>
                <p:nvPr/>
              </p:nvPicPr>
              <p:blipFill>
                <a:blip r:embed="rId102"/>
                <a:stretch>
                  <a:fillRect/>
                </a:stretch>
              </p:blipFill>
              <p:spPr>
                <a:xfrm>
                  <a:off x="7079339" y="3387931"/>
                  <a:ext cx="120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CC10477F-9FEF-41F5-BD93-AE55D48631F1}"/>
                    </a:ext>
                  </a:extLst>
                </p14:cNvPr>
                <p14:cNvContentPartPr/>
                <p14:nvPr/>
              </p14:nvContentPartPr>
              <p14:xfrm>
                <a:off x="7351859" y="3396931"/>
                <a:ext cx="108000" cy="82800"/>
              </p14:xfrm>
            </p:contentPart>
          </mc:Choice>
          <mc:Fallback>
            <p:pic>
              <p:nvPicPr>
                <p:cNvPr id="61" name="Freihand 60">
                  <a:extLst>
                    <a:ext uri="{FF2B5EF4-FFF2-40B4-BE49-F238E27FC236}">
                      <a16:creationId xmlns:a16="http://schemas.microsoft.com/office/drawing/2014/main" id="{CC10477F-9FEF-41F5-BD93-AE55D48631F1}"/>
                    </a:ext>
                  </a:extLst>
                </p:cNvPr>
                <p:cNvPicPr/>
                <p:nvPr/>
              </p:nvPicPr>
              <p:blipFill>
                <a:blip r:embed="rId104"/>
                <a:stretch>
                  <a:fillRect/>
                </a:stretch>
              </p:blipFill>
              <p:spPr>
                <a:xfrm>
                  <a:off x="7347539" y="3392611"/>
                  <a:ext cx="116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E34958CD-78D0-458C-A92A-F185830D3F97}"/>
                    </a:ext>
                  </a:extLst>
                </p14:cNvPr>
                <p14:cNvContentPartPr/>
                <p14:nvPr/>
              </p14:nvContentPartPr>
              <p14:xfrm>
                <a:off x="7485779" y="3327091"/>
                <a:ext cx="80640" cy="130320"/>
              </p14:xfrm>
            </p:contentPart>
          </mc:Choice>
          <mc:Fallback>
            <p:pic>
              <p:nvPicPr>
                <p:cNvPr id="62" name="Freihand 61">
                  <a:extLst>
                    <a:ext uri="{FF2B5EF4-FFF2-40B4-BE49-F238E27FC236}">
                      <a16:creationId xmlns:a16="http://schemas.microsoft.com/office/drawing/2014/main" id="{E34958CD-78D0-458C-A92A-F185830D3F97}"/>
                    </a:ext>
                  </a:extLst>
                </p:cNvPr>
                <p:cNvPicPr/>
                <p:nvPr/>
              </p:nvPicPr>
              <p:blipFill>
                <a:blip r:embed="rId106"/>
                <a:stretch>
                  <a:fillRect/>
                </a:stretch>
              </p:blipFill>
              <p:spPr>
                <a:xfrm>
                  <a:off x="7481459" y="3322771"/>
                  <a:ext cx="89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46F87B53-FF1C-466A-AE3A-9F036110C82D}"/>
                    </a:ext>
                  </a:extLst>
                </p14:cNvPr>
                <p14:cNvContentPartPr/>
                <p14:nvPr/>
              </p14:nvContentPartPr>
              <p14:xfrm>
                <a:off x="7548059" y="3390091"/>
                <a:ext cx="92520" cy="65880"/>
              </p14:xfrm>
            </p:contentPart>
          </mc:Choice>
          <mc:Fallback>
            <p:pic>
              <p:nvPicPr>
                <p:cNvPr id="63" name="Freihand 62">
                  <a:extLst>
                    <a:ext uri="{FF2B5EF4-FFF2-40B4-BE49-F238E27FC236}">
                      <a16:creationId xmlns:a16="http://schemas.microsoft.com/office/drawing/2014/main" id="{46F87B53-FF1C-466A-AE3A-9F036110C82D}"/>
                    </a:ext>
                  </a:extLst>
                </p:cNvPr>
                <p:cNvPicPr/>
                <p:nvPr/>
              </p:nvPicPr>
              <p:blipFill>
                <a:blip r:embed="rId108"/>
                <a:stretch>
                  <a:fillRect/>
                </a:stretch>
              </p:blipFill>
              <p:spPr>
                <a:xfrm>
                  <a:off x="7543739" y="3385771"/>
                  <a:ext cx="101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E0C9FEA5-B805-4816-8B73-DA3C96710EB2}"/>
                    </a:ext>
                  </a:extLst>
                </p14:cNvPr>
                <p14:cNvContentPartPr/>
                <p14:nvPr/>
              </p14:nvContentPartPr>
              <p14:xfrm>
                <a:off x="7679819" y="3386131"/>
                <a:ext cx="79200" cy="81720"/>
              </p14:xfrm>
            </p:contentPart>
          </mc:Choice>
          <mc:Fallback>
            <p:pic>
              <p:nvPicPr>
                <p:cNvPr id="64" name="Freihand 63">
                  <a:extLst>
                    <a:ext uri="{FF2B5EF4-FFF2-40B4-BE49-F238E27FC236}">
                      <a16:creationId xmlns:a16="http://schemas.microsoft.com/office/drawing/2014/main" id="{E0C9FEA5-B805-4816-8B73-DA3C96710EB2}"/>
                    </a:ext>
                  </a:extLst>
                </p:cNvPr>
                <p:cNvPicPr/>
                <p:nvPr/>
              </p:nvPicPr>
              <p:blipFill>
                <a:blip r:embed="rId110"/>
                <a:stretch>
                  <a:fillRect/>
                </a:stretch>
              </p:blipFill>
              <p:spPr>
                <a:xfrm>
                  <a:off x="7675499" y="3381811"/>
                  <a:ext cx="87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D7A4B5B4-75C2-4FCE-BB64-D9B3C18C1646}"/>
                    </a:ext>
                  </a:extLst>
                </p14:cNvPr>
                <p14:cNvContentPartPr/>
                <p14:nvPr/>
              </p14:nvContentPartPr>
              <p14:xfrm>
                <a:off x="7778459" y="3376051"/>
                <a:ext cx="68760" cy="79200"/>
              </p14:xfrm>
            </p:contentPart>
          </mc:Choice>
          <mc:Fallback>
            <p:pic>
              <p:nvPicPr>
                <p:cNvPr id="65" name="Freihand 64">
                  <a:extLst>
                    <a:ext uri="{FF2B5EF4-FFF2-40B4-BE49-F238E27FC236}">
                      <a16:creationId xmlns:a16="http://schemas.microsoft.com/office/drawing/2014/main" id="{D7A4B5B4-75C2-4FCE-BB64-D9B3C18C1646}"/>
                    </a:ext>
                  </a:extLst>
                </p:cNvPr>
                <p:cNvPicPr/>
                <p:nvPr/>
              </p:nvPicPr>
              <p:blipFill>
                <a:blip r:embed="rId112"/>
                <a:stretch>
                  <a:fillRect/>
                </a:stretch>
              </p:blipFill>
              <p:spPr>
                <a:xfrm>
                  <a:off x="7774139" y="3371731"/>
                  <a:ext cx="77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6EC4FD52-994B-4A20-AE5D-33CFDF5527BE}"/>
                    </a:ext>
                  </a:extLst>
                </p14:cNvPr>
                <p14:cNvContentPartPr/>
                <p14:nvPr/>
              </p14:nvContentPartPr>
              <p14:xfrm>
                <a:off x="7896899" y="3311611"/>
                <a:ext cx="26280" cy="121320"/>
              </p14:xfrm>
            </p:contentPart>
          </mc:Choice>
          <mc:Fallback>
            <p:pic>
              <p:nvPicPr>
                <p:cNvPr id="66" name="Freihand 65">
                  <a:extLst>
                    <a:ext uri="{FF2B5EF4-FFF2-40B4-BE49-F238E27FC236}">
                      <a16:creationId xmlns:a16="http://schemas.microsoft.com/office/drawing/2014/main" id="{6EC4FD52-994B-4A20-AE5D-33CFDF5527BE}"/>
                    </a:ext>
                  </a:extLst>
                </p:cNvPr>
                <p:cNvPicPr/>
                <p:nvPr/>
              </p:nvPicPr>
              <p:blipFill>
                <a:blip r:embed="rId114"/>
                <a:stretch>
                  <a:fillRect/>
                </a:stretch>
              </p:blipFill>
              <p:spPr>
                <a:xfrm>
                  <a:off x="7892579" y="3307291"/>
                  <a:ext cx="34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BB243362-D32C-46FE-A1A6-7B3793D3B268}"/>
                    </a:ext>
                  </a:extLst>
                </p14:cNvPr>
                <p14:cNvContentPartPr/>
                <p14:nvPr/>
              </p14:nvContentPartPr>
              <p14:xfrm>
                <a:off x="7943699" y="3364171"/>
                <a:ext cx="87480" cy="63360"/>
              </p14:xfrm>
            </p:contentPart>
          </mc:Choice>
          <mc:Fallback>
            <p:pic>
              <p:nvPicPr>
                <p:cNvPr id="67" name="Freihand 66">
                  <a:extLst>
                    <a:ext uri="{FF2B5EF4-FFF2-40B4-BE49-F238E27FC236}">
                      <a16:creationId xmlns:a16="http://schemas.microsoft.com/office/drawing/2014/main" id="{BB243362-D32C-46FE-A1A6-7B3793D3B268}"/>
                    </a:ext>
                  </a:extLst>
                </p:cNvPr>
                <p:cNvPicPr/>
                <p:nvPr/>
              </p:nvPicPr>
              <p:blipFill>
                <a:blip r:embed="rId116"/>
                <a:stretch>
                  <a:fillRect/>
                </a:stretch>
              </p:blipFill>
              <p:spPr>
                <a:xfrm>
                  <a:off x="7939379" y="3359851"/>
                  <a:ext cx="96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0B3526C4-2FE4-4382-97F4-C10EEC13B62B}"/>
                    </a:ext>
                  </a:extLst>
                </p14:cNvPr>
                <p14:cNvContentPartPr/>
                <p14:nvPr/>
              </p14:nvContentPartPr>
              <p14:xfrm>
                <a:off x="8075819" y="3364531"/>
                <a:ext cx="133560" cy="79560"/>
              </p14:xfrm>
            </p:contentPart>
          </mc:Choice>
          <mc:Fallback>
            <p:pic>
              <p:nvPicPr>
                <p:cNvPr id="68" name="Freihand 67">
                  <a:extLst>
                    <a:ext uri="{FF2B5EF4-FFF2-40B4-BE49-F238E27FC236}">
                      <a16:creationId xmlns:a16="http://schemas.microsoft.com/office/drawing/2014/main" id="{0B3526C4-2FE4-4382-97F4-C10EEC13B62B}"/>
                    </a:ext>
                  </a:extLst>
                </p:cNvPr>
                <p:cNvPicPr/>
                <p:nvPr/>
              </p:nvPicPr>
              <p:blipFill>
                <a:blip r:embed="rId118"/>
                <a:stretch>
                  <a:fillRect/>
                </a:stretch>
              </p:blipFill>
              <p:spPr>
                <a:xfrm>
                  <a:off x="8071499" y="3360211"/>
                  <a:ext cx="142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F2A09F5E-6F1F-4656-9CBB-93E2D0CE3453}"/>
                    </a:ext>
                  </a:extLst>
                </p14:cNvPr>
                <p14:cNvContentPartPr/>
                <p14:nvPr/>
              </p14:nvContentPartPr>
              <p14:xfrm>
                <a:off x="8228819" y="3278851"/>
                <a:ext cx="51120" cy="145080"/>
              </p14:xfrm>
            </p:contentPart>
          </mc:Choice>
          <mc:Fallback>
            <p:pic>
              <p:nvPicPr>
                <p:cNvPr id="69" name="Freihand 68">
                  <a:extLst>
                    <a:ext uri="{FF2B5EF4-FFF2-40B4-BE49-F238E27FC236}">
                      <a16:creationId xmlns:a16="http://schemas.microsoft.com/office/drawing/2014/main" id="{F2A09F5E-6F1F-4656-9CBB-93E2D0CE3453}"/>
                    </a:ext>
                  </a:extLst>
                </p:cNvPr>
                <p:cNvPicPr/>
                <p:nvPr/>
              </p:nvPicPr>
              <p:blipFill>
                <a:blip r:embed="rId120"/>
                <a:stretch>
                  <a:fillRect/>
                </a:stretch>
              </p:blipFill>
              <p:spPr>
                <a:xfrm>
                  <a:off x="8224499" y="3274531"/>
                  <a:ext cx="59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920DD246-91C0-4F31-9CC3-09903B255299}"/>
                    </a:ext>
                  </a:extLst>
                </p14:cNvPr>
                <p14:cNvContentPartPr/>
                <p14:nvPr/>
              </p14:nvContentPartPr>
              <p14:xfrm>
                <a:off x="8445539" y="3362011"/>
                <a:ext cx="152280" cy="47880"/>
              </p14:xfrm>
            </p:contentPart>
          </mc:Choice>
          <mc:Fallback>
            <p:pic>
              <p:nvPicPr>
                <p:cNvPr id="70" name="Freihand 69">
                  <a:extLst>
                    <a:ext uri="{FF2B5EF4-FFF2-40B4-BE49-F238E27FC236}">
                      <a16:creationId xmlns:a16="http://schemas.microsoft.com/office/drawing/2014/main" id="{920DD246-91C0-4F31-9CC3-09903B255299}"/>
                    </a:ext>
                  </a:extLst>
                </p:cNvPr>
                <p:cNvPicPr/>
                <p:nvPr/>
              </p:nvPicPr>
              <p:blipFill>
                <a:blip r:embed="rId122"/>
                <a:stretch>
                  <a:fillRect/>
                </a:stretch>
              </p:blipFill>
              <p:spPr>
                <a:xfrm>
                  <a:off x="8441219" y="3357691"/>
                  <a:ext cx="160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6E919FF5-89F6-49AB-9458-BEE8F9ED2F11}"/>
                    </a:ext>
                  </a:extLst>
                </p14:cNvPr>
                <p14:cNvContentPartPr/>
                <p14:nvPr/>
              </p14:nvContentPartPr>
              <p14:xfrm>
                <a:off x="8539139" y="3241411"/>
                <a:ext cx="7560" cy="32040"/>
              </p14:xfrm>
            </p:contentPart>
          </mc:Choice>
          <mc:Fallback>
            <p:pic>
              <p:nvPicPr>
                <p:cNvPr id="71" name="Freihand 70">
                  <a:extLst>
                    <a:ext uri="{FF2B5EF4-FFF2-40B4-BE49-F238E27FC236}">
                      <a16:creationId xmlns:a16="http://schemas.microsoft.com/office/drawing/2014/main" id="{6E919FF5-89F6-49AB-9458-BEE8F9ED2F11}"/>
                    </a:ext>
                  </a:extLst>
                </p:cNvPr>
                <p:cNvPicPr/>
                <p:nvPr/>
              </p:nvPicPr>
              <p:blipFill>
                <a:blip r:embed="rId124"/>
                <a:stretch>
                  <a:fillRect/>
                </a:stretch>
              </p:blipFill>
              <p:spPr>
                <a:xfrm>
                  <a:off x="8534819" y="3237091"/>
                  <a:ext cx="16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BA59BAE7-15FB-486D-AC8D-7871674AA90D}"/>
                    </a:ext>
                  </a:extLst>
                </p14:cNvPr>
                <p14:cNvContentPartPr/>
                <p14:nvPr/>
              </p14:nvContentPartPr>
              <p14:xfrm>
                <a:off x="8643539" y="3243931"/>
                <a:ext cx="128520" cy="240480"/>
              </p14:xfrm>
            </p:contentPart>
          </mc:Choice>
          <mc:Fallback>
            <p:pic>
              <p:nvPicPr>
                <p:cNvPr id="74" name="Freihand 73">
                  <a:extLst>
                    <a:ext uri="{FF2B5EF4-FFF2-40B4-BE49-F238E27FC236}">
                      <a16:creationId xmlns:a16="http://schemas.microsoft.com/office/drawing/2014/main" id="{BA59BAE7-15FB-486D-AC8D-7871674AA90D}"/>
                    </a:ext>
                  </a:extLst>
                </p:cNvPr>
                <p:cNvPicPr/>
                <p:nvPr/>
              </p:nvPicPr>
              <p:blipFill>
                <a:blip r:embed="rId126"/>
                <a:stretch>
                  <a:fillRect/>
                </a:stretch>
              </p:blipFill>
              <p:spPr>
                <a:xfrm>
                  <a:off x="8639219" y="3239611"/>
                  <a:ext cx="1371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8BA27CA8-FBE2-4999-A362-E2605FD34FBB}"/>
                    </a:ext>
                  </a:extLst>
                </p14:cNvPr>
                <p14:cNvContentPartPr/>
                <p14:nvPr/>
              </p14:nvContentPartPr>
              <p14:xfrm>
                <a:off x="8769179" y="3290011"/>
                <a:ext cx="45000" cy="105480"/>
              </p14:xfrm>
            </p:contentPart>
          </mc:Choice>
          <mc:Fallback>
            <p:pic>
              <p:nvPicPr>
                <p:cNvPr id="75" name="Freihand 74">
                  <a:extLst>
                    <a:ext uri="{FF2B5EF4-FFF2-40B4-BE49-F238E27FC236}">
                      <a16:creationId xmlns:a16="http://schemas.microsoft.com/office/drawing/2014/main" id="{8BA27CA8-FBE2-4999-A362-E2605FD34FBB}"/>
                    </a:ext>
                  </a:extLst>
                </p:cNvPr>
                <p:cNvPicPr/>
                <p:nvPr/>
              </p:nvPicPr>
              <p:blipFill>
                <a:blip r:embed="rId128"/>
                <a:stretch>
                  <a:fillRect/>
                </a:stretch>
              </p:blipFill>
              <p:spPr>
                <a:xfrm>
                  <a:off x="8764859" y="3285691"/>
                  <a:ext cx="53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C7DCF489-3527-4281-AB47-D42F1C81EA3D}"/>
                    </a:ext>
                  </a:extLst>
                </p14:cNvPr>
                <p14:cNvContentPartPr/>
                <p14:nvPr/>
              </p14:nvContentPartPr>
              <p14:xfrm>
                <a:off x="8820659" y="3364891"/>
                <a:ext cx="83880" cy="43200"/>
              </p14:xfrm>
            </p:contentPart>
          </mc:Choice>
          <mc:Fallback>
            <p:pic>
              <p:nvPicPr>
                <p:cNvPr id="76" name="Freihand 75">
                  <a:extLst>
                    <a:ext uri="{FF2B5EF4-FFF2-40B4-BE49-F238E27FC236}">
                      <a16:creationId xmlns:a16="http://schemas.microsoft.com/office/drawing/2014/main" id="{C7DCF489-3527-4281-AB47-D42F1C81EA3D}"/>
                    </a:ext>
                  </a:extLst>
                </p:cNvPr>
                <p:cNvPicPr/>
                <p:nvPr/>
              </p:nvPicPr>
              <p:blipFill>
                <a:blip r:embed="rId130"/>
                <a:stretch>
                  <a:fillRect/>
                </a:stretch>
              </p:blipFill>
              <p:spPr>
                <a:xfrm>
                  <a:off x="8816339" y="3360571"/>
                  <a:ext cx="925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0E4D9479-A11B-46F2-8ED6-C93FFAA68151}"/>
                    </a:ext>
                  </a:extLst>
                </p14:cNvPr>
                <p14:cNvContentPartPr/>
                <p14:nvPr/>
              </p14:nvContentPartPr>
              <p14:xfrm>
                <a:off x="8954579" y="3222331"/>
                <a:ext cx="108720" cy="182520"/>
              </p14:xfrm>
            </p:contentPart>
          </mc:Choice>
          <mc:Fallback>
            <p:pic>
              <p:nvPicPr>
                <p:cNvPr id="77" name="Freihand 76">
                  <a:extLst>
                    <a:ext uri="{FF2B5EF4-FFF2-40B4-BE49-F238E27FC236}">
                      <a16:creationId xmlns:a16="http://schemas.microsoft.com/office/drawing/2014/main" id="{0E4D9479-A11B-46F2-8ED6-C93FFAA68151}"/>
                    </a:ext>
                  </a:extLst>
                </p:cNvPr>
                <p:cNvPicPr/>
                <p:nvPr/>
              </p:nvPicPr>
              <p:blipFill>
                <a:blip r:embed="rId132"/>
                <a:stretch>
                  <a:fillRect/>
                </a:stretch>
              </p:blipFill>
              <p:spPr>
                <a:xfrm>
                  <a:off x="8950259" y="3218011"/>
                  <a:ext cx="117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B9383699-7040-47AC-B63D-901C4ECCBD4C}"/>
                    </a:ext>
                  </a:extLst>
                </p14:cNvPr>
                <p14:cNvContentPartPr/>
                <p14:nvPr/>
              </p14:nvContentPartPr>
              <p14:xfrm>
                <a:off x="9051779" y="3262291"/>
                <a:ext cx="18360" cy="46080"/>
              </p14:xfrm>
            </p:contentPart>
          </mc:Choice>
          <mc:Fallback>
            <p:pic>
              <p:nvPicPr>
                <p:cNvPr id="78" name="Freihand 77">
                  <a:extLst>
                    <a:ext uri="{FF2B5EF4-FFF2-40B4-BE49-F238E27FC236}">
                      <a16:creationId xmlns:a16="http://schemas.microsoft.com/office/drawing/2014/main" id="{B9383699-7040-47AC-B63D-901C4ECCBD4C}"/>
                    </a:ext>
                  </a:extLst>
                </p:cNvPr>
                <p:cNvPicPr/>
                <p:nvPr/>
              </p:nvPicPr>
              <p:blipFill>
                <a:blip r:embed="rId134"/>
                <a:stretch>
                  <a:fillRect/>
                </a:stretch>
              </p:blipFill>
              <p:spPr>
                <a:xfrm>
                  <a:off x="9047459" y="3257971"/>
                  <a:ext cx="27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F486430D-3265-4297-B777-FCA244D86613}"/>
                    </a:ext>
                  </a:extLst>
                </p14:cNvPr>
                <p14:cNvContentPartPr/>
                <p14:nvPr/>
              </p14:nvContentPartPr>
              <p14:xfrm>
                <a:off x="9098939" y="3347251"/>
                <a:ext cx="116640" cy="45000"/>
              </p14:xfrm>
            </p:contentPart>
          </mc:Choice>
          <mc:Fallback>
            <p:pic>
              <p:nvPicPr>
                <p:cNvPr id="79" name="Freihand 78">
                  <a:extLst>
                    <a:ext uri="{FF2B5EF4-FFF2-40B4-BE49-F238E27FC236}">
                      <a16:creationId xmlns:a16="http://schemas.microsoft.com/office/drawing/2014/main" id="{F486430D-3265-4297-B777-FCA244D86613}"/>
                    </a:ext>
                  </a:extLst>
                </p:cNvPr>
                <p:cNvPicPr/>
                <p:nvPr/>
              </p:nvPicPr>
              <p:blipFill>
                <a:blip r:embed="rId136"/>
                <a:stretch>
                  <a:fillRect/>
                </a:stretch>
              </p:blipFill>
              <p:spPr>
                <a:xfrm>
                  <a:off x="9094619" y="3342931"/>
                  <a:ext cx="1252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822E1A40-076B-4CC4-87D3-00A302247ECB}"/>
                    </a:ext>
                  </a:extLst>
                </p14:cNvPr>
                <p14:cNvContentPartPr/>
                <p14:nvPr/>
              </p14:nvContentPartPr>
              <p14:xfrm>
                <a:off x="9411059" y="3238531"/>
                <a:ext cx="117720" cy="186840"/>
              </p14:xfrm>
            </p:contentPart>
          </mc:Choice>
          <mc:Fallback>
            <p:pic>
              <p:nvPicPr>
                <p:cNvPr id="80" name="Freihand 79">
                  <a:extLst>
                    <a:ext uri="{FF2B5EF4-FFF2-40B4-BE49-F238E27FC236}">
                      <a16:creationId xmlns:a16="http://schemas.microsoft.com/office/drawing/2014/main" id="{822E1A40-076B-4CC4-87D3-00A302247ECB}"/>
                    </a:ext>
                  </a:extLst>
                </p:cNvPr>
                <p:cNvPicPr/>
                <p:nvPr/>
              </p:nvPicPr>
              <p:blipFill>
                <a:blip r:embed="rId138"/>
                <a:stretch>
                  <a:fillRect/>
                </a:stretch>
              </p:blipFill>
              <p:spPr>
                <a:xfrm>
                  <a:off x="9406739" y="3234211"/>
                  <a:ext cx="126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B8CA8BD8-07E8-4B64-B511-790F2746103E}"/>
                    </a:ext>
                  </a:extLst>
                </p14:cNvPr>
                <p14:cNvContentPartPr/>
                <p14:nvPr/>
              </p14:nvContentPartPr>
              <p14:xfrm>
                <a:off x="9542459" y="3317371"/>
                <a:ext cx="52920" cy="12960"/>
              </p14:xfrm>
            </p:contentPart>
          </mc:Choice>
          <mc:Fallback>
            <p:pic>
              <p:nvPicPr>
                <p:cNvPr id="81" name="Freihand 80">
                  <a:extLst>
                    <a:ext uri="{FF2B5EF4-FFF2-40B4-BE49-F238E27FC236}">
                      <a16:creationId xmlns:a16="http://schemas.microsoft.com/office/drawing/2014/main" id="{B8CA8BD8-07E8-4B64-B511-790F2746103E}"/>
                    </a:ext>
                  </a:extLst>
                </p:cNvPr>
                <p:cNvPicPr/>
                <p:nvPr/>
              </p:nvPicPr>
              <p:blipFill>
                <a:blip r:embed="rId140"/>
                <a:stretch>
                  <a:fillRect/>
                </a:stretch>
              </p:blipFill>
              <p:spPr>
                <a:xfrm>
                  <a:off x="9538139" y="3313051"/>
                  <a:ext cx="61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2259F63A-F5FC-4931-BD40-D02B8290558A}"/>
                    </a:ext>
                  </a:extLst>
                </p14:cNvPr>
                <p14:cNvContentPartPr/>
                <p14:nvPr/>
              </p14:nvContentPartPr>
              <p14:xfrm>
                <a:off x="9474059" y="3321691"/>
                <a:ext cx="187200" cy="69120"/>
              </p14:xfrm>
            </p:contentPart>
          </mc:Choice>
          <mc:Fallback>
            <p:pic>
              <p:nvPicPr>
                <p:cNvPr id="82" name="Freihand 81">
                  <a:extLst>
                    <a:ext uri="{FF2B5EF4-FFF2-40B4-BE49-F238E27FC236}">
                      <a16:creationId xmlns:a16="http://schemas.microsoft.com/office/drawing/2014/main" id="{2259F63A-F5FC-4931-BD40-D02B8290558A}"/>
                    </a:ext>
                  </a:extLst>
                </p:cNvPr>
                <p:cNvPicPr/>
                <p:nvPr/>
              </p:nvPicPr>
              <p:blipFill>
                <a:blip r:embed="rId142"/>
                <a:stretch>
                  <a:fillRect/>
                </a:stretch>
              </p:blipFill>
              <p:spPr>
                <a:xfrm>
                  <a:off x="9469739" y="3317371"/>
                  <a:ext cx="195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Freihand 84">
                  <a:extLst>
                    <a:ext uri="{FF2B5EF4-FFF2-40B4-BE49-F238E27FC236}">
                      <a16:creationId xmlns:a16="http://schemas.microsoft.com/office/drawing/2014/main" id="{7296CB6F-19D4-4B97-B835-00430131FAE5}"/>
                    </a:ext>
                  </a:extLst>
                </p14:cNvPr>
                <p14:cNvContentPartPr/>
                <p14:nvPr/>
              </p14:nvContentPartPr>
              <p14:xfrm>
                <a:off x="9687899" y="3220171"/>
                <a:ext cx="196200" cy="278280"/>
              </p14:xfrm>
            </p:contentPart>
          </mc:Choice>
          <mc:Fallback>
            <p:pic>
              <p:nvPicPr>
                <p:cNvPr id="85" name="Freihand 84">
                  <a:extLst>
                    <a:ext uri="{FF2B5EF4-FFF2-40B4-BE49-F238E27FC236}">
                      <a16:creationId xmlns:a16="http://schemas.microsoft.com/office/drawing/2014/main" id="{7296CB6F-19D4-4B97-B835-00430131FAE5}"/>
                    </a:ext>
                  </a:extLst>
                </p:cNvPr>
                <p:cNvPicPr/>
                <p:nvPr/>
              </p:nvPicPr>
              <p:blipFill>
                <a:blip r:embed="rId144"/>
                <a:stretch>
                  <a:fillRect/>
                </a:stretch>
              </p:blipFill>
              <p:spPr>
                <a:xfrm>
                  <a:off x="9683579" y="3215851"/>
                  <a:ext cx="2048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6" name="Freihand 85">
                  <a:extLst>
                    <a:ext uri="{FF2B5EF4-FFF2-40B4-BE49-F238E27FC236}">
                      <a16:creationId xmlns:a16="http://schemas.microsoft.com/office/drawing/2014/main" id="{EE9EC6D1-DF9D-40E8-AE04-DE7BD7A1B8F9}"/>
                    </a:ext>
                  </a:extLst>
                </p14:cNvPr>
                <p14:cNvContentPartPr/>
                <p14:nvPr/>
              </p14:nvContentPartPr>
              <p14:xfrm>
                <a:off x="9346259" y="3290011"/>
                <a:ext cx="146160" cy="14040"/>
              </p14:xfrm>
            </p:contentPart>
          </mc:Choice>
          <mc:Fallback>
            <p:pic>
              <p:nvPicPr>
                <p:cNvPr id="86" name="Freihand 85">
                  <a:extLst>
                    <a:ext uri="{FF2B5EF4-FFF2-40B4-BE49-F238E27FC236}">
                      <a16:creationId xmlns:a16="http://schemas.microsoft.com/office/drawing/2014/main" id="{EE9EC6D1-DF9D-40E8-AE04-DE7BD7A1B8F9}"/>
                    </a:ext>
                  </a:extLst>
                </p:cNvPr>
                <p:cNvPicPr/>
                <p:nvPr/>
              </p:nvPicPr>
              <p:blipFill>
                <a:blip r:embed="rId146"/>
                <a:stretch>
                  <a:fillRect/>
                </a:stretch>
              </p:blipFill>
              <p:spPr>
                <a:xfrm>
                  <a:off x="9341939" y="3285691"/>
                  <a:ext cx="154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D1BC46D2-3D9B-4BC0-9B8A-4F44061BFD12}"/>
                    </a:ext>
                  </a:extLst>
                </p14:cNvPr>
                <p14:cNvContentPartPr/>
                <p14:nvPr/>
              </p14:nvContentPartPr>
              <p14:xfrm>
                <a:off x="10086059" y="3289291"/>
                <a:ext cx="106200" cy="80640"/>
              </p14:xfrm>
            </p:contentPart>
          </mc:Choice>
          <mc:Fallback>
            <p:pic>
              <p:nvPicPr>
                <p:cNvPr id="87" name="Freihand 86">
                  <a:extLst>
                    <a:ext uri="{FF2B5EF4-FFF2-40B4-BE49-F238E27FC236}">
                      <a16:creationId xmlns:a16="http://schemas.microsoft.com/office/drawing/2014/main" id="{D1BC46D2-3D9B-4BC0-9B8A-4F44061BFD12}"/>
                    </a:ext>
                  </a:extLst>
                </p:cNvPr>
                <p:cNvPicPr/>
                <p:nvPr/>
              </p:nvPicPr>
              <p:blipFill>
                <a:blip r:embed="rId148"/>
                <a:stretch>
                  <a:fillRect/>
                </a:stretch>
              </p:blipFill>
              <p:spPr>
                <a:xfrm>
                  <a:off x="10081739" y="3284971"/>
                  <a:ext cx="114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 name="Freihand 87">
                  <a:extLst>
                    <a:ext uri="{FF2B5EF4-FFF2-40B4-BE49-F238E27FC236}">
                      <a16:creationId xmlns:a16="http://schemas.microsoft.com/office/drawing/2014/main" id="{8D6EFED6-D745-4712-987C-FEBD57C9241B}"/>
                    </a:ext>
                  </a:extLst>
                </p14:cNvPr>
                <p14:cNvContentPartPr/>
                <p14:nvPr/>
              </p14:nvContentPartPr>
              <p14:xfrm>
                <a:off x="10179659" y="3295051"/>
                <a:ext cx="163800" cy="71280"/>
              </p14:xfrm>
            </p:contentPart>
          </mc:Choice>
          <mc:Fallback>
            <p:pic>
              <p:nvPicPr>
                <p:cNvPr id="88" name="Freihand 87">
                  <a:extLst>
                    <a:ext uri="{FF2B5EF4-FFF2-40B4-BE49-F238E27FC236}">
                      <a16:creationId xmlns:a16="http://schemas.microsoft.com/office/drawing/2014/main" id="{8D6EFED6-D745-4712-987C-FEBD57C9241B}"/>
                    </a:ext>
                  </a:extLst>
                </p:cNvPr>
                <p:cNvPicPr/>
                <p:nvPr/>
              </p:nvPicPr>
              <p:blipFill>
                <a:blip r:embed="rId150"/>
                <a:stretch>
                  <a:fillRect/>
                </a:stretch>
              </p:blipFill>
              <p:spPr>
                <a:xfrm>
                  <a:off x="10175339" y="3290731"/>
                  <a:ext cx="172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B0CF3097-2984-4505-B2B4-DD3BF4D7EB2C}"/>
                    </a:ext>
                  </a:extLst>
                </p14:cNvPr>
                <p14:cNvContentPartPr/>
                <p14:nvPr/>
              </p14:nvContentPartPr>
              <p14:xfrm>
                <a:off x="10434899" y="3198571"/>
                <a:ext cx="129960" cy="169200"/>
              </p14:xfrm>
            </p:contentPart>
          </mc:Choice>
          <mc:Fallback>
            <p:pic>
              <p:nvPicPr>
                <p:cNvPr id="89" name="Freihand 88">
                  <a:extLst>
                    <a:ext uri="{FF2B5EF4-FFF2-40B4-BE49-F238E27FC236}">
                      <a16:creationId xmlns:a16="http://schemas.microsoft.com/office/drawing/2014/main" id="{B0CF3097-2984-4505-B2B4-DD3BF4D7EB2C}"/>
                    </a:ext>
                  </a:extLst>
                </p:cNvPr>
                <p:cNvPicPr/>
                <p:nvPr/>
              </p:nvPicPr>
              <p:blipFill>
                <a:blip r:embed="rId152"/>
                <a:stretch>
                  <a:fillRect/>
                </a:stretch>
              </p:blipFill>
              <p:spPr>
                <a:xfrm>
                  <a:off x="10430579" y="3194251"/>
                  <a:ext cx="1386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90BE23E2-9F13-4607-A4C0-6F655F76B101}"/>
                    </a:ext>
                  </a:extLst>
                </p14:cNvPr>
                <p14:cNvContentPartPr/>
                <p14:nvPr/>
              </p14:nvContentPartPr>
              <p14:xfrm>
                <a:off x="10560899" y="3201811"/>
                <a:ext cx="198360" cy="153720"/>
              </p14:xfrm>
            </p:contentPart>
          </mc:Choice>
          <mc:Fallback>
            <p:pic>
              <p:nvPicPr>
                <p:cNvPr id="90" name="Freihand 89">
                  <a:extLst>
                    <a:ext uri="{FF2B5EF4-FFF2-40B4-BE49-F238E27FC236}">
                      <a16:creationId xmlns:a16="http://schemas.microsoft.com/office/drawing/2014/main" id="{90BE23E2-9F13-4607-A4C0-6F655F76B101}"/>
                    </a:ext>
                  </a:extLst>
                </p:cNvPr>
                <p:cNvPicPr/>
                <p:nvPr/>
              </p:nvPicPr>
              <p:blipFill>
                <a:blip r:embed="rId154"/>
                <a:stretch>
                  <a:fillRect/>
                </a:stretch>
              </p:blipFill>
              <p:spPr>
                <a:xfrm>
                  <a:off x="10556579" y="3197491"/>
                  <a:ext cx="207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Freihand 90">
                  <a:extLst>
                    <a:ext uri="{FF2B5EF4-FFF2-40B4-BE49-F238E27FC236}">
                      <a16:creationId xmlns:a16="http://schemas.microsoft.com/office/drawing/2014/main" id="{1DA0E798-8278-4583-969E-833E66E6BAA8}"/>
                    </a:ext>
                  </a:extLst>
                </p14:cNvPr>
                <p14:cNvContentPartPr/>
                <p14:nvPr/>
              </p14:nvContentPartPr>
              <p14:xfrm>
                <a:off x="10851059" y="3192811"/>
                <a:ext cx="106920" cy="136800"/>
              </p14:xfrm>
            </p:contentPart>
          </mc:Choice>
          <mc:Fallback>
            <p:pic>
              <p:nvPicPr>
                <p:cNvPr id="91" name="Freihand 90">
                  <a:extLst>
                    <a:ext uri="{FF2B5EF4-FFF2-40B4-BE49-F238E27FC236}">
                      <a16:creationId xmlns:a16="http://schemas.microsoft.com/office/drawing/2014/main" id="{1DA0E798-8278-4583-969E-833E66E6BAA8}"/>
                    </a:ext>
                  </a:extLst>
                </p:cNvPr>
                <p:cNvPicPr/>
                <p:nvPr/>
              </p:nvPicPr>
              <p:blipFill>
                <a:blip r:embed="rId156"/>
                <a:stretch>
                  <a:fillRect/>
                </a:stretch>
              </p:blipFill>
              <p:spPr>
                <a:xfrm>
                  <a:off x="10846739" y="3188491"/>
                  <a:ext cx="115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2" name="Freihand 91">
                  <a:extLst>
                    <a:ext uri="{FF2B5EF4-FFF2-40B4-BE49-F238E27FC236}">
                      <a16:creationId xmlns:a16="http://schemas.microsoft.com/office/drawing/2014/main" id="{2B69968B-BE6C-462F-8078-89F38A261B3D}"/>
                    </a:ext>
                  </a:extLst>
                </p14:cNvPr>
                <p14:cNvContentPartPr/>
                <p14:nvPr/>
              </p14:nvContentPartPr>
              <p14:xfrm>
                <a:off x="10966979" y="3261571"/>
                <a:ext cx="225720" cy="63000"/>
              </p14:xfrm>
            </p:contentPart>
          </mc:Choice>
          <mc:Fallback>
            <p:pic>
              <p:nvPicPr>
                <p:cNvPr id="92" name="Freihand 91">
                  <a:extLst>
                    <a:ext uri="{FF2B5EF4-FFF2-40B4-BE49-F238E27FC236}">
                      <a16:creationId xmlns:a16="http://schemas.microsoft.com/office/drawing/2014/main" id="{2B69968B-BE6C-462F-8078-89F38A261B3D}"/>
                    </a:ext>
                  </a:extLst>
                </p:cNvPr>
                <p:cNvPicPr/>
                <p:nvPr/>
              </p:nvPicPr>
              <p:blipFill>
                <a:blip r:embed="rId158"/>
                <a:stretch>
                  <a:fillRect/>
                </a:stretch>
              </p:blipFill>
              <p:spPr>
                <a:xfrm>
                  <a:off x="10962659" y="3257251"/>
                  <a:ext cx="234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Freihand 92">
                  <a:extLst>
                    <a:ext uri="{FF2B5EF4-FFF2-40B4-BE49-F238E27FC236}">
                      <a16:creationId xmlns:a16="http://schemas.microsoft.com/office/drawing/2014/main" id="{9052BC64-DCFA-4A0F-A511-46EB70454F10}"/>
                    </a:ext>
                  </a:extLst>
                </p14:cNvPr>
                <p14:cNvContentPartPr/>
                <p14:nvPr/>
              </p14:nvContentPartPr>
              <p14:xfrm>
                <a:off x="11202779" y="3185251"/>
                <a:ext cx="114120" cy="125640"/>
              </p14:xfrm>
            </p:contentPart>
          </mc:Choice>
          <mc:Fallback>
            <p:pic>
              <p:nvPicPr>
                <p:cNvPr id="93" name="Freihand 92">
                  <a:extLst>
                    <a:ext uri="{FF2B5EF4-FFF2-40B4-BE49-F238E27FC236}">
                      <a16:creationId xmlns:a16="http://schemas.microsoft.com/office/drawing/2014/main" id="{9052BC64-DCFA-4A0F-A511-46EB70454F10}"/>
                    </a:ext>
                  </a:extLst>
                </p:cNvPr>
                <p:cNvPicPr/>
                <p:nvPr/>
              </p:nvPicPr>
              <p:blipFill>
                <a:blip r:embed="rId160"/>
                <a:stretch>
                  <a:fillRect/>
                </a:stretch>
              </p:blipFill>
              <p:spPr>
                <a:xfrm>
                  <a:off x="11198459" y="3180931"/>
                  <a:ext cx="122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4" name="Freihand 93">
                  <a:extLst>
                    <a:ext uri="{FF2B5EF4-FFF2-40B4-BE49-F238E27FC236}">
                      <a16:creationId xmlns:a16="http://schemas.microsoft.com/office/drawing/2014/main" id="{58C6CD9F-4C97-4DA9-AA9E-449AF28B6F13}"/>
                    </a:ext>
                  </a:extLst>
                </p14:cNvPr>
                <p14:cNvContentPartPr/>
                <p14:nvPr/>
              </p14:nvContentPartPr>
              <p14:xfrm>
                <a:off x="11259299" y="3293251"/>
                <a:ext cx="80640" cy="6480"/>
              </p14:xfrm>
            </p:contentPart>
          </mc:Choice>
          <mc:Fallback>
            <p:pic>
              <p:nvPicPr>
                <p:cNvPr id="94" name="Freihand 93">
                  <a:extLst>
                    <a:ext uri="{FF2B5EF4-FFF2-40B4-BE49-F238E27FC236}">
                      <a16:creationId xmlns:a16="http://schemas.microsoft.com/office/drawing/2014/main" id="{58C6CD9F-4C97-4DA9-AA9E-449AF28B6F13}"/>
                    </a:ext>
                  </a:extLst>
                </p:cNvPr>
                <p:cNvPicPr/>
                <p:nvPr/>
              </p:nvPicPr>
              <p:blipFill>
                <a:blip r:embed="rId162"/>
                <a:stretch>
                  <a:fillRect/>
                </a:stretch>
              </p:blipFill>
              <p:spPr>
                <a:xfrm>
                  <a:off x="11254979" y="3288931"/>
                  <a:ext cx="89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5" name="Freihand 94">
                  <a:extLst>
                    <a:ext uri="{FF2B5EF4-FFF2-40B4-BE49-F238E27FC236}">
                      <a16:creationId xmlns:a16="http://schemas.microsoft.com/office/drawing/2014/main" id="{FFB36735-39E8-47AC-A64B-72F11E39B9B3}"/>
                    </a:ext>
                  </a:extLst>
                </p14:cNvPr>
                <p14:cNvContentPartPr/>
                <p14:nvPr/>
              </p14:nvContentPartPr>
              <p14:xfrm>
                <a:off x="11336699" y="3235291"/>
                <a:ext cx="117000" cy="81360"/>
              </p14:xfrm>
            </p:contentPart>
          </mc:Choice>
          <mc:Fallback>
            <p:pic>
              <p:nvPicPr>
                <p:cNvPr id="95" name="Freihand 94">
                  <a:extLst>
                    <a:ext uri="{FF2B5EF4-FFF2-40B4-BE49-F238E27FC236}">
                      <a16:creationId xmlns:a16="http://schemas.microsoft.com/office/drawing/2014/main" id="{FFB36735-39E8-47AC-A64B-72F11E39B9B3}"/>
                    </a:ext>
                  </a:extLst>
                </p:cNvPr>
                <p:cNvPicPr/>
                <p:nvPr/>
              </p:nvPicPr>
              <p:blipFill>
                <a:blip r:embed="rId164"/>
                <a:stretch>
                  <a:fillRect/>
                </a:stretch>
              </p:blipFill>
              <p:spPr>
                <a:xfrm>
                  <a:off x="11332379" y="3230971"/>
                  <a:ext cx="12564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5">
            <p14:nvContentPartPr>
              <p14:cNvPr id="98" name="Freihand 97">
                <a:extLst>
                  <a:ext uri="{FF2B5EF4-FFF2-40B4-BE49-F238E27FC236}">
                    <a16:creationId xmlns:a16="http://schemas.microsoft.com/office/drawing/2014/main" id="{14CFC98E-767A-4AAE-A037-A5B669781852}"/>
                  </a:ext>
                </a:extLst>
              </p14:cNvPr>
              <p14:cNvContentPartPr/>
              <p14:nvPr/>
            </p14:nvContentPartPr>
            <p14:xfrm>
              <a:off x="36299" y="3374971"/>
              <a:ext cx="2249280" cy="705240"/>
            </p14:xfrm>
          </p:contentPart>
        </mc:Choice>
        <mc:Fallback>
          <p:pic>
            <p:nvPicPr>
              <p:cNvPr id="98" name="Freihand 97">
                <a:extLst>
                  <a:ext uri="{FF2B5EF4-FFF2-40B4-BE49-F238E27FC236}">
                    <a16:creationId xmlns:a16="http://schemas.microsoft.com/office/drawing/2014/main" id="{14CFC98E-767A-4AAE-A037-A5B669781852}"/>
                  </a:ext>
                </a:extLst>
              </p:cNvPr>
              <p:cNvPicPr/>
              <p:nvPr/>
            </p:nvPicPr>
            <p:blipFill>
              <a:blip r:embed="rId166"/>
              <a:stretch>
                <a:fillRect/>
              </a:stretch>
            </p:blipFill>
            <p:spPr>
              <a:xfrm>
                <a:off x="31979" y="3370651"/>
                <a:ext cx="2257920" cy="713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9" name="Freihand 98">
                <a:extLst>
                  <a:ext uri="{FF2B5EF4-FFF2-40B4-BE49-F238E27FC236}">
                    <a16:creationId xmlns:a16="http://schemas.microsoft.com/office/drawing/2014/main" id="{A56DC645-02CB-4B70-9E05-6F9E4012F901}"/>
                  </a:ext>
                </a:extLst>
              </p14:cNvPr>
              <p14:cNvContentPartPr/>
              <p14:nvPr/>
            </p14:nvContentPartPr>
            <p14:xfrm>
              <a:off x="4430459" y="4494571"/>
              <a:ext cx="1163880" cy="59760"/>
            </p14:xfrm>
          </p:contentPart>
        </mc:Choice>
        <mc:Fallback>
          <p:pic>
            <p:nvPicPr>
              <p:cNvPr id="99" name="Freihand 98">
                <a:extLst>
                  <a:ext uri="{FF2B5EF4-FFF2-40B4-BE49-F238E27FC236}">
                    <a16:creationId xmlns:a16="http://schemas.microsoft.com/office/drawing/2014/main" id="{A56DC645-02CB-4B70-9E05-6F9E4012F901}"/>
                  </a:ext>
                </a:extLst>
              </p:cNvPr>
              <p:cNvPicPr/>
              <p:nvPr/>
            </p:nvPicPr>
            <p:blipFill>
              <a:blip r:embed="rId168"/>
              <a:stretch>
                <a:fillRect/>
              </a:stretch>
            </p:blipFill>
            <p:spPr>
              <a:xfrm>
                <a:off x="4426139" y="4490251"/>
                <a:ext cx="1172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0" name="Freihand 99">
                <a:extLst>
                  <a:ext uri="{FF2B5EF4-FFF2-40B4-BE49-F238E27FC236}">
                    <a16:creationId xmlns:a16="http://schemas.microsoft.com/office/drawing/2014/main" id="{9722150E-D77B-438C-BD6B-230388C60024}"/>
                  </a:ext>
                </a:extLst>
              </p14:cNvPr>
              <p14:cNvContentPartPr/>
              <p14:nvPr/>
            </p14:nvContentPartPr>
            <p14:xfrm>
              <a:off x="5151539" y="4900651"/>
              <a:ext cx="3208680" cy="27720"/>
            </p14:xfrm>
          </p:contentPart>
        </mc:Choice>
        <mc:Fallback>
          <p:pic>
            <p:nvPicPr>
              <p:cNvPr id="100" name="Freihand 99">
                <a:extLst>
                  <a:ext uri="{FF2B5EF4-FFF2-40B4-BE49-F238E27FC236}">
                    <a16:creationId xmlns:a16="http://schemas.microsoft.com/office/drawing/2014/main" id="{9722150E-D77B-438C-BD6B-230388C60024}"/>
                  </a:ext>
                </a:extLst>
              </p:cNvPr>
              <p:cNvPicPr/>
              <p:nvPr/>
            </p:nvPicPr>
            <p:blipFill>
              <a:blip r:embed="rId170"/>
              <a:stretch>
                <a:fillRect/>
              </a:stretch>
            </p:blipFill>
            <p:spPr>
              <a:xfrm>
                <a:off x="5147219" y="4896331"/>
                <a:ext cx="3217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1" name="Freihand 100">
                <a:extLst>
                  <a:ext uri="{FF2B5EF4-FFF2-40B4-BE49-F238E27FC236}">
                    <a16:creationId xmlns:a16="http://schemas.microsoft.com/office/drawing/2014/main" id="{458EDBC5-45B2-4137-9C98-27F175924C80}"/>
                  </a:ext>
                </a:extLst>
              </p14:cNvPr>
              <p14:cNvContentPartPr/>
              <p14:nvPr/>
            </p14:nvContentPartPr>
            <p14:xfrm>
              <a:off x="539219" y="4926931"/>
              <a:ext cx="266400" cy="390600"/>
            </p14:xfrm>
          </p:contentPart>
        </mc:Choice>
        <mc:Fallback>
          <p:pic>
            <p:nvPicPr>
              <p:cNvPr id="101" name="Freihand 100">
                <a:extLst>
                  <a:ext uri="{FF2B5EF4-FFF2-40B4-BE49-F238E27FC236}">
                    <a16:creationId xmlns:a16="http://schemas.microsoft.com/office/drawing/2014/main" id="{458EDBC5-45B2-4137-9C98-27F175924C80}"/>
                  </a:ext>
                </a:extLst>
              </p:cNvPr>
              <p:cNvPicPr/>
              <p:nvPr/>
            </p:nvPicPr>
            <p:blipFill>
              <a:blip r:embed="rId172"/>
              <a:stretch>
                <a:fillRect/>
              </a:stretch>
            </p:blipFill>
            <p:spPr>
              <a:xfrm>
                <a:off x="534899" y="4922611"/>
                <a:ext cx="275040" cy="399240"/>
              </a:xfrm>
              <a:prstGeom prst="rect">
                <a:avLst/>
              </a:prstGeom>
            </p:spPr>
          </p:pic>
        </mc:Fallback>
      </mc:AlternateContent>
      <p:grpSp>
        <p:nvGrpSpPr>
          <p:cNvPr id="204" name="Gruppieren 203">
            <a:extLst>
              <a:ext uri="{FF2B5EF4-FFF2-40B4-BE49-F238E27FC236}">
                <a16:creationId xmlns:a16="http://schemas.microsoft.com/office/drawing/2014/main" id="{D707A06D-D83D-4BDF-BEC2-C5B32888A979}"/>
              </a:ext>
            </a:extLst>
          </p:cNvPr>
          <p:cNvGrpSpPr/>
          <p:nvPr/>
        </p:nvGrpSpPr>
        <p:grpSpPr>
          <a:xfrm>
            <a:off x="805979" y="5954731"/>
            <a:ext cx="7231320" cy="837720"/>
            <a:chOff x="805979" y="5954731"/>
            <a:chExt cx="7231320" cy="837720"/>
          </a:xfrm>
        </p:grpSpPr>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5959EFE2-D5AA-4585-AD3A-ECB874B2C675}"/>
                    </a:ext>
                  </a:extLst>
                </p14:cNvPr>
                <p14:cNvContentPartPr/>
                <p14:nvPr/>
              </p14:nvContentPartPr>
              <p14:xfrm>
                <a:off x="844139" y="6158851"/>
                <a:ext cx="14760" cy="26640"/>
              </p14:xfrm>
            </p:contentPart>
          </mc:Choice>
          <mc:Fallback>
            <p:pic>
              <p:nvPicPr>
                <p:cNvPr id="102" name="Freihand 101">
                  <a:extLst>
                    <a:ext uri="{FF2B5EF4-FFF2-40B4-BE49-F238E27FC236}">
                      <a16:creationId xmlns:a16="http://schemas.microsoft.com/office/drawing/2014/main" id="{5959EFE2-D5AA-4585-AD3A-ECB874B2C675}"/>
                    </a:ext>
                  </a:extLst>
                </p:cNvPr>
                <p:cNvPicPr/>
                <p:nvPr/>
              </p:nvPicPr>
              <p:blipFill>
                <a:blip r:embed="rId174"/>
                <a:stretch>
                  <a:fillRect/>
                </a:stretch>
              </p:blipFill>
              <p:spPr>
                <a:xfrm>
                  <a:off x="839819" y="6154531"/>
                  <a:ext cx="234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4514F7AC-25C1-4012-9D51-F3DA7BB6A842}"/>
                    </a:ext>
                  </a:extLst>
                </p14:cNvPr>
                <p14:cNvContentPartPr/>
                <p14:nvPr/>
              </p14:nvContentPartPr>
              <p14:xfrm>
                <a:off x="805979" y="6158851"/>
                <a:ext cx="209520" cy="15480"/>
              </p14:xfrm>
            </p:contentPart>
          </mc:Choice>
          <mc:Fallback>
            <p:pic>
              <p:nvPicPr>
                <p:cNvPr id="103" name="Freihand 102">
                  <a:extLst>
                    <a:ext uri="{FF2B5EF4-FFF2-40B4-BE49-F238E27FC236}">
                      <a16:creationId xmlns:a16="http://schemas.microsoft.com/office/drawing/2014/main" id="{4514F7AC-25C1-4012-9D51-F3DA7BB6A842}"/>
                    </a:ext>
                  </a:extLst>
                </p:cNvPr>
                <p:cNvPicPr/>
                <p:nvPr/>
              </p:nvPicPr>
              <p:blipFill>
                <a:blip r:embed="rId176"/>
                <a:stretch>
                  <a:fillRect/>
                </a:stretch>
              </p:blipFill>
              <p:spPr>
                <a:xfrm>
                  <a:off x="801659" y="6154531"/>
                  <a:ext cx="2181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01357AEC-A030-4138-A131-776548D3E564}"/>
                    </a:ext>
                  </a:extLst>
                </p14:cNvPr>
                <p14:cNvContentPartPr/>
                <p14:nvPr/>
              </p14:nvContentPartPr>
              <p14:xfrm>
                <a:off x="807419" y="6215011"/>
                <a:ext cx="167400" cy="12960"/>
              </p14:xfrm>
            </p:contentPart>
          </mc:Choice>
          <mc:Fallback>
            <p:pic>
              <p:nvPicPr>
                <p:cNvPr id="104" name="Freihand 103">
                  <a:extLst>
                    <a:ext uri="{FF2B5EF4-FFF2-40B4-BE49-F238E27FC236}">
                      <a16:creationId xmlns:a16="http://schemas.microsoft.com/office/drawing/2014/main" id="{01357AEC-A030-4138-A131-776548D3E564}"/>
                    </a:ext>
                  </a:extLst>
                </p:cNvPr>
                <p:cNvPicPr/>
                <p:nvPr/>
              </p:nvPicPr>
              <p:blipFill>
                <a:blip r:embed="rId178"/>
                <a:stretch>
                  <a:fillRect/>
                </a:stretch>
              </p:blipFill>
              <p:spPr>
                <a:xfrm>
                  <a:off x="803099" y="6210691"/>
                  <a:ext cx="176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5" name="Freihand 104">
                  <a:extLst>
                    <a:ext uri="{FF2B5EF4-FFF2-40B4-BE49-F238E27FC236}">
                      <a16:creationId xmlns:a16="http://schemas.microsoft.com/office/drawing/2014/main" id="{409B042E-2EAC-421F-8B58-EB5DC9361B64}"/>
                    </a:ext>
                  </a:extLst>
                </p14:cNvPr>
                <p14:cNvContentPartPr/>
                <p14:nvPr/>
              </p14:nvContentPartPr>
              <p14:xfrm>
                <a:off x="1015139" y="6074251"/>
                <a:ext cx="108360" cy="193320"/>
              </p14:xfrm>
            </p:contentPart>
          </mc:Choice>
          <mc:Fallback>
            <p:pic>
              <p:nvPicPr>
                <p:cNvPr id="105" name="Freihand 104">
                  <a:extLst>
                    <a:ext uri="{FF2B5EF4-FFF2-40B4-BE49-F238E27FC236}">
                      <a16:creationId xmlns:a16="http://schemas.microsoft.com/office/drawing/2014/main" id="{409B042E-2EAC-421F-8B58-EB5DC9361B64}"/>
                    </a:ext>
                  </a:extLst>
                </p:cNvPr>
                <p:cNvPicPr/>
                <p:nvPr/>
              </p:nvPicPr>
              <p:blipFill>
                <a:blip r:embed="rId180"/>
                <a:stretch>
                  <a:fillRect/>
                </a:stretch>
              </p:blipFill>
              <p:spPr>
                <a:xfrm>
                  <a:off x="1010819" y="6069931"/>
                  <a:ext cx="1170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7" name="Freihand 106">
                  <a:extLst>
                    <a:ext uri="{FF2B5EF4-FFF2-40B4-BE49-F238E27FC236}">
                      <a16:creationId xmlns:a16="http://schemas.microsoft.com/office/drawing/2014/main" id="{4E190489-0E4E-435A-9041-A0231B2EA966}"/>
                    </a:ext>
                  </a:extLst>
                </p14:cNvPr>
                <p14:cNvContentPartPr/>
                <p14:nvPr/>
              </p14:nvContentPartPr>
              <p14:xfrm>
                <a:off x="1264259" y="6006931"/>
                <a:ext cx="101520" cy="216720"/>
              </p14:xfrm>
            </p:contentPart>
          </mc:Choice>
          <mc:Fallback>
            <p:pic>
              <p:nvPicPr>
                <p:cNvPr id="107" name="Freihand 106">
                  <a:extLst>
                    <a:ext uri="{FF2B5EF4-FFF2-40B4-BE49-F238E27FC236}">
                      <a16:creationId xmlns:a16="http://schemas.microsoft.com/office/drawing/2014/main" id="{4E190489-0E4E-435A-9041-A0231B2EA966}"/>
                    </a:ext>
                  </a:extLst>
                </p:cNvPr>
                <p:cNvPicPr/>
                <p:nvPr/>
              </p:nvPicPr>
              <p:blipFill>
                <a:blip r:embed="rId182"/>
                <a:stretch>
                  <a:fillRect/>
                </a:stretch>
              </p:blipFill>
              <p:spPr>
                <a:xfrm>
                  <a:off x="1259939" y="6002611"/>
                  <a:ext cx="1101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Freihand 107">
                  <a:extLst>
                    <a:ext uri="{FF2B5EF4-FFF2-40B4-BE49-F238E27FC236}">
                      <a16:creationId xmlns:a16="http://schemas.microsoft.com/office/drawing/2014/main" id="{01FE0834-5EED-4378-BA7C-8B20314E7C28}"/>
                    </a:ext>
                  </a:extLst>
                </p14:cNvPr>
                <p14:cNvContentPartPr/>
                <p14:nvPr/>
              </p14:nvContentPartPr>
              <p14:xfrm>
                <a:off x="1414019" y="6032851"/>
                <a:ext cx="229320" cy="163800"/>
              </p14:xfrm>
            </p:contentPart>
          </mc:Choice>
          <mc:Fallback>
            <p:pic>
              <p:nvPicPr>
                <p:cNvPr id="108" name="Freihand 107">
                  <a:extLst>
                    <a:ext uri="{FF2B5EF4-FFF2-40B4-BE49-F238E27FC236}">
                      <a16:creationId xmlns:a16="http://schemas.microsoft.com/office/drawing/2014/main" id="{01FE0834-5EED-4378-BA7C-8B20314E7C28}"/>
                    </a:ext>
                  </a:extLst>
                </p:cNvPr>
                <p:cNvPicPr/>
                <p:nvPr/>
              </p:nvPicPr>
              <p:blipFill>
                <a:blip r:embed="rId184"/>
                <a:stretch>
                  <a:fillRect/>
                </a:stretch>
              </p:blipFill>
              <p:spPr>
                <a:xfrm>
                  <a:off x="1409699" y="6028531"/>
                  <a:ext cx="237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CE5F0270-DB9B-472C-A8B7-E073832A0565}"/>
                    </a:ext>
                  </a:extLst>
                </p14:cNvPr>
                <p14:cNvContentPartPr/>
                <p14:nvPr/>
              </p14:nvContentPartPr>
              <p14:xfrm>
                <a:off x="1759259" y="6062011"/>
                <a:ext cx="292320" cy="123840"/>
              </p14:xfrm>
            </p:contentPart>
          </mc:Choice>
          <mc:Fallback>
            <p:pic>
              <p:nvPicPr>
                <p:cNvPr id="109" name="Freihand 108">
                  <a:extLst>
                    <a:ext uri="{FF2B5EF4-FFF2-40B4-BE49-F238E27FC236}">
                      <a16:creationId xmlns:a16="http://schemas.microsoft.com/office/drawing/2014/main" id="{CE5F0270-DB9B-472C-A8B7-E073832A0565}"/>
                    </a:ext>
                  </a:extLst>
                </p:cNvPr>
                <p:cNvPicPr/>
                <p:nvPr/>
              </p:nvPicPr>
              <p:blipFill>
                <a:blip r:embed="rId186"/>
                <a:stretch>
                  <a:fillRect/>
                </a:stretch>
              </p:blipFill>
              <p:spPr>
                <a:xfrm>
                  <a:off x="1754939" y="6057691"/>
                  <a:ext cx="300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9C882159-9AE9-4A48-BB13-A0DAF9F744CF}"/>
                    </a:ext>
                  </a:extLst>
                </p14:cNvPr>
                <p14:cNvContentPartPr/>
                <p14:nvPr/>
              </p14:nvContentPartPr>
              <p14:xfrm>
                <a:off x="2038619" y="6046171"/>
                <a:ext cx="360" cy="360"/>
              </p14:xfrm>
            </p:contentPart>
          </mc:Choice>
          <mc:Fallback>
            <p:pic>
              <p:nvPicPr>
                <p:cNvPr id="110" name="Freihand 109">
                  <a:extLst>
                    <a:ext uri="{FF2B5EF4-FFF2-40B4-BE49-F238E27FC236}">
                      <a16:creationId xmlns:a16="http://schemas.microsoft.com/office/drawing/2014/main" id="{9C882159-9AE9-4A48-BB13-A0DAF9F744CF}"/>
                    </a:ext>
                  </a:extLst>
                </p:cNvPr>
                <p:cNvPicPr/>
                <p:nvPr/>
              </p:nvPicPr>
              <p:blipFill>
                <a:blip r:embed="rId188"/>
                <a:stretch>
                  <a:fillRect/>
                </a:stretch>
              </p:blipFill>
              <p:spPr>
                <a:xfrm>
                  <a:off x="2034299" y="6041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75207844-E788-4198-879B-B4916BFF60FD}"/>
                    </a:ext>
                  </a:extLst>
                </p14:cNvPr>
                <p14:cNvContentPartPr/>
                <p14:nvPr/>
              </p14:nvContentPartPr>
              <p14:xfrm>
                <a:off x="2117459" y="6100531"/>
                <a:ext cx="43200" cy="64800"/>
              </p14:xfrm>
            </p:contentPart>
          </mc:Choice>
          <mc:Fallback>
            <p:pic>
              <p:nvPicPr>
                <p:cNvPr id="111" name="Freihand 110">
                  <a:extLst>
                    <a:ext uri="{FF2B5EF4-FFF2-40B4-BE49-F238E27FC236}">
                      <a16:creationId xmlns:a16="http://schemas.microsoft.com/office/drawing/2014/main" id="{75207844-E788-4198-879B-B4916BFF60FD}"/>
                    </a:ext>
                  </a:extLst>
                </p:cNvPr>
                <p:cNvPicPr/>
                <p:nvPr/>
              </p:nvPicPr>
              <p:blipFill>
                <a:blip r:embed="rId190"/>
                <a:stretch>
                  <a:fillRect/>
                </a:stretch>
              </p:blipFill>
              <p:spPr>
                <a:xfrm>
                  <a:off x="2113139" y="6096211"/>
                  <a:ext cx="51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A8B00DA9-4333-454E-AEA7-89BB5F8DF13F}"/>
                    </a:ext>
                  </a:extLst>
                </p14:cNvPr>
                <p14:cNvContentPartPr/>
                <p14:nvPr/>
              </p14:nvContentPartPr>
              <p14:xfrm>
                <a:off x="2193419" y="6109171"/>
                <a:ext cx="132480" cy="76680"/>
              </p14:xfrm>
            </p:contentPart>
          </mc:Choice>
          <mc:Fallback>
            <p:pic>
              <p:nvPicPr>
                <p:cNvPr id="112" name="Freihand 111">
                  <a:extLst>
                    <a:ext uri="{FF2B5EF4-FFF2-40B4-BE49-F238E27FC236}">
                      <a16:creationId xmlns:a16="http://schemas.microsoft.com/office/drawing/2014/main" id="{A8B00DA9-4333-454E-AEA7-89BB5F8DF13F}"/>
                    </a:ext>
                  </a:extLst>
                </p:cNvPr>
                <p:cNvPicPr/>
                <p:nvPr/>
              </p:nvPicPr>
              <p:blipFill>
                <a:blip r:embed="rId192"/>
                <a:stretch>
                  <a:fillRect/>
                </a:stretch>
              </p:blipFill>
              <p:spPr>
                <a:xfrm>
                  <a:off x="2189099" y="6104851"/>
                  <a:ext cx="141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B5EC7CFB-DC43-41CC-A984-D1270161D62C}"/>
                    </a:ext>
                  </a:extLst>
                </p14:cNvPr>
                <p14:cNvContentPartPr/>
                <p14:nvPr/>
              </p14:nvContentPartPr>
              <p14:xfrm>
                <a:off x="2564219" y="6002971"/>
                <a:ext cx="109800" cy="154800"/>
              </p14:xfrm>
            </p:contentPart>
          </mc:Choice>
          <mc:Fallback>
            <p:pic>
              <p:nvPicPr>
                <p:cNvPr id="114" name="Freihand 113">
                  <a:extLst>
                    <a:ext uri="{FF2B5EF4-FFF2-40B4-BE49-F238E27FC236}">
                      <a16:creationId xmlns:a16="http://schemas.microsoft.com/office/drawing/2014/main" id="{B5EC7CFB-DC43-41CC-A984-D1270161D62C}"/>
                    </a:ext>
                  </a:extLst>
                </p:cNvPr>
                <p:cNvPicPr/>
                <p:nvPr/>
              </p:nvPicPr>
              <p:blipFill>
                <a:blip r:embed="rId194"/>
                <a:stretch>
                  <a:fillRect/>
                </a:stretch>
              </p:blipFill>
              <p:spPr>
                <a:xfrm>
                  <a:off x="2559899" y="5998651"/>
                  <a:ext cx="118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7936BA04-387C-412D-8C02-D74664DAD857}"/>
                    </a:ext>
                  </a:extLst>
                </p14:cNvPr>
                <p14:cNvContentPartPr/>
                <p14:nvPr/>
              </p14:nvContentPartPr>
              <p14:xfrm>
                <a:off x="2678699" y="6099451"/>
                <a:ext cx="207000" cy="99000"/>
              </p14:xfrm>
            </p:contentPart>
          </mc:Choice>
          <mc:Fallback>
            <p:pic>
              <p:nvPicPr>
                <p:cNvPr id="115" name="Freihand 114">
                  <a:extLst>
                    <a:ext uri="{FF2B5EF4-FFF2-40B4-BE49-F238E27FC236}">
                      <a16:creationId xmlns:a16="http://schemas.microsoft.com/office/drawing/2014/main" id="{7936BA04-387C-412D-8C02-D74664DAD857}"/>
                    </a:ext>
                  </a:extLst>
                </p:cNvPr>
                <p:cNvPicPr/>
                <p:nvPr/>
              </p:nvPicPr>
              <p:blipFill>
                <a:blip r:embed="rId196"/>
                <a:stretch>
                  <a:fillRect/>
                </a:stretch>
              </p:blipFill>
              <p:spPr>
                <a:xfrm>
                  <a:off x="2674379" y="6095131"/>
                  <a:ext cx="215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46005C41-307E-422C-ACB6-272223F84EF7}"/>
                    </a:ext>
                  </a:extLst>
                </p14:cNvPr>
                <p14:cNvContentPartPr/>
                <p14:nvPr/>
              </p14:nvContentPartPr>
              <p14:xfrm>
                <a:off x="2899739" y="6117451"/>
                <a:ext cx="189360" cy="43200"/>
              </p14:xfrm>
            </p:contentPart>
          </mc:Choice>
          <mc:Fallback>
            <p:pic>
              <p:nvPicPr>
                <p:cNvPr id="116" name="Freihand 115">
                  <a:extLst>
                    <a:ext uri="{FF2B5EF4-FFF2-40B4-BE49-F238E27FC236}">
                      <a16:creationId xmlns:a16="http://schemas.microsoft.com/office/drawing/2014/main" id="{46005C41-307E-422C-ACB6-272223F84EF7}"/>
                    </a:ext>
                  </a:extLst>
                </p:cNvPr>
                <p:cNvPicPr/>
                <p:nvPr/>
              </p:nvPicPr>
              <p:blipFill>
                <a:blip r:embed="rId198"/>
                <a:stretch>
                  <a:fillRect/>
                </a:stretch>
              </p:blipFill>
              <p:spPr>
                <a:xfrm>
                  <a:off x="2895419" y="6113131"/>
                  <a:ext cx="1980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8" name="Freihand 117">
                  <a:extLst>
                    <a:ext uri="{FF2B5EF4-FFF2-40B4-BE49-F238E27FC236}">
                      <a16:creationId xmlns:a16="http://schemas.microsoft.com/office/drawing/2014/main" id="{265AEBD4-70A9-4676-A9F6-9BB1E5B60D60}"/>
                    </a:ext>
                  </a:extLst>
                </p14:cNvPr>
                <p14:cNvContentPartPr/>
                <p14:nvPr/>
              </p14:nvContentPartPr>
              <p14:xfrm>
                <a:off x="3188099" y="6106651"/>
                <a:ext cx="125280" cy="72000"/>
              </p14:xfrm>
            </p:contentPart>
          </mc:Choice>
          <mc:Fallback>
            <p:pic>
              <p:nvPicPr>
                <p:cNvPr id="118" name="Freihand 117">
                  <a:extLst>
                    <a:ext uri="{FF2B5EF4-FFF2-40B4-BE49-F238E27FC236}">
                      <a16:creationId xmlns:a16="http://schemas.microsoft.com/office/drawing/2014/main" id="{265AEBD4-70A9-4676-A9F6-9BB1E5B60D60}"/>
                    </a:ext>
                  </a:extLst>
                </p:cNvPr>
                <p:cNvPicPr/>
                <p:nvPr/>
              </p:nvPicPr>
              <p:blipFill>
                <a:blip r:embed="rId200"/>
                <a:stretch>
                  <a:fillRect/>
                </a:stretch>
              </p:blipFill>
              <p:spPr>
                <a:xfrm>
                  <a:off x="3183779" y="6102331"/>
                  <a:ext cx="133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9" name="Freihand 118">
                  <a:extLst>
                    <a:ext uri="{FF2B5EF4-FFF2-40B4-BE49-F238E27FC236}">
                      <a16:creationId xmlns:a16="http://schemas.microsoft.com/office/drawing/2014/main" id="{D85C304E-CC13-45E9-8FF6-EA39DBEECADF}"/>
                    </a:ext>
                  </a:extLst>
                </p14:cNvPr>
                <p14:cNvContentPartPr/>
                <p14:nvPr/>
              </p14:nvContentPartPr>
              <p14:xfrm>
                <a:off x="3539459" y="6071731"/>
                <a:ext cx="221400" cy="80640"/>
              </p14:xfrm>
            </p:contentPart>
          </mc:Choice>
          <mc:Fallback>
            <p:pic>
              <p:nvPicPr>
                <p:cNvPr id="119" name="Freihand 118">
                  <a:extLst>
                    <a:ext uri="{FF2B5EF4-FFF2-40B4-BE49-F238E27FC236}">
                      <a16:creationId xmlns:a16="http://schemas.microsoft.com/office/drawing/2014/main" id="{D85C304E-CC13-45E9-8FF6-EA39DBEECADF}"/>
                    </a:ext>
                  </a:extLst>
                </p:cNvPr>
                <p:cNvPicPr/>
                <p:nvPr/>
              </p:nvPicPr>
              <p:blipFill>
                <a:blip r:embed="rId202"/>
                <a:stretch>
                  <a:fillRect/>
                </a:stretch>
              </p:blipFill>
              <p:spPr>
                <a:xfrm>
                  <a:off x="3535139" y="6067411"/>
                  <a:ext cx="230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0" name="Freihand 119">
                  <a:extLst>
                    <a:ext uri="{FF2B5EF4-FFF2-40B4-BE49-F238E27FC236}">
                      <a16:creationId xmlns:a16="http://schemas.microsoft.com/office/drawing/2014/main" id="{1CE2AE54-2EED-4668-9305-B140F2F30E37}"/>
                    </a:ext>
                  </a:extLst>
                </p14:cNvPr>
                <p14:cNvContentPartPr/>
                <p14:nvPr/>
              </p14:nvContentPartPr>
              <p14:xfrm>
                <a:off x="3795779" y="6047611"/>
                <a:ext cx="113040" cy="87840"/>
              </p14:xfrm>
            </p:contentPart>
          </mc:Choice>
          <mc:Fallback>
            <p:pic>
              <p:nvPicPr>
                <p:cNvPr id="120" name="Freihand 119">
                  <a:extLst>
                    <a:ext uri="{FF2B5EF4-FFF2-40B4-BE49-F238E27FC236}">
                      <a16:creationId xmlns:a16="http://schemas.microsoft.com/office/drawing/2014/main" id="{1CE2AE54-2EED-4668-9305-B140F2F30E37}"/>
                    </a:ext>
                  </a:extLst>
                </p:cNvPr>
                <p:cNvPicPr/>
                <p:nvPr/>
              </p:nvPicPr>
              <p:blipFill>
                <a:blip r:embed="rId204"/>
                <a:stretch>
                  <a:fillRect/>
                </a:stretch>
              </p:blipFill>
              <p:spPr>
                <a:xfrm>
                  <a:off x="3791459" y="6043291"/>
                  <a:ext cx="121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2" name="Freihand 121">
                  <a:extLst>
                    <a:ext uri="{FF2B5EF4-FFF2-40B4-BE49-F238E27FC236}">
                      <a16:creationId xmlns:a16="http://schemas.microsoft.com/office/drawing/2014/main" id="{AAEFC6BA-02FF-4AA8-9B5A-81FAED2E484F}"/>
                    </a:ext>
                  </a:extLst>
                </p14:cNvPr>
                <p14:cNvContentPartPr/>
                <p14:nvPr/>
              </p14:nvContentPartPr>
              <p14:xfrm>
                <a:off x="4126979" y="6069211"/>
                <a:ext cx="139680" cy="71280"/>
              </p14:xfrm>
            </p:contentPart>
          </mc:Choice>
          <mc:Fallback>
            <p:pic>
              <p:nvPicPr>
                <p:cNvPr id="122" name="Freihand 121">
                  <a:extLst>
                    <a:ext uri="{FF2B5EF4-FFF2-40B4-BE49-F238E27FC236}">
                      <a16:creationId xmlns:a16="http://schemas.microsoft.com/office/drawing/2014/main" id="{AAEFC6BA-02FF-4AA8-9B5A-81FAED2E484F}"/>
                    </a:ext>
                  </a:extLst>
                </p:cNvPr>
                <p:cNvPicPr/>
                <p:nvPr/>
              </p:nvPicPr>
              <p:blipFill>
                <a:blip r:embed="rId206"/>
                <a:stretch>
                  <a:fillRect/>
                </a:stretch>
              </p:blipFill>
              <p:spPr>
                <a:xfrm>
                  <a:off x="4122659" y="6064891"/>
                  <a:ext cx="148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Freihand 122">
                  <a:extLst>
                    <a:ext uri="{FF2B5EF4-FFF2-40B4-BE49-F238E27FC236}">
                      <a16:creationId xmlns:a16="http://schemas.microsoft.com/office/drawing/2014/main" id="{5E9D4A06-9DBD-4DFB-A5BB-508A4D7156F6}"/>
                    </a:ext>
                  </a:extLst>
                </p14:cNvPr>
                <p14:cNvContentPartPr/>
                <p14:nvPr/>
              </p14:nvContentPartPr>
              <p14:xfrm>
                <a:off x="4280699" y="5979571"/>
                <a:ext cx="253080" cy="218880"/>
              </p14:xfrm>
            </p:contentPart>
          </mc:Choice>
          <mc:Fallback>
            <p:pic>
              <p:nvPicPr>
                <p:cNvPr id="123" name="Freihand 122">
                  <a:extLst>
                    <a:ext uri="{FF2B5EF4-FFF2-40B4-BE49-F238E27FC236}">
                      <a16:creationId xmlns:a16="http://schemas.microsoft.com/office/drawing/2014/main" id="{5E9D4A06-9DBD-4DFB-A5BB-508A4D7156F6}"/>
                    </a:ext>
                  </a:extLst>
                </p:cNvPr>
                <p:cNvPicPr/>
                <p:nvPr/>
              </p:nvPicPr>
              <p:blipFill>
                <a:blip r:embed="rId208"/>
                <a:stretch>
                  <a:fillRect/>
                </a:stretch>
              </p:blipFill>
              <p:spPr>
                <a:xfrm>
                  <a:off x="4276379" y="5975251"/>
                  <a:ext cx="2617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Freihand 123">
                  <a:extLst>
                    <a:ext uri="{FF2B5EF4-FFF2-40B4-BE49-F238E27FC236}">
                      <a16:creationId xmlns:a16="http://schemas.microsoft.com/office/drawing/2014/main" id="{3B1F7C93-4CCD-4E5B-BE75-A154C025CAC1}"/>
                    </a:ext>
                  </a:extLst>
                </p14:cNvPr>
                <p14:cNvContentPartPr/>
                <p14:nvPr/>
              </p14:nvContentPartPr>
              <p14:xfrm>
                <a:off x="4556819" y="6054091"/>
                <a:ext cx="139680" cy="72360"/>
              </p14:xfrm>
            </p:contentPart>
          </mc:Choice>
          <mc:Fallback>
            <p:pic>
              <p:nvPicPr>
                <p:cNvPr id="124" name="Freihand 123">
                  <a:extLst>
                    <a:ext uri="{FF2B5EF4-FFF2-40B4-BE49-F238E27FC236}">
                      <a16:creationId xmlns:a16="http://schemas.microsoft.com/office/drawing/2014/main" id="{3B1F7C93-4CCD-4E5B-BE75-A154C025CAC1}"/>
                    </a:ext>
                  </a:extLst>
                </p:cNvPr>
                <p:cNvPicPr/>
                <p:nvPr/>
              </p:nvPicPr>
              <p:blipFill>
                <a:blip r:embed="rId210"/>
                <a:stretch>
                  <a:fillRect/>
                </a:stretch>
              </p:blipFill>
              <p:spPr>
                <a:xfrm>
                  <a:off x="4552499" y="6049771"/>
                  <a:ext cx="148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5" name="Freihand 124">
                  <a:extLst>
                    <a:ext uri="{FF2B5EF4-FFF2-40B4-BE49-F238E27FC236}">
                      <a16:creationId xmlns:a16="http://schemas.microsoft.com/office/drawing/2014/main" id="{4CCBF2D9-90F5-49FC-875B-C69FCCF7E047}"/>
                    </a:ext>
                  </a:extLst>
                </p14:cNvPr>
                <p14:cNvContentPartPr/>
                <p14:nvPr/>
              </p14:nvContentPartPr>
              <p14:xfrm>
                <a:off x="4723139" y="6053731"/>
                <a:ext cx="148680" cy="55440"/>
              </p14:xfrm>
            </p:contentPart>
          </mc:Choice>
          <mc:Fallback>
            <p:pic>
              <p:nvPicPr>
                <p:cNvPr id="125" name="Freihand 124">
                  <a:extLst>
                    <a:ext uri="{FF2B5EF4-FFF2-40B4-BE49-F238E27FC236}">
                      <a16:creationId xmlns:a16="http://schemas.microsoft.com/office/drawing/2014/main" id="{4CCBF2D9-90F5-49FC-875B-C69FCCF7E047}"/>
                    </a:ext>
                  </a:extLst>
                </p:cNvPr>
                <p:cNvPicPr/>
                <p:nvPr/>
              </p:nvPicPr>
              <p:blipFill>
                <a:blip r:embed="rId212"/>
                <a:stretch>
                  <a:fillRect/>
                </a:stretch>
              </p:blipFill>
              <p:spPr>
                <a:xfrm>
                  <a:off x="4718819" y="6049411"/>
                  <a:ext cx="157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6" name="Freihand 125">
                  <a:extLst>
                    <a:ext uri="{FF2B5EF4-FFF2-40B4-BE49-F238E27FC236}">
                      <a16:creationId xmlns:a16="http://schemas.microsoft.com/office/drawing/2014/main" id="{75E25B61-0B35-4B00-931D-3CB197599356}"/>
                    </a:ext>
                  </a:extLst>
                </p14:cNvPr>
                <p14:cNvContentPartPr/>
                <p14:nvPr/>
              </p14:nvContentPartPr>
              <p14:xfrm>
                <a:off x="4867859" y="6006571"/>
                <a:ext cx="141480" cy="90000"/>
              </p14:xfrm>
            </p:contentPart>
          </mc:Choice>
          <mc:Fallback>
            <p:pic>
              <p:nvPicPr>
                <p:cNvPr id="126" name="Freihand 125">
                  <a:extLst>
                    <a:ext uri="{FF2B5EF4-FFF2-40B4-BE49-F238E27FC236}">
                      <a16:creationId xmlns:a16="http://schemas.microsoft.com/office/drawing/2014/main" id="{75E25B61-0B35-4B00-931D-3CB197599356}"/>
                    </a:ext>
                  </a:extLst>
                </p:cNvPr>
                <p:cNvPicPr/>
                <p:nvPr/>
              </p:nvPicPr>
              <p:blipFill>
                <a:blip r:embed="rId214"/>
                <a:stretch>
                  <a:fillRect/>
                </a:stretch>
              </p:blipFill>
              <p:spPr>
                <a:xfrm>
                  <a:off x="4863539" y="6002251"/>
                  <a:ext cx="150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7" name="Freihand 126">
                  <a:extLst>
                    <a:ext uri="{FF2B5EF4-FFF2-40B4-BE49-F238E27FC236}">
                      <a16:creationId xmlns:a16="http://schemas.microsoft.com/office/drawing/2014/main" id="{BB8BA91A-EAFA-4E75-9AE1-8373163A3B61}"/>
                    </a:ext>
                  </a:extLst>
                </p14:cNvPr>
                <p14:cNvContentPartPr/>
                <p14:nvPr/>
              </p14:nvContentPartPr>
              <p14:xfrm>
                <a:off x="4996379" y="6019891"/>
                <a:ext cx="117360" cy="93240"/>
              </p14:xfrm>
            </p:contentPart>
          </mc:Choice>
          <mc:Fallback>
            <p:pic>
              <p:nvPicPr>
                <p:cNvPr id="127" name="Freihand 126">
                  <a:extLst>
                    <a:ext uri="{FF2B5EF4-FFF2-40B4-BE49-F238E27FC236}">
                      <a16:creationId xmlns:a16="http://schemas.microsoft.com/office/drawing/2014/main" id="{BB8BA91A-EAFA-4E75-9AE1-8373163A3B61}"/>
                    </a:ext>
                  </a:extLst>
                </p:cNvPr>
                <p:cNvPicPr/>
                <p:nvPr/>
              </p:nvPicPr>
              <p:blipFill>
                <a:blip r:embed="rId216"/>
                <a:stretch>
                  <a:fillRect/>
                </a:stretch>
              </p:blipFill>
              <p:spPr>
                <a:xfrm>
                  <a:off x="4992059" y="6015571"/>
                  <a:ext cx="126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Freihand 127">
                  <a:extLst>
                    <a:ext uri="{FF2B5EF4-FFF2-40B4-BE49-F238E27FC236}">
                      <a16:creationId xmlns:a16="http://schemas.microsoft.com/office/drawing/2014/main" id="{1EE28387-E55D-407A-B121-AA383353EED2}"/>
                    </a:ext>
                  </a:extLst>
                </p14:cNvPr>
                <p14:cNvContentPartPr/>
                <p14:nvPr/>
              </p14:nvContentPartPr>
              <p14:xfrm>
                <a:off x="5350979" y="5976331"/>
                <a:ext cx="163440" cy="133560"/>
              </p14:xfrm>
            </p:contentPart>
          </mc:Choice>
          <mc:Fallback>
            <p:pic>
              <p:nvPicPr>
                <p:cNvPr id="128" name="Freihand 127">
                  <a:extLst>
                    <a:ext uri="{FF2B5EF4-FFF2-40B4-BE49-F238E27FC236}">
                      <a16:creationId xmlns:a16="http://schemas.microsoft.com/office/drawing/2014/main" id="{1EE28387-E55D-407A-B121-AA383353EED2}"/>
                    </a:ext>
                  </a:extLst>
                </p:cNvPr>
                <p:cNvPicPr/>
                <p:nvPr/>
              </p:nvPicPr>
              <p:blipFill>
                <a:blip r:embed="rId218"/>
                <a:stretch>
                  <a:fillRect/>
                </a:stretch>
              </p:blipFill>
              <p:spPr>
                <a:xfrm>
                  <a:off x="5346659" y="5972011"/>
                  <a:ext cx="172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9" name="Freihand 128">
                  <a:extLst>
                    <a:ext uri="{FF2B5EF4-FFF2-40B4-BE49-F238E27FC236}">
                      <a16:creationId xmlns:a16="http://schemas.microsoft.com/office/drawing/2014/main" id="{DF2D5AC1-1104-4AF3-9066-B09F8E272FF2}"/>
                    </a:ext>
                  </a:extLst>
                </p14:cNvPr>
                <p14:cNvContentPartPr/>
                <p14:nvPr/>
              </p14:nvContentPartPr>
              <p14:xfrm>
                <a:off x="5511539" y="5954731"/>
                <a:ext cx="111960" cy="149760"/>
              </p14:xfrm>
            </p:contentPart>
          </mc:Choice>
          <mc:Fallback>
            <p:pic>
              <p:nvPicPr>
                <p:cNvPr id="129" name="Freihand 128">
                  <a:extLst>
                    <a:ext uri="{FF2B5EF4-FFF2-40B4-BE49-F238E27FC236}">
                      <a16:creationId xmlns:a16="http://schemas.microsoft.com/office/drawing/2014/main" id="{DF2D5AC1-1104-4AF3-9066-B09F8E272FF2}"/>
                    </a:ext>
                  </a:extLst>
                </p:cNvPr>
                <p:cNvPicPr/>
                <p:nvPr/>
              </p:nvPicPr>
              <p:blipFill>
                <a:blip r:embed="rId220"/>
                <a:stretch>
                  <a:fillRect/>
                </a:stretch>
              </p:blipFill>
              <p:spPr>
                <a:xfrm>
                  <a:off x="5507219" y="5950411"/>
                  <a:ext cx="120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6577B06B-36FD-40A3-8C6F-7D734E85E385}"/>
                    </a:ext>
                  </a:extLst>
                </p14:cNvPr>
                <p14:cNvContentPartPr/>
                <p14:nvPr/>
              </p14:nvContentPartPr>
              <p14:xfrm>
                <a:off x="5554379" y="6040771"/>
                <a:ext cx="422640" cy="68040"/>
              </p14:xfrm>
            </p:contentPart>
          </mc:Choice>
          <mc:Fallback>
            <p:pic>
              <p:nvPicPr>
                <p:cNvPr id="130" name="Freihand 129">
                  <a:extLst>
                    <a:ext uri="{FF2B5EF4-FFF2-40B4-BE49-F238E27FC236}">
                      <a16:creationId xmlns:a16="http://schemas.microsoft.com/office/drawing/2014/main" id="{6577B06B-36FD-40A3-8C6F-7D734E85E385}"/>
                    </a:ext>
                  </a:extLst>
                </p:cNvPr>
                <p:cNvPicPr/>
                <p:nvPr/>
              </p:nvPicPr>
              <p:blipFill>
                <a:blip r:embed="rId222"/>
                <a:stretch>
                  <a:fillRect/>
                </a:stretch>
              </p:blipFill>
              <p:spPr>
                <a:xfrm>
                  <a:off x="5550059" y="6036451"/>
                  <a:ext cx="431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1" name="Freihand 130">
                  <a:extLst>
                    <a:ext uri="{FF2B5EF4-FFF2-40B4-BE49-F238E27FC236}">
                      <a16:creationId xmlns:a16="http://schemas.microsoft.com/office/drawing/2014/main" id="{692CC560-B852-40C4-844E-995560F77240}"/>
                    </a:ext>
                  </a:extLst>
                </p14:cNvPr>
                <p14:cNvContentPartPr/>
                <p14:nvPr/>
              </p14:nvContentPartPr>
              <p14:xfrm>
                <a:off x="5973059" y="5995051"/>
                <a:ext cx="32760" cy="19080"/>
              </p14:xfrm>
            </p:contentPart>
          </mc:Choice>
          <mc:Fallback>
            <p:pic>
              <p:nvPicPr>
                <p:cNvPr id="131" name="Freihand 130">
                  <a:extLst>
                    <a:ext uri="{FF2B5EF4-FFF2-40B4-BE49-F238E27FC236}">
                      <a16:creationId xmlns:a16="http://schemas.microsoft.com/office/drawing/2014/main" id="{692CC560-B852-40C4-844E-995560F77240}"/>
                    </a:ext>
                  </a:extLst>
                </p:cNvPr>
                <p:cNvPicPr/>
                <p:nvPr/>
              </p:nvPicPr>
              <p:blipFill>
                <a:blip r:embed="rId224"/>
                <a:stretch>
                  <a:fillRect/>
                </a:stretch>
              </p:blipFill>
              <p:spPr>
                <a:xfrm>
                  <a:off x="5968739" y="5990731"/>
                  <a:ext cx="41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2" name="Freihand 131">
                  <a:extLst>
                    <a:ext uri="{FF2B5EF4-FFF2-40B4-BE49-F238E27FC236}">
                      <a16:creationId xmlns:a16="http://schemas.microsoft.com/office/drawing/2014/main" id="{5EAF6E9C-5313-48CD-A197-2A9AD90BCF70}"/>
                    </a:ext>
                  </a:extLst>
                </p14:cNvPr>
                <p14:cNvContentPartPr/>
                <p14:nvPr/>
              </p14:nvContentPartPr>
              <p14:xfrm>
                <a:off x="6020939" y="6036811"/>
                <a:ext cx="93240" cy="60840"/>
              </p14:xfrm>
            </p:contentPart>
          </mc:Choice>
          <mc:Fallback>
            <p:pic>
              <p:nvPicPr>
                <p:cNvPr id="132" name="Freihand 131">
                  <a:extLst>
                    <a:ext uri="{FF2B5EF4-FFF2-40B4-BE49-F238E27FC236}">
                      <a16:creationId xmlns:a16="http://schemas.microsoft.com/office/drawing/2014/main" id="{5EAF6E9C-5313-48CD-A197-2A9AD90BCF70}"/>
                    </a:ext>
                  </a:extLst>
                </p:cNvPr>
                <p:cNvPicPr/>
                <p:nvPr/>
              </p:nvPicPr>
              <p:blipFill>
                <a:blip r:embed="rId226"/>
                <a:stretch>
                  <a:fillRect/>
                </a:stretch>
              </p:blipFill>
              <p:spPr>
                <a:xfrm>
                  <a:off x="6016619" y="6032491"/>
                  <a:ext cx="101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4" name="Freihand 133">
                  <a:extLst>
                    <a:ext uri="{FF2B5EF4-FFF2-40B4-BE49-F238E27FC236}">
                      <a16:creationId xmlns:a16="http://schemas.microsoft.com/office/drawing/2014/main" id="{6794BA50-43DA-490A-8095-C74E605C9F65}"/>
                    </a:ext>
                  </a:extLst>
                </p14:cNvPr>
                <p14:cNvContentPartPr/>
                <p14:nvPr/>
              </p14:nvContentPartPr>
              <p14:xfrm>
                <a:off x="6352139" y="6018091"/>
                <a:ext cx="162000" cy="87120"/>
              </p14:xfrm>
            </p:contentPart>
          </mc:Choice>
          <mc:Fallback>
            <p:pic>
              <p:nvPicPr>
                <p:cNvPr id="134" name="Freihand 133">
                  <a:extLst>
                    <a:ext uri="{FF2B5EF4-FFF2-40B4-BE49-F238E27FC236}">
                      <a16:creationId xmlns:a16="http://schemas.microsoft.com/office/drawing/2014/main" id="{6794BA50-43DA-490A-8095-C74E605C9F65}"/>
                    </a:ext>
                  </a:extLst>
                </p:cNvPr>
                <p:cNvPicPr/>
                <p:nvPr/>
              </p:nvPicPr>
              <p:blipFill>
                <a:blip r:embed="rId228"/>
                <a:stretch>
                  <a:fillRect/>
                </a:stretch>
              </p:blipFill>
              <p:spPr>
                <a:xfrm>
                  <a:off x="6347819" y="6013771"/>
                  <a:ext cx="170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5" name="Freihand 134">
                  <a:extLst>
                    <a:ext uri="{FF2B5EF4-FFF2-40B4-BE49-F238E27FC236}">
                      <a16:creationId xmlns:a16="http://schemas.microsoft.com/office/drawing/2014/main" id="{E51E4D31-C260-4928-B700-C3CDACAC8A27}"/>
                    </a:ext>
                  </a:extLst>
                </p14:cNvPr>
                <p14:cNvContentPartPr/>
                <p14:nvPr/>
              </p14:nvContentPartPr>
              <p14:xfrm>
                <a:off x="6543659" y="6000451"/>
                <a:ext cx="223920" cy="93960"/>
              </p14:xfrm>
            </p:contentPart>
          </mc:Choice>
          <mc:Fallback>
            <p:pic>
              <p:nvPicPr>
                <p:cNvPr id="135" name="Freihand 134">
                  <a:extLst>
                    <a:ext uri="{FF2B5EF4-FFF2-40B4-BE49-F238E27FC236}">
                      <a16:creationId xmlns:a16="http://schemas.microsoft.com/office/drawing/2014/main" id="{E51E4D31-C260-4928-B700-C3CDACAC8A27}"/>
                    </a:ext>
                  </a:extLst>
                </p:cNvPr>
                <p:cNvPicPr/>
                <p:nvPr/>
              </p:nvPicPr>
              <p:blipFill>
                <a:blip r:embed="rId230"/>
                <a:stretch>
                  <a:fillRect/>
                </a:stretch>
              </p:blipFill>
              <p:spPr>
                <a:xfrm>
                  <a:off x="6539339" y="5996131"/>
                  <a:ext cx="232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4" name="Freihand 153">
                  <a:extLst>
                    <a:ext uri="{FF2B5EF4-FFF2-40B4-BE49-F238E27FC236}">
                      <a16:creationId xmlns:a16="http://schemas.microsoft.com/office/drawing/2014/main" id="{F5B984CE-71BB-4B90-B0C2-879BBBAB41C1}"/>
                    </a:ext>
                  </a:extLst>
                </p14:cNvPr>
                <p14:cNvContentPartPr/>
                <p14:nvPr/>
              </p14:nvContentPartPr>
              <p14:xfrm>
                <a:off x="3765539" y="6295651"/>
                <a:ext cx="257760" cy="103680"/>
              </p14:xfrm>
            </p:contentPart>
          </mc:Choice>
          <mc:Fallback>
            <p:pic>
              <p:nvPicPr>
                <p:cNvPr id="154" name="Freihand 153">
                  <a:extLst>
                    <a:ext uri="{FF2B5EF4-FFF2-40B4-BE49-F238E27FC236}">
                      <a16:creationId xmlns:a16="http://schemas.microsoft.com/office/drawing/2014/main" id="{F5B984CE-71BB-4B90-B0C2-879BBBAB41C1}"/>
                    </a:ext>
                  </a:extLst>
                </p:cNvPr>
                <p:cNvPicPr/>
                <p:nvPr/>
              </p:nvPicPr>
              <p:blipFill>
                <a:blip r:embed="rId232"/>
                <a:stretch>
                  <a:fillRect/>
                </a:stretch>
              </p:blipFill>
              <p:spPr>
                <a:xfrm>
                  <a:off x="3761219" y="6291331"/>
                  <a:ext cx="266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5" name="Freihand 154">
                  <a:extLst>
                    <a:ext uri="{FF2B5EF4-FFF2-40B4-BE49-F238E27FC236}">
                      <a16:creationId xmlns:a16="http://schemas.microsoft.com/office/drawing/2014/main" id="{A780FAA9-A7A5-4E17-8013-20F88CF7C25F}"/>
                    </a:ext>
                  </a:extLst>
                </p14:cNvPr>
                <p14:cNvContentPartPr/>
                <p14:nvPr/>
              </p14:nvContentPartPr>
              <p14:xfrm>
                <a:off x="4035899" y="6330211"/>
                <a:ext cx="288720" cy="63720"/>
              </p14:xfrm>
            </p:contentPart>
          </mc:Choice>
          <mc:Fallback>
            <p:pic>
              <p:nvPicPr>
                <p:cNvPr id="155" name="Freihand 154">
                  <a:extLst>
                    <a:ext uri="{FF2B5EF4-FFF2-40B4-BE49-F238E27FC236}">
                      <a16:creationId xmlns:a16="http://schemas.microsoft.com/office/drawing/2014/main" id="{A780FAA9-A7A5-4E17-8013-20F88CF7C25F}"/>
                    </a:ext>
                  </a:extLst>
                </p:cNvPr>
                <p:cNvPicPr/>
                <p:nvPr/>
              </p:nvPicPr>
              <p:blipFill>
                <a:blip r:embed="rId234"/>
                <a:stretch>
                  <a:fillRect/>
                </a:stretch>
              </p:blipFill>
              <p:spPr>
                <a:xfrm>
                  <a:off x="4031579" y="6325891"/>
                  <a:ext cx="297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6" name="Freihand 155">
                  <a:extLst>
                    <a:ext uri="{FF2B5EF4-FFF2-40B4-BE49-F238E27FC236}">
                      <a16:creationId xmlns:a16="http://schemas.microsoft.com/office/drawing/2014/main" id="{D14DE294-7CC0-4196-82D7-1ED315BA4BC8}"/>
                    </a:ext>
                  </a:extLst>
                </p14:cNvPr>
                <p14:cNvContentPartPr/>
                <p14:nvPr/>
              </p14:nvContentPartPr>
              <p14:xfrm>
                <a:off x="4405619" y="6343531"/>
                <a:ext cx="145080" cy="74880"/>
              </p14:xfrm>
            </p:contentPart>
          </mc:Choice>
          <mc:Fallback>
            <p:pic>
              <p:nvPicPr>
                <p:cNvPr id="156" name="Freihand 155">
                  <a:extLst>
                    <a:ext uri="{FF2B5EF4-FFF2-40B4-BE49-F238E27FC236}">
                      <a16:creationId xmlns:a16="http://schemas.microsoft.com/office/drawing/2014/main" id="{D14DE294-7CC0-4196-82D7-1ED315BA4BC8}"/>
                    </a:ext>
                  </a:extLst>
                </p:cNvPr>
                <p:cNvPicPr/>
                <p:nvPr/>
              </p:nvPicPr>
              <p:blipFill>
                <a:blip r:embed="rId236"/>
                <a:stretch>
                  <a:fillRect/>
                </a:stretch>
              </p:blipFill>
              <p:spPr>
                <a:xfrm>
                  <a:off x="4401299" y="6339211"/>
                  <a:ext cx="153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7" name="Freihand 156">
                  <a:extLst>
                    <a:ext uri="{FF2B5EF4-FFF2-40B4-BE49-F238E27FC236}">
                      <a16:creationId xmlns:a16="http://schemas.microsoft.com/office/drawing/2014/main" id="{488E853C-8FB4-4ECB-A61A-D30A20441F01}"/>
                    </a:ext>
                  </a:extLst>
                </p14:cNvPr>
                <p14:cNvContentPartPr/>
                <p14:nvPr/>
              </p14:nvContentPartPr>
              <p14:xfrm>
                <a:off x="4619099" y="6242371"/>
                <a:ext cx="134640" cy="157320"/>
              </p14:xfrm>
            </p:contentPart>
          </mc:Choice>
          <mc:Fallback>
            <p:pic>
              <p:nvPicPr>
                <p:cNvPr id="157" name="Freihand 156">
                  <a:extLst>
                    <a:ext uri="{FF2B5EF4-FFF2-40B4-BE49-F238E27FC236}">
                      <a16:creationId xmlns:a16="http://schemas.microsoft.com/office/drawing/2014/main" id="{488E853C-8FB4-4ECB-A61A-D30A20441F01}"/>
                    </a:ext>
                  </a:extLst>
                </p:cNvPr>
                <p:cNvPicPr/>
                <p:nvPr/>
              </p:nvPicPr>
              <p:blipFill>
                <a:blip r:embed="rId238"/>
                <a:stretch>
                  <a:fillRect/>
                </a:stretch>
              </p:blipFill>
              <p:spPr>
                <a:xfrm>
                  <a:off x="4614779" y="6238051"/>
                  <a:ext cx="143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8" name="Freihand 157">
                  <a:extLst>
                    <a:ext uri="{FF2B5EF4-FFF2-40B4-BE49-F238E27FC236}">
                      <a16:creationId xmlns:a16="http://schemas.microsoft.com/office/drawing/2014/main" id="{C2824E30-0415-4350-BDD7-AD973C4418CA}"/>
                    </a:ext>
                  </a:extLst>
                </p14:cNvPr>
                <p14:cNvContentPartPr/>
                <p14:nvPr/>
              </p14:nvContentPartPr>
              <p14:xfrm>
                <a:off x="4762019" y="6236971"/>
                <a:ext cx="40680" cy="39960"/>
              </p14:xfrm>
            </p:contentPart>
          </mc:Choice>
          <mc:Fallback>
            <p:pic>
              <p:nvPicPr>
                <p:cNvPr id="158" name="Freihand 157">
                  <a:extLst>
                    <a:ext uri="{FF2B5EF4-FFF2-40B4-BE49-F238E27FC236}">
                      <a16:creationId xmlns:a16="http://schemas.microsoft.com/office/drawing/2014/main" id="{C2824E30-0415-4350-BDD7-AD973C4418CA}"/>
                    </a:ext>
                  </a:extLst>
                </p:cNvPr>
                <p:cNvPicPr/>
                <p:nvPr/>
              </p:nvPicPr>
              <p:blipFill>
                <a:blip r:embed="rId240"/>
                <a:stretch>
                  <a:fillRect/>
                </a:stretch>
              </p:blipFill>
              <p:spPr>
                <a:xfrm>
                  <a:off x="4757699" y="6232651"/>
                  <a:ext cx="49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9" name="Freihand 158">
                  <a:extLst>
                    <a:ext uri="{FF2B5EF4-FFF2-40B4-BE49-F238E27FC236}">
                      <a16:creationId xmlns:a16="http://schemas.microsoft.com/office/drawing/2014/main" id="{76ED7966-92CA-4D6E-A6ED-7809A79310AA}"/>
                    </a:ext>
                  </a:extLst>
                </p14:cNvPr>
                <p14:cNvContentPartPr/>
                <p14:nvPr/>
              </p14:nvContentPartPr>
              <p14:xfrm>
                <a:off x="4783259" y="6293131"/>
                <a:ext cx="199800" cy="59040"/>
              </p14:xfrm>
            </p:contentPart>
          </mc:Choice>
          <mc:Fallback>
            <p:pic>
              <p:nvPicPr>
                <p:cNvPr id="159" name="Freihand 158">
                  <a:extLst>
                    <a:ext uri="{FF2B5EF4-FFF2-40B4-BE49-F238E27FC236}">
                      <a16:creationId xmlns:a16="http://schemas.microsoft.com/office/drawing/2014/main" id="{76ED7966-92CA-4D6E-A6ED-7809A79310AA}"/>
                    </a:ext>
                  </a:extLst>
                </p:cNvPr>
                <p:cNvPicPr/>
                <p:nvPr/>
              </p:nvPicPr>
              <p:blipFill>
                <a:blip r:embed="rId242"/>
                <a:stretch>
                  <a:fillRect/>
                </a:stretch>
              </p:blipFill>
              <p:spPr>
                <a:xfrm>
                  <a:off x="4778939" y="6288811"/>
                  <a:ext cx="208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0" name="Freihand 159">
                  <a:extLst>
                    <a:ext uri="{FF2B5EF4-FFF2-40B4-BE49-F238E27FC236}">
                      <a16:creationId xmlns:a16="http://schemas.microsoft.com/office/drawing/2014/main" id="{CCBA1977-06FE-4FFC-AD84-93774A603784}"/>
                    </a:ext>
                  </a:extLst>
                </p14:cNvPr>
                <p14:cNvContentPartPr/>
                <p14:nvPr/>
              </p14:nvContentPartPr>
              <p14:xfrm>
                <a:off x="5035619" y="6232291"/>
                <a:ext cx="209520" cy="275040"/>
              </p14:xfrm>
            </p:contentPart>
          </mc:Choice>
          <mc:Fallback>
            <p:pic>
              <p:nvPicPr>
                <p:cNvPr id="160" name="Freihand 159">
                  <a:extLst>
                    <a:ext uri="{FF2B5EF4-FFF2-40B4-BE49-F238E27FC236}">
                      <a16:creationId xmlns:a16="http://schemas.microsoft.com/office/drawing/2014/main" id="{CCBA1977-06FE-4FFC-AD84-93774A603784}"/>
                    </a:ext>
                  </a:extLst>
                </p:cNvPr>
                <p:cNvPicPr/>
                <p:nvPr/>
              </p:nvPicPr>
              <p:blipFill>
                <a:blip r:embed="rId244"/>
                <a:stretch>
                  <a:fillRect/>
                </a:stretch>
              </p:blipFill>
              <p:spPr>
                <a:xfrm>
                  <a:off x="5031299" y="6227971"/>
                  <a:ext cx="2181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3" name="Freihand 162">
                  <a:extLst>
                    <a:ext uri="{FF2B5EF4-FFF2-40B4-BE49-F238E27FC236}">
                      <a16:creationId xmlns:a16="http://schemas.microsoft.com/office/drawing/2014/main" id="{0834BF1E-EFBE-441A-98E3-98A4B14F56D5}"/>
                    </a:ext>
                  </a:extLst>
                </p14:cNvPr>
                <p14:cNvContentPartPr/>
                <p14:nvPr/>
              </p14:nvContentPartPr>
              <p14:xfrm>
                <a:off x="5427299" y="6289891"/>
                <a:ext cx="245520" cy="81000"/>
              </p14:xfrm>
            </p:contentPart>
          </mc:Choice>
          <mc:Fallback>
            <p:pic>
              <p:nvPicPr>
                <p:cNvPr id="163" name="Freihand 162">
                  <a:extLst>
                    <a:ext uri="{FF2B5EF4-FFF2-40B4-BE49-F238E27FC236}">
                      <a16:creationId xmlns:a16="http://schemas.microsoft.com/office/drawing/2014/main" id="{0834BF1E-EFBE-441A-98E3-98A4B14F56D5}"/>
                    </a:ext>
                  </a:extLst>
                </p:cNvPr>
                <p:cNvPicPr/>
                <p:nvPr/>
              </p:nvPicPr>
              <p:blipFill>
                <a:blip r:embed="rId246"/>
                <a:stretch>
                  <a:fillRect/>
                </a:stretch>
              </p:blipFill>
              <p:spPr>
                <a:xfrm>
                  <a:off x="5422979" y="6285571"/>
                  <a:ext cx="254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4" name="Freihand 163">
                  <a:extLst>
                    <a:ext uri="{FF2B5EF4-FFF2-40B4-BE49-F238E27FC236}">
                      <a16:creationId xmlns:a16="http://schemas.microsoft.com/office/drawing/2014/main" id="{19A6BA6F-C884-4457-B8FA-ABE8B3F77BC8}"/>
                    </a:ext>
                  </a:extLst>
                </p14:cNvPr>
                <p14:cNvContentPartPr/>
                <p14:nvPr/>
              </p14:nvContentPartPr>
              <p14:xfrm>
                <a:off x="5725379" y="6264331"/>
                <a:ext cx="104400" cy="79200"/>
              </p14:xfrm>
            </p:contentPart>
          </mc:Choice>
          <mc:Fallback>
            <p:pic>
              <p:nvPicPr>
                <p:cNvPr id="164" name="Freihand 163">
                  <a:extLst>
                    <a:ext uri="{FF2B5EF4-FFF2-40B4-BE49-F238E27FC236}">
                      <a16:creationId xmlns:a16="http://schemas.microsoft.com/office/drawing/2014/main" id="{19A6BA6F-C884-4457-B8FA-ABE8B3F77BC8}"/>
                    </a:ext>
                  </a:extLst>
                </p:cNvPr>
                <p:cNvPicPr/>
                <p:nvPr/>
              </p:nvPicPr>
              <p:blipFill>
                <a:blip r:embed="rId248"/>
                <a:stretch>
                  <a:fillRect/>
                </a:stretch>
              </p:blipFill>
              <p:spPr>
                <a:xfrm>
                  <a:off x="5721059" y="6260011"/>
                  <a:ext cx="113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5" name="Freihand 164">
                  <a:extLst>
                    <a:ext uri="{FF2B5EF4-FFF2-40B4-BE49-F238E27FC236}">
                      <a16:creationId xmlns:a16="http://schemas.microsoft.com/office/drawing/2014/main" id="{B1CF229E-AC9B-49A0-8840-25590C8E9179}"/>
                    </a:ext>
                  </a:extLst>
                </p14:cNvPr>
                <p14:cNvContentPartPr/>
                <p14:nvPr/>
              </p14:nvContentPartPr>
              <p14:xfrm>
                <a:off x="6111299" y="6281251"/>
                <a:ext cx="149400" cy="77400"/>
              </p14:xfrm>
            </p:contentPart>
          </mc:Choice>
          <mc:Fallback>
            <p:pic>
              <p:nvPicPr>
                <p:cNvPr id="165" name="Freihand 164">
                  <a:extLst>
                    <a:ext uri="{FF2B5EF4-FFF2-40B4-BE49-F238E27FC236}">
                      <a16:creationId xmlns:a16="http://schemas.microsoft.com/office/drawing/2014/main" id="{B1CF229E-AC9B-49A0-8840-25590C8E9179}"/>
                    </a:ext>
                  </a:extLst>
                </p:cNvPr>
                <p:cNvPicPr/>
                <p:nvPr/>
              </p:nvPicPr>
              <p:blipFill>
                <a:blip r:embed="rId250"/>
                <a:stretch>
                  <a:fillRect/>
                </a:stretch>
              </p:blipFill>
              <p:spPr>
                <a:xfrm>
                  <a:off x="6106979" y="6276931"/>
                  <a:ext cx="158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6" name="Freihand 165">
                  <a:extLst>
                    <a:ext uri="{FF2B5EF4-FFF2-40B4-BE49-F238E27FC236}">
                      <a16:creationId xmlns:a16="http://schemas.microsoft.com/office/drawing/2014/main" id="{15B8D849-C534-4161-925C-99AF1F0A5E22}"/>
                    </a:ext>
                  </a:extLst>
                </p14:cNvPr>
                <p14:cNvContentPartPr/>
                <p14:nvPr/>
              </p14:nvContentPartPr>
              <p14:xfrm>
                <a:off x="6225419" y="6283771"/>
                <a:ext cx="89280" cy="200880"/>
              </p14:xfrm>
            </p:contentPart>
          </mc:Choice>
          <mc:Fallback>
            <p:pic>
              <p:nvPicPr>
                <p:cNvPr id="166" name="Freihand 165">
                  <a:extLst>
                    <a:ext uri="{FF2B5EF4-FFF2-40B4-BE49-F238E27FC236}">
                      <a16:creationId xmlns:a16="http://schemas.microsoft.com/office/drawing/2014/main" id="{15B8D849-C534-4161-925C-99AF1F0A5E22}"/>
                    </a:ext>
                  </a:extLst>
                </p:cNvPr>
                <p:cNvPicPr/>
                <p:nvPr/>
              </p:nvPicPr>
              <p:blipFill>
                <a:blip r:embed="rId252"/>
                <a:stretch>
                  <a:fillRect/>
                </a:stretch>
              </p:blipFill>
              <p:spPr>
                <a:xfrm>
                  <a:off x="6221099" y="6279451"/>
                  <a:ext cx="979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7" name="Freihand 166">
                  <a:extLst>
                    <a:ext uri="{FF2B5EF4-FFF2-40B4-BE49-F238E27FC236}">
                      <a16:creationId xmlns:a16="http://schemas.microsoft.com/office/drawing/2014/main" id="{F352414F-C094-4D76-8DCA-E7940E1AA1BB}"/>
                    </a:ext>
                  </a:extLst>
                </p14:cNvPr>
                <p14:cNvContentPartPr/>
                <p14:nvPr/>
              </p14:nvContentPartPr>
              <p14:xfrm>
                <a:off x="6338819" y="6274411"/>
                <a:ext cx="292320" cy="75600"/>
              </p14:xfrm>
            </p:contentPart>
          </mc:Choice>
          <mc:Fallback>
            <p:pic>
              <p:nvPicPr>
                <p:cNvPr id="167" name="Freihand 166">
                  <a:extLst>
                    <a:ext uri="{FF2B5EF4-FFF2-40B4-BE49-F238E27FC236}">
                      <a16:creationId xmlns:a16="http://schemas.microsoft.com/office/drawing/2014/main" id="{F352414F-C094-4D76-8DCA-E7940E1AA1BB}"/>
                    </a:ext>
                  </a:extLst>
                </p:cNvPr>
                <p:cNvPicPr/>
                <p:nvPr/>
              </p:nvPicPr>
              <p:blipFill>
                <a:blip r:embed="rId254"/>
                <a:stretch>
                  <a:fillRect/>
                </a:stretch>
              </p:blipFill>
              <p:spPr>
                <a:xfrm>
                  <a:off x="6334499" y="6270091"/>
                  <a:ext cx="300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8" name="Freihand 167">
                  <a:extLst>
                    <a:ext uri="{FF2B5EF4-FFF2-40B4-BE49-F238E27FC236}">
                      <a16:creationId xmlns:a16="http://schemas.microsoft.com/office/drawing/2014/main" id="{ACB77A80-37F7-4A7F-94CB-7AC9B6EABA4C}"/>
                    </a:ext>
                  </a:extLst>
                </p14:cNvPr>
                <p14:cNvContentPartPr/>
                <p14:nvPr/>
              </p14:nvContentPartPr>
              <p14:xfrm>
                <a:off x="6596939" y="6212131"/>
                <a:ext cx="360" cy="360"/>
              </p14:xfrm>
            </p:contentPart>
          </mc:Choice>
          <mc:Fallback>
            <p:pic>
              <p:nvPicPr>
                <p:cNvPr id="168" name="Freihand 167">
                  <a:extLst>
                    <a:ext uri="{FF2B5EF4-FFF2-40B4-BE49-F238E27FC236}">
                      <a16:creationId xmlns:a16="http://schemas.microsoft.com/office/drawing/2014/main" id="{ACB77A80-37F7-4A7F-94CB-7AC9B6EABA4C}"/>
                    </a:ext>
                  </a:extLst>
                </p:cNvPr>
                <p:cNvPicPr/>
                <p:nvPr/>
              </p:nvPicPr>
              <p:blipFill>
                <a:blip r:embed="rId188"/>
                <a:stretch>
                  <a:fillRect/>
                </a:stretch>
              </p:blipFill>
              <p:spPr>
                <a:xfrm>
                  <a:off x="6592619" y="62078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1" name="Freihand 170">
                  <a:extLst>
                    <a:ext uri="{FF2B5EF4-FFF2-40B4-BE49-F238E27FC236}">
                      <a16:creationId xmlns:a16="http://schemas.microsoft.com/office/drawing/2014/main" id="{60096541-376D-4F55-B331-C0D545F1EF64}"/>
                    </a:ext>
                  </a:extLst>
                </p14:cNvPr>
                <p14:cNvContentPartPr/>
                <p14:nvPr/>
              </p14:nvContentPartPr>
              <p14:xfrm>
                <a:off x="6817619" y="6178291"/>
                <a:ext cx="162360" cy="147960"/>
              </p14:xfrm>
            </p:contentPart>
          </mc:Choice>
          <mc:Fallback>
            <p:pic>
              <p:nvPicPr>
                <p:cNvPr id="171" name="Freihand 170">
                  <a:extLst>
                    <a:ext uri="{FF2B5EF4-FFF2-40B4-BE49-F238E27FC236}">
                      <a16:creationId xmlns:a16="http://schemas.microsoft.com/office/drawing/2014/main" id="{60096541-376D-4F55-B331-C0D545F1EF64}"/>
                    </a:ext>
                  </a:extLst>
                </p:cNvPr>
                <p:cNvPicPr/>
                <p:nvPr/>
              </p:nvPicPr>
              <p:blipFill>
                <a:blip r:embed="rId257"/>
                <a:stretch>
                  <a:fillRect/>
                </a:stretch>
              </p:blipFill>
              <p:spPr>
                <a:xfrm>
                  <a:off x="6813299" y="6173971"/>
                  <a:ext cx="171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2" name="Freihand 171">
                  <a:extLst>
                    <a:ext uri="{FF2B5EF4-FFF2-40B4-BE49-F238E27FC236}">
                      <a16:creationId xmlns:a16="http://schemas.microsoft.com/office/drawing/2014/main" id="{EFB29407-2C63-4F87-89B5-5272E9A12284}"/>
                    </a:ext>
                  </a:extLst>
                </p14:cNvPr>
                <p14:cNvContentPartPr/>
                <p14:nvPr/>
              </p14:nvContentPartPr>
              <p14:xfrm>
                <a:off x="7016339" y="6224731"/>
                <a:ext cx="90720" cy="71280"/>
              </p14:xfrm>
            </p:contentPart>
          </mc:Choice>
          <mc:Fallback>
            <p:pic>
              <p:nvPicPr>
                <p:cNvPr id="172" name="Freihand 171">
                  <a:extLst>
                    <a:ext uri="{FF2B5EF4-FFF2-40B4-BE49-F238E27FC236}">
                      <a16:creationId xmlns:a16="http://schemas.microsoft.com/office/drawing/2014/main" id="{EFB29407-2C63-4F87-89B5-5272E9A12284}"/>
                    </a:ext>
                  </a:extLst>
                </p:cNvPr>
                <p:cNvPicPr/>
                <p:nvPr/>
              </p:nvPicPr>
              <p:blipFill>
                <a:blip r:embed="rId259"/>
                <a:stretch>
                  <a:fillRect/>
                </a:stretch>
              </p:blipFill>
              <p:spPr>
                <a:xfrm>
                  <a:off x="7012019" y="6220411"/>
                  <a:ext cx="99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4" name="Freihand 173">
                  <a:extLst>
                    <a:ext uri="{FF2B5EF4-FFF2-40B4-BE49-F238E27FC236}">
                      <a16:creationId xmlns:a16="http://schemas.microsoft.com/office/drawing/2014/main" id="{B09F2C0E-111D-46E9-BD0C-CCBE8CD7EF4F}"/>
                    </a:ext>
                  </a:extLst>
                </p14:cNvPr>
                <p14:cNvContentPartPr/>
                <p14:nvPr/>
              </p14:nvContentPartPr>
              <p14:xfrm>
                <a:off x="7212179" y="6215011"/>
                <a:ext cx="164520" cy="94320"/>
              </p14:xfrm>
            </p:contentPart>
          </mc:Choice>
          <mc:Fallback>
            <p:pic>
              <p:nvPicPr>
                <p:cNvPr id="174" name="Freihand 173">
                  <a:extLst>
                    <a:ext uri="{FF2B5EF4-FFF2-40B4-BE49-F238E27FC236}">
                      <a16:creationId xmlns:a16="http://schemas.microsoft.com/office/drawing/2014/main" id="{B09F2C0E-111D-46E9-BD0C-CCBE8CD7EF4F}"/>
                    </a:ext>
                  </a:extLst>
                </p:cNvPr>
                <p:cNvPicPr/>
                <p:nvPr/>
              </p:nvPicPr>
              <p:blipFill>
                <a:blip r:embed="rId261"/>
                <a:stretch>
                  <a:fillRect/>
                </a:stretch>
              </p:blipFill>
              <p:spPr>
                <a:xfrm>
                  <a:off x="7207859" y="6210691"/>
                  <a:ext cx="173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5" name="Freihand 174">
                  <a:extLst>
                    <a:ext uri="{FF2B5EF4-FFF2-40B4-BE49-F238E27FC236}">
                      <a16:creationId xmlns:a16="http://schemas.microsoft.com/office/drawing/2014/main" id="{C79CE8C8-FEBB-4111-87BB-5B6F925BDCFD}"/>
                    </a:ext>
                  </a:extLst>
                </p14:cNvPr>
                <p14:cNvContentPartPr/>
                <p14:nvPr/>
              </p14:nvContentPartPr>
              <p14:xfrm>
                <a:off x="7383539" y="6148051"/>
                <a:ext cx="21600" cy="11880"/>
              </p14:xfrm>
            </p:contentPart>
          </mc:Choice>
          <mc:Fallback>
            <p:pic>
              <p:nvPicPr>
                <p:cNvPr id="175" name="Freihand 174">
                  <a:extLst>
                    <a:ext uri="{FF2B5EF4-FFF2-40B4-BE49-F238E27FC236}">
                      <a16:creationId xmlns:a16="http://schemas.microsoft.com/office/drawing/2014/main" id="{C79CE8C8-FEBB-4111-87BB-5B6F925BDCFD}"/>
                    </a:ext>
                  </a:extLst>
                </p:cNvPr>
                <p:cNvPicPr/>
                <p:nvPr/>
              </p:nvPicPr>
              <p:blipFill>
                <a:blip r:embed="rId263"/>
                <a:stretch>
                  <a:fillRect/>
                </a:stretch>
              </p:blipFill>
              <p:spPr>
                <a:xfrm>
                  <a:off x="7379219" y="6143731"/>
                  <a:ext cx="30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6" name="Freihand 175">
                  <a:extLst>
                    <a:ext uri="{FF2B5EF4-FFF2-40B4-BE49-F238E27FC236}">
                      <a16:creationId xmlns:a16="http://schemas.microsoft.com/office/drawing/2014/main" id="{B74DFAD5-4DB4-413A-AF10-555697CBC9D1}"/>
                    </a:ext>
                  </a:extLst>
                </p14:cNvPr>
                <p14:cNvContentPartPr/>
                <p14:nvPr/>
              </p14:nvContentPartPr>
              <p14:xfrm>
                <a:off x="7456259" y="6128251"/>
                <a:ext cx="156600" cy="209880"/>
              </p14:xfrm>
            </p:contentPart>
          </mc:Choice>
          <mc:Fallback>
            <p:pic>
              <p:nvPicPr>
                <p:cNvPr id="176" name="Freihand 175">
                  <a:extLst>
                    <a:ext uri="{FF2B5EF4-FFF2-40B4-BE49-F238E27FC236}">
                      <a16:creationId xmlns:a16="http://schemas.microsoft.com/office/drawing/2014/main" id="{B74DFAD5-4DB4-413A-AF10-555697CBC9D1}"/>
                    </a:ext>
                  </a:extLst>
                </p:cNvPr>
                <p:cNvPicPr/>
                <p:nvPr/>
              </p:nvPicPr>
              <p:blipFill>
                <a:blip r:embed="rId265"/>
                <a:stretch>
                  <a:fillRect/>
                </a:stretch>
              </p:blipFill>
              <p:spPr>
                <a:xfrm>
                  <a:off x="7451939" y="6123931"/>
                  <a:ext cx="1652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7" name="Freihand 176">
                  <a:extLst>
                    <a:ext uri="{FF2B5EF4-FFF2-40B4-BE49-F238E27FC236}">
                      <a16:creationId xmlns:a16="http://schemas.microsoft.com/office/drawing/2014/main" id="{CE89330F-9C2C-49A1-9944-7B67BF218FB3}"/>
                    </a:ext>
                  </a:extLst>
                </p14:cNvPr>
                <p14:cNvContentPartPr/>
                <p14:nvPr/>
              </p14:nvContentPartPr>
              <p14:xfrm>
                <a:off x="7607819" y="6116371"/>
                <a:ext cx="241560" cy="140760"/>
              </p14:xfrm>
            </p:contentPart>
          </mc:Choice>
          <mc:Fallback>
            <p:pic>
              <p:nvPicPr>
                <p:cNvPr id="177" name="Freihand 176">
                  <a:extLst>
                    <a:ext uri="{FF2B5EF4-FFF2-40B4-BE49-F238E27FC236}">
                      <a16:creationId xmlns:a16="http://schemas.microsoft.com/office/drawing/2014/main" id="{CE89330F-9C2C-49A1-9944-7B67BF218FB3}"/>
                    </a:ext>
                  </a:extLst>
                </p:cNvPr>
                <p:cNvPicPr/>
                <p:nvPr/>
              </p:nvPicPr>
              <p:blipFill>
                <a:blip r:embed="rId267"/>
                <a:stretch>
                  <a:fillRect/>
                </a:stretch>
              </p:blipFill>
              <p:spPr>
                <a:xfrm>
                  <a:off x="7603499" y="6112051"/>
                  <a:ext cx="250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8" name="Freihand 177">
                  <a:extLst>
                    <a:ext uri="{FF2B5EF4-FFF2-40B4-BE49-F238E27FC236}">
                      <a16:creationId xmlns:a16="http://schemas.microsoft.com/office/drawing/2014/main" id="{8891EFA3-1B27-4F82-836F-ACE60259E113}"/>
                    </a:ext>
                  </a:extLst>
                </p14:cNvPr>
                <p14:cNvContentPartPr/>
                <p14:nvPr/>
              </p14:nvContentPartPr>
              <p14:xfrm>
                <a:off x="7880699" y="6113851"/>
                <a:ext cx="2160" cy="27000"/>
              </p14:xfrm>
            </p:contentPart>
          </mc:Choice>
          <mc:Fallback>
            <p:pic>
              <p:nvPicPr>
                <p:cNvPr id="178" name="Freihand 177">
                  <a:extLst>
                    <a:ext uri="{FF2B5EF4-FFF2-40B4-BE49-F238E27FC236}">
                      <a16:creationId xmlns:a16="http://schemas.microsoft.com/office/drawing/2014/main" id="{8891EFA3-1B27-4F82-836F-ACE60259E113}"/>
                    </a:ext>
                  </a:extLst>
                </p:cNvPr>
                <p:cNvPicPr/>
                <p:nvPr/>
              </p:nvPicPr>
              <p:blipFill>
                <a:blip r:embed="rId269"/>
                <a:stretch>
                  <a:fillRect/>
                </a:stretch>
              </p:blipFill>
              <p:spPr>
                <a:xfrm>
                  <a:off x="7876379" y="6109531"/>
                  <a:ext cx="108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9" name="Freihand 178">
                  <a:extLst>
                    <a:ext uri="{FF2B5EF4-FFF2-40B4-BE49-F238E27FC236}">
                      <a16:creationId xmlns:a16="http://schemas.microsoft.com/office/drawing/2014/main" id="{9519994D-5536-4F2F-B520-9929960152F9}"/>
                    </a:ext>
                  </a:extLst>
                </p14:cNvPr>
                <p14:cNvContentPartPr/>
                <p14:nvPr/>
              </p14:nvContentPartPr>
              <p14:xfrm>
                <a:off x="7895099" y="6177211"/>
                <a:ext cx="142200" cy="59040"/>
              </p14:xfrm>
            </p:contentPart>
          </mc:Choice>
          <mc:Fallback>
            <p:pic>
              <p:nvPicPr>
                <p:cNvPr id="179" name="Freihand 178">
                  <a:extLst>
                    <a:ext uri="{FF2B5EF4-FFF2-40B4-BE49-F238E27FC236}">
                      <a16:creationId xmlns:a16="http://schemas.microsoft.com/office/drawing/2014/main" id="{9519994D-5536-4F2F-B520-9929960152F9}"/>
                    </a:ext>
                  </a:extLst>
                </p:cNvPr>
                <p:cNvPicPr/>
                <p:nvPr/>
              </p:nvPicPr>
              <p:blipFill>
                <a:blip r:embed="rId271"/>
                <a:stretch>
                  <a:fillRect/>
                </a:stretch>
              </p:blipFill>
              <p:spPr>
                <a:xfrm>
                  <a:off x="7890779" y="6172891"/>
                  <a:ext cx="150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7" name="Freihand 136">
                  <a:extLst>
                    <a:ext uri="{FF2B5EF4-FFF2-40B4-BE49-F238E27FC236}">
                      <a16:creationId xmlns:a16="http://schemas.microsoft.com/office/drawing/2014/main" id="{186D6B70-6295-4C7A-96A8-25A50B94AD96}"/>
                    </a:ext>
                  </a:extLst>
                </p14:cNvPr>
                <p14:cNvContentPartPr/>
                <p14:nvPr/>
              </p14:nvContentPartPr>
              <p14:xfrm>
                <a:off x="1567019" y="6339931"/>
                <a:ext cx="6120" cy="143280"/>
              </p14:xfrm>
            </p:contentPart>
          </mc:Choice>
          <mc:Fallback>
            <p:pic>
              <p:nvPicPr>
                <p:cNvPr id="137" name="Freihand 136">
                  <a:extLst>
                    <a:ext uri="{FF2B5EF4-FFF2-40B4-BE49-F238E27FC236}">
                      <a16:creationId xmlns:a16="http://schemas.microsoft.com/office/drawing/2014/main" id="{186D6B70-6295-4C7A-96A8-25A50B94AD96}"/>
                    </a:ext>
                  </a:extLst>
                </p:cNvPr>
                <p:cNvPicPr/>
                <p:nvPr/>
              </p:nvPicPr>
              <p:blipFill>
                <a:blip r:embed="rId273"/>
                <a:stretch>
                  <a:fillRect/>
                </a:stretch>
              </p:blipFill>
              <p:spPr>
                <a:xfrm>
                  <a:off x="1562699" y="6335611"/>
                  <a:ext cx="14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38" name="Freihand 137">
                  <a:extLst>
                    <a:ext uri="{FF2B5EF4-FFF2-40B4-BE49-F238E27FC236}">
                      <a16:creationId xmlns:a16="http://schemas.microsoft.com/office/drawing/2014/main" id="{C3D97195-6903-49A5-A9E4-08C3B64FDD96}"/>
                    </a:ext>
                  </a:extLst>
                </p14:cNvPr>
                <p14:cNvContentPartPr/>
                <p14:nvPr/>
              </p14:nvContentPartPr>
              <p14:xfrm>
                <a:off x="1508699" y="6441811"/>
                <a:ext cx="150840" cy="20160"/>
              </p14:xfrm>
            </p:contentPart>
          </mc:Choice>
          <mc:Fallback>
            <p:pic>
              <p:nvPicPr>
                <p:cNvPr id="138" name="Freihand 137">
                  <a:extLst>
                    <a:ext uri="{FF2B5EF4-FFF2-40B4-BE49-F238E27FC236}">
                      <a16:creationId xmlns:a16="http://schemas.microsoft.com/office/drawing/2014/main" id="{C3D97195-6903-49A5-A9E4-08C3B64FDD96}"/>
                    </a:ext>
                  </a:extLst>
                </p:cNvPr>
                <p:cNvPicPr/>
                <p:nvPr/>
              </p:nvPicPr>
              <p:blipFill>
                <a:blip r:embed="rId275"/>
                <a:stretch>
                  <a:fillRect/>
                </a:stretch>
              </p:blipFill>
              <p:spPr>
                <a:xfrm>
                  <a:off x="1504379" y="6437491"/>
                  <a:ext cx="159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39" name="Freihand 138">
                  <a:extLst>
                    <a:ext uri="{FF2B5EF4-FFF2-40B4-BE49-F238E27FC236}">
                      <a16:creationId xmlns:a16="http://schemas.microsoft.com/office/drawing/2014/main" id="{933F9DEB-CDD7-4BCC-A337-DF1B0E359D9E}"/>
                    </a:ext>
                  </a:extLst>
                </p14:cNvPr>
                <p14:cNvContentPartPr/>
                <p14:nvPr/>
              </p14:nvContentPartPr>
              <p14:xfrm>
                <a:off x="1493219" y="6306091"/>
                <a:ext cx="108000" cy="14400"/>
              </p14:xfrm>
            </p:contentPart>
          </mc:Choice>
          <mc:Fallback>
            <p:pic>
              <p:nvPicPr>
                <p:cNvPr id="139" name="Freihand 138">
                  <a:extLst>
                    <a:ext uri="{FF2B5EF4-FFF2-40B4-BE49-F238E27FC236}">
                      <a16:creationId xmlns:a16="http://schemas.microsoft.com/office/drawing/2014/main" id="{933F9DEB-CDD7-4BCC-A337-DF1B0E359D9E}"/>
                    </a:ext>
                  </a:extLst>
                </p:cNvPr>
                <p:cNvPicPr/>
                <p:nvPr/>
              </p:nvPicPr>
              <p:blipFill>
                <a:blip r:embed="rId277"/>
                <a:stretch>
                  <a:fillRect/>
                </a:stretch>
              </p:blipFill>
              <p:spPr>
                <a:xfrm>
                  <a:off x="1488899" y="6301771"/>
                  <a:ext cx="116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0" name="Freihand 139">
                  <a:extLst>
                    <a:ext uri="{FF2B5EF4-FFF2-40B4-BE49-F238E27FC236}">
                      <a16:creationId xmlns:a16="http://schemas.microsoft.com/office/drawing/2014/main" id="{A9B691D3-B11F-4411-9E70-B8A0783D1269}"/>
                    </a:ext>
                  </a:extLst>
                </p14:cNvPr>
                <p14:cNvContentPartPr/>
                <p14:nvPr/>
              </p14:nvContentPartPr>
              <p14:xfrm>
                <a:off x="1639379" y="6386371"/>
                <a:ext cx="127800" cy="89640"/>
              </p14:xfrm>
            </p:contentPart>
          </mc:Choice>
          <mc:Fallback>
            <p:pic>
              <p:nvPicPr>
                <p:cNvPr id="140" name="Freihand 139">
                  <a:extLst>
                    <a:ext uri="{FF2B5EF4-FFF2-40B4-BE49-F238E27FC236}">
                      <a16:creationId xmlns:a16="http://schemas.microsoft.com/office/drawing/2014/main" id="{A9B691D3-B11F-4411-9E70-B8A0783D1269}"/>
                    </a:ext>
                  </a:extLst>
                </p:cNvPr>
                <p:cNvPicPr/>
                <p:nvPr/>
              </p:nvPicPr>
              <p:blipFill>
                <a:blip r:embed="rId279"/>
                <a:stretch>
                  <a:fillRect/>
                </a:stretch>
              </p:blipFill>
              <p:spPr>
                <a:xfrm>
                  <a:off x="1635059" y="6382051"/>
                  <a:ext cx="136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1" name="Freihand 140">
                  <a:extLst>
                    <a:ext uri="{FF2B5EF4-FFF2-40B4-BE49-F238E27FC236}">
                      <a16:creationId xmlns:a16="http://schemas.microsoft.com/office/drawing/2014/main" id="{82AC23BD-4535-4171-8ED5-C7E5597B1245}"/>
                    </a:ext>
                  </a:extLst>
                </p14:cNvPr>
                <p14:cNvContentPartPr/>
                <p14:nvPr/>
              </p14:nvContentPartPr>
              <p14:xfrm>
                <a:off x="1780139" y="6295291"/>
                <a:ext cx="114840" cy="195480"/>
              </p14:xfrm>
            </p:contentPart>
          </mc:Choice>
          <mc:Fallback>
            <p:pic>
              <p:nvPicPr>
                <p:cNvPr id="141" name="Freihand 140">
                  <a:extLst>
                    <a:ext uri="{FF2B5EF4-FFF2-40B4-BE49-F238E27FC236}">
                      <a16:creationId xmlns:a16="http://schemas.microsoft.com/office/drawing/2014/main" id="{82AC23BD-4535-4171-8ED5-C7E5597B1245}"/>
                    </a:ext>
                  </a:extLst>
                </p:cNvPr>
                <p:cNvPicPr/>
                <p:nvPr/>
              </p:nvPicPr>
              <p:blipFill>
                <a:blip r:embed="rId281"/>
                <a:stretch>
                  <a:fillRect/>
                </a:stretch>
              </p:blipFill>
              <p:spPr>
                <a:xfrm>
                  <a:off x="1775819" y="6290971"/>
                  <a:ext cx="123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2" name="Freihand 141">
                  <a:extLst>
                    <a:ext uri="{FF2B5EF4-FFF2-40B4-BE49-F238E27FC236}">
                      <a16:creationId xmlns:a16="http://schemas.microsoft.com/office/drawing/2014/main" id="{DF2DFE15-ACE8-46AB-A82A-3857F75DCD96}"/>
                    </a:ext>
                  </a:extLst>
                </p14:cNvPr>
                <p14:cNvContentPartPr/>
                <p14:nvPr/>
              </p14:nvContentPartPr>
              <p14:xfrm>
                <a:off x="1910819" y="6316891"/>
                <a:ext cx="213120" cy="146160"/>
              </p14:xfrm>
            </p:contentPart>
          </mc:Choice>
          <mc:Fallback>
            <p:pic>
              <p:nvPicPr>
                <p:cNvPr id="142" name="Freihand 141">
                  <a:extLst>
                    <a:ext uri="{FF2B5EF4-FFF2-40B4-BE49-F238E27FC236}">
                      <a16:creationId xmlns:a16="http://schemas.microsoft.com/office/drawing/2014/main" id="{DF2DFE15-ACE8-46AB-A82A-3857F75DCD96}"/>
                    </a:ext>
                  </a:extLst>
                </p:cNvPr>
                <p:cNvPicPr/>
                <p:nvPr/>
              </p:nvPicPr>
              <p:blipFill>
                <a:blip r:embed="rId283"/>
                <a:stretch>
                  <a:fillRect/>
                </a:stretch>
              </p:blipFill>
              <p:spPr>
                <a:xfrm>
                  <a:off x="1906499" y="6312571"/>
                  <a:ext cx="221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43" name="Freihand 142">
                  <a:extLst>
                    <a:ext uri="{FF2B5EF4-FFF2-40B4-BE49-F238E27FC236}">
                      <a16:creationId xmlns:a16="http://schemas.microsoft.com/office/drawing/2014/main" id="{70E20678-D04E-430F-8F54-D7B6AB670C64}"/>
                    </a:ext>
                  </a:extLst>
                </p14:cNvPr>
                <p14:cNvContentPartPr/>
                <p14:nvPr/>
              </p14:nvContentPartPr>
              <p14:xfrm>
                <a:off x="2104139" y="6326611"/>
                <a:ext cx="23040" cy="31320"/>
              </p14:xfrm>
            </p:contentPart>
          </mc:Choice>
          <mc:Fallback>
            <p:pic>
              <p:nvPicPr>
                <p:cNvPr id="143" name="Freihand 142">
                  <a:extLst>
                    <a:ext uri="{FF2B5EF4-FFF2-40B4-BE49-F238E27FC236}">
                      <a16:creationId xmlns:a16="http://schemas.microsoft.com/office/drawing/2014/main" id="{70E20678-D04E-430F-8F54-D7B6AB670C64}"/>
                    </a:ext>
                  </a:extLst>
                </p:cNvPr>
                <p:cNvPicPr/>
                <p:nvPr/>
              </p:nvPicPr>
              <p:blipFill>
                <a:blip r:embed="rId285"/>
                <a:stretch>
                  <a:fillRect/>
                </a:stretch>
              </p:blipFill>
              <p:spPr>
                <a:xfrm>
                  <a:off x="2099819" y="6322291"/>
                  <a:ext cx="31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44" name="Freihand 143">
                  <a:extLst>
                    <a:ext uri="{FF2B5EF4-FFF2-40B4-BE49-F238E27FC236}">
                      <a16:creationId xmlns:a16="http://schemas.microsoft.com/office/drawing/2014/main" id="{879C5E92-B376-41C7-98B2-2C3CF4D7AB52}"/>
                    </a:ext>
                  </a:extLst>
                </p14:cNvPr>
                <p14:cNvContentPartPr/>
                <p14:nvPr/>
              </p14:nvContentPartPr>
              <p14:xfrm>
                <a:off x="2136899" y="6382051"/>
                <a:ext cx="168480" cy="60120"/>
              </p14:xfrm>
            </p:contentPart>
          </mc:Choice>
          <mc:Fallback>
            <p:pic>
              <p:nvPicPr>
                <p:cNvPr id="144" name="Freihand 143">
                  <a:extLst>
                    <a:ext uri="{FF2B5EF4-FFF2-40B4-BE49-F238E27FC236}">
                      <a16:creationId xmlns:a16="http://schemas.microsoft.com/office/drawing/2014/main" id="{879C5E92-B376-41C7-98B2-2C3CF4D7AB52}"/>
                    </a:ext>
                  </a:extLst>
                </p:cNvPr>
                <p:cNvPicPr/>
                <p:nvPr/>
              </p:nvPicPr>
              <p:blipFill>
                <a:blip r:embed="rId287"/>
                <a:stretch>
                  <a:fillRect/>
                </a:stretch>
              </p:blipFill>
              <p:spPr>
                <a:xfrm>
                  <a:off x="2132579" y="6377731"/>
                  <a:ext cx="177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45" name="Freihand 144">
                  <a:extLst>
                    <a:ext uri="{FF2B5EF4-FFF2-40B4-BE49-F238E27FC236}">
                      <a16:creationId xmlns:a16="http://schemas.microsoft.com/office/drawing/2014/main" id="{A000DFB8-C6E8-4B12-A3E5-3684803ABE38}"/>
                    </a:ext>
                  </a:extLst>
                </p14:cNvPr>
                <p14:cNvContentPartPr/>
                <p14:nvPr/>
              </p14:nvContentPartPr>
              <p14:xfrm>
                <a:off x="2493659" y="6389611"/>
                <a:ext cx="172440" cy="51120"/>
              </p14:xfrm>
            </p:contentPart>
          </mc:Choice>
          <mc:Fallback>
            <p:pic>
              <p:nvPicPr>
                <p:cNvPr id="145" name="Freihand 144">
                  <a:extLst>
                    <a:ext uri="{FF2B5EF4-FFF2-40B4-BE49-F238E27FC236}">
                      <a16:creationId xmlns:a16="http://schemas.microsoft.com/office/drawing/2014/main" id="{A000DFB8-C6E8-4B12-A3E5-3684803ABE38}"/>
                    </a:ext>
                  </a:extLst>
                </p:cNvPr>
                <p:cNvPicPr/>
                <p:nvPr/>
              </p:nvPicPr>
              <p:blipFill>
                <a:blip r:embed="rId289"/>
                <a:stretch>
                  <a:fillRect/>
                </a:stretch>
              </p:blipFill>
              <p:spPr>
                <a:xfrm>
                  <a:off x="2489339" y="6385291"/>
                  <a:ext cx="1810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46" name="Freihand 145">
                  <a:extLst>
                    <a:ext uri="{FF2B5EF4-FFF2-40B4-BE49-F238E27FC236}">
                      <a16:creationId xmlns:a16="http://schemas.microsoft.com/office/drawing/2014/main" id="{65D6E10A-D154-49E2-B599-E1D187CA7365}"/>
                    </a:ext>
                  </a:extLst>
                </p14:cNvPr>
                <p14:cNvContentPartPr/>
                <p14:nvPr/>
              </p14:nvContentPartPr>
              <p14:xfrm>
                <a:off x="2655659" y="6339211"/>
                <a:ext cx="51480" cy="10800"/>
              </p14:xfrm>
            </p:contentPart>
          </mc:Choice>
          <mc:Fallback>
            <p:pic>
              <p:nvPicPr>
                <p:cNvPr id="146" name="Freihand 145">
                  <a:extLst>
                    <a:ext uri="{FF2B5EF4-FFF2-40B4-BE49-F238E27FC236}">
                      <a16:creationId xmlns:a16="http://schemas.microsoft.com/office/drawing/2014/main" id="{65D6E10A-D154-49E2-B599-E1D187CA7365}"/>
                    </a:ext>
                  </a:extLst>
                </p:cNvPr>
                <p:cNvPicPr/>
                <p:nvPr/>
              </p:nvPicPr>
              <p:blipFill>
                <a:blip r:embed="rId291"/>
                <a:stretch>
                  <a:fillRect/>
                </a:stretch>
              </p:blipFill>
              <p:spPr>
                <a:xfrm>
                  <a:off x="2651339" y="6334891"/>
                  <a:ext cx="60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47" name="Freihand 146">
                  <a:extLst>
                    <a:ext uri="{FF2B5EF4-FFF2-40B4-BE49-F238E27FC236}">
                      <a16:creationId xmlns:a16="http://schemas.microsoft.com/office/drawing/2014/main" id="{CFBB32C7-9A36-48E0-A8D5-356452E5FA59}"/>
                    </a:ext>
                  </a:extLst>
                </p14:cNvPr>
                <p14:cNvContentPartPr/>
                <p14:nvPr/>
              </p14:nvContentPartPr>
              <p14:xfrm>
                <a:off x="2731979" y="6364771"/>
                <a:ext cx="90360" cy="73440"/>
              </p14:xfrm>
            </p:contentPart>
          </mc:Choice>
          <mc:Fallback>
            <p:pic>
              <p:nvPicPr>
                <p:cNvPr id="147" name="Freihand 146">
                  <a:extLst>
                    <a:ext uri="{FF2B5EF4-FFF2-40B4-BE49-F238E27FC236}">
                      <a16:creationId xmlns:a16="http://schemas.microsoft.com/office/drawing/2014/main" id="{CFBB32C7-9A36-48E0-A8D5-356452E5FA59}"/>
                    </a:ext>
                  </a:extLst>
                </p:cNvPr>
                <p:cNvPicPr/>
                <p:nvPr/>
              </p:nvPicPr>
              <p:blipFill>
                <a:blip r:embed="rId293"/>
                <a:stretch>
                  <a:fillRect/>
                </a:stretch>
              </p:blipFill>
              <p:spPr>
                <a:xfrm>
                  <a:off x="2727659" y="6360451"/>
                  <a:ext cx="99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48" name="Freihand 147">
                  <a:extLst>
                    <a:ext uri="{FF2B5EF4-FFF2-40B4-BE49-F238E27FC236}">
                      <a16:creationId xmlns:a16="http://schemas.microsoft.com/office/drawing/2014/main" id="{B9229F24-2B14-400C-B963-7E4C717530C5}"/>
                    </a:ext>
                  </a:extLst>
                </p14:cNvPr>
                <p14:cNvContentPartPr/>
                <p14:nvPr/>
              </p14:nvContentPartPr>
              <p14:xfrm>
                <a:off x="2841779" y="6365131"/>
                <a:ext cx="163800" cy="87480"/>
              </p14:xfrm>
            </p:contentPart>
          </mc:Choice>
          <mc:Fallback>
            <p:pic>
              <p:nvPicPr>
                <p:cNvPr id="148" name="Freihand 147">
                  <a:extLst>
                    <a:ext uri="{FF2B5EF4-FFF2-40B4-BE49-F238E27FC236}">
                      <a16:creationId xmlns:a16="http://schemas.microsoft.com/office/drawing/2014/main" id="{B9229F24-2B14-400C-B963-7E4C717530C5}"/>
                    </a:ext>
                  </a:extLst>
                </p:cNvPr>
                <p:cNvPicPr/>
                <p:nvPr/>
              </p:nvPicPr>
              <p:blipFill>
                <a:blip r:embed="rId295"/>
                <a:stretch>
                  <a:fillRect/>
                </a:stretch>
              </p:blipFill>
              <p:spPr>
                <a:xfrm>
                  <a:off x="2837459" y="6360811"/>
                  <a:ext cx="172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49" name="Freihand 148">
                  <a:extLst>
                    <a:ext uri="{FF2B5EF4-FFF2-40B4-BE49-F238E27FC236}">
                      <a16:creationId xmlns:a16="http://schemas.microsoft.com/office/drawing/2014/main" id="{7AA626EE-E725-41FA-BF3D-F399BF7A0B91}"/>
                    </a:ext>
                  </a:extLst>
                </p14:cNvPr>
                <p14:cNvContentPartPr/>
                <p14:nvPr/>
              </p14:nvContentPartPr>
              <p14:xfrm>
                <a:off x="2994419" y="6368011"/>
                <a:ext cx="108000" cy="64800"/>
              </p14:xfrm>
            </p:contentPart>
          </mc:Choice>
          <mc:Fallback>
            <p:pic>
              <p:nvPicPr>
                <p:cNvPr id="149" name="Freihand 148">
                  <a:extLst>
                    <a:ext uri="{FF2B5EF4-FFF2-40B4-BE49-F238E27FC236}">
                      <a16:creationId xmlns:a16="http://schemas.microsoft.com/office/drawing/2014/main" id="{7AA626EE-E725-41FA-BF3D-F399BF7A0B91}"/>
                    </a:ext>
                  </a:extLst>
                </p:cNvPr>
                <p:cNvPicPr/>
                <p:nvPr/>
              </p:nvPicPr>
              <p:blipFill>
                <a:blip r:embed="rId297"/>
                <a:stretch>
                  <a:fillRect/>
                </a:stretch>
              </p:blipFill>
              <p:spPr>
                <a:xfrm>
                  <a:off x="2990099" y="6363691"/>
                  <a:ext cx="116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50" name="Freihand 149">
                  <a:extLst>
                    <a:ext uri="{FF2B5EF4-FFF2-40B4-BE49-F238E27FC236}">
                      <a16:creationId xmlns:a16="http://schemas.microsoft.com/office/drawing/2014/main" id="{67F3563F-5F4D-4C07-BE2E-7CE617FE74AF}"/>
                    </a:ext>
                  </a:extLst>
                </p14:cNvPr>
                <p14:cNvContentPartPr/>
                <p14:nvPr/>
              </p14:nvContentPartPr>
              <p14:xfrm>
                <a:off x="3102779" y="6352531"/>
                <a:ext cx="78480" cy="85680"/>
              </p14:xfrm>
            </p:contentPart>
          </mc:Choice>
          <mc:Fallback>
            <p:pic>
              <p:nvPicPr>
                <p:cNvPr id="150" name="Freihand 149">
                  <a:extLst>
                    <a:ext uri="{FF2B5EF4-FFF2-40B4-BE49-F238E27FC236}">
                      <a16:creationId xmlns:a16="http://schemas.microsoft.com/office/drawing/2014/main" id="{67F3563F-5F4D-4C07-BE2E-7CE617FE74AF}"/>
                    </a:ext>
                  </a:extLst>
                </p:cNvPr>
                <p:cNvPicPr/>
                <p:nvPr/>
              </p:nvPicPr>
              <p:blipFill>
                <a:blip r:embed="rId299"/>
                <a:stretch>
                  <a:fillRect/>
                </a:stretch>
              </p:blipFill>
              <p:spPr>
                <a:xfrm>
                  <a:off x="3098459" y="6348211"/>
                  <a:ext cx="87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51" name="Freihand 150">
                  <a:extLst>
                    <a:ext uri="{FF2B5EF4-FFF2-40B4-BE49-F238E27FC236}">
                      <a16:creationId xmlns:a16="http://schemas.microsoft.com/office/drawing/2014/main" id="{2C05B034-A6F1-412C-978A-171316879820}"/>
                    </a:ext>
                  </a:extLst>
                </p14:cNvPr>
                <p14:cNvContentPartPr/>
                <p14:nvPr/>
              </p14:nvContentPartPr>
              <p14:xfrm>
                <a:off x="3216539" y="6361171"/>
                <a:ext cx="53640" cy="40680"/>
              </p14:xfrm>
            </p:contentPart>
          </mc:Choice>
          <mc:Fallback>
            <p:pic>
              <p:nvPicPr>
                <p:cNvPr id="151" name="Freihand 150">
                  <a:extLst>
                    <a:ext uri="{FF2B5EF4-FFF2-40B4-BE49-F238E27FC236}">
                      <a16:creationId xmlns:a16="http://schemas.microsoft.com/office/drawing/2014/main" id="{2C05B034-A6F1-412C-978A-171316879820}"/>
                    </a:ext>
                  </a:extLst>
                </p:cNvPr>
                <p:cNvPicPr/>
                <p:nvPr/>
              </p:nvPicPr>
              <p:blipFill>
                <a:blip r:embed="rId301"/>
                <a:stretch>
                  <a:fillRect/>
                </a:stretch>
              </p:blipFill>
              <p:spPr>
                <a:xfrm>
                  <a:off x="3212219" y="6356851"/>
                  <a:ext cx="622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52" name="Freihand 151">
                  <a:extLst>
                    <a:ext uri="{FF2B5EF4-FFF2-40B4-BE49-F238E27FC236}">
                      <a16:creationId xmlns:a16="http://schemas.microsoft.com/office/drawing/2014/main" id="{5B6B89A0-C3CB-4004-A3CB-E14852CA668D}"/>
                    </a:ext>
                  </a:extLst>
                </p14:cNvPr>
                <p14:cNvContentPartPr/>
                <p14:nvPr/>
              </p14:nvContentPartPr>
              <p14:xfrm>
                <a:off x="3232739" y="6341011"/>
                <a:ext cx="100800" cy="74520"/>
              </p14:xfrm>
            </p:contentPart>
          </mc:Choice>
          <mc:Fallback>
            <p:pic>
              <p:nvPicPr>
                <p:cNvPr id="152" name="Freihand 151">
                  <a:extLst>
                    <a:ext uri="{FF2B5EF4-FFF2-40B4-BE49-F238E27FC236}">
                      <a16:creationId xmlns:a16="http://schemas.microsoft.com/office/drawing/2014/main" id="{5B6B89A0-C3CB-4004-A3CB-E14852CA668D}"/>
                    </a:ext>
                  </a:extLst>
                </p:cNvPr>
                <p:cNvPicPr/>
                <p:nvPr/>
              </p:nvPicPr>
              <p:blipFill>
                <a:blip r:embed="rId303"/>
                <a:stretch>
                  <a:fillRect/>
                </a:stretch>
              </p:blipFill>
              <p:spPr>
                <a:xfrm>
                  <a:off x="3228419" y="6336691"/>
                  <a:ext cx="109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53" name="Freihand 152">
                  <a:extLst>
                    <a:ext uri="{FF2B5EF4-FFF2-40B4-BE49-F238E27FC236}">
                      <a16:creationId xmlns:a16="http://schemas.microsoft.com/office/drawing/2014/main" id="{17079926-222F-4233-B32F-CBDC3EC1E3D2}"/>
                    </a:ext>
                  </a:extLst>
                </p14:cNvPr>
                <p14:cNvContentPartPr/>
                <p14:nvPr/>
              </p14:nvContentPartPr>
              <p14:xfrm>
                <a:off x="3324539" y="6297811"/>
                <a:ext cx="148680" cy="105480"/>
              </p14:xfrm>
            </p:contentPart>
          </mc:Choice>
          <mc:Fallback>
            <p:pic>
              <p:nvPicPr>
                <p:cNvPr id="153" name="Freihand 152">
                  <a:extLst>
                    <a:ext uri="{FF2B5EF4-FFF2-40B4-BE49-F238E27FC236}">
                      <a16:creationId xmlns:a16="http://schemas.microsoft.com/office/drawing/2014/main" id="{17079926-222F-4233-B32F-CBDC3EC1E3D2}"/>
                    </a:ext>
                  </a:extLst>
                </p:cNvPr>
                <p:cNvPicPr/>
                <p:nvPr/>
              </p:nvPicPr>
              <p:blipFill>
                <a:blip r:embed="rId305"/>
                <a:stretch>
                  <a:fillRect/>
                </a:stretch>
              </p:blipFill>
              <p:spPr>
                <a:xfrm>
                  <a:off x="3320219" y="6293491"/>
                  <a:ext cx="157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1" name="Freihand 180">
                  <a:extLst>
                    <a:ext uri="{FF2B5EF4-FFF2-40B4-BE49-F238E27FC236}">
                      <a16:creationId xmlns:a16="http://schemas.microsoft.com/office/drawing/2014/main" id="{D6BA7EAD-3D02-455C-8DC0-F49C0C2524CD}"/>
                    </a:ext>
                  </a:extLst>
                </p14:cNvPr>
                <p14:cNvContentPartPr/>
                <p14:nvPr/>
              </p14:nvContentPartPr>
              <p14:xfrm>
                <a:off x="1534979" y="6529291"/>
                <a:ext cx="101160" cy="202320"/>
              </p14:xfrm>
            </p:contentPart>
          </mc:Choice>
          <mc:Fallback>
            <p:pic>
              <p:nvPicPr>
                <p:cNvPr id="181" name="Freihand 180">
                  <a:extLst>
                    <a:ext uri="{FF2B5EF4-FFF2-40B4-BE49-F238E27FC236}">
                      <a16:creationId xmlns:a16="http://schemas.microsoft.com/office/drawing/2014/main" id="{D6BA7EAD-3D02-455C-8DC0-F49C0C2524CD}"/>
                    </a:ext>
                  </a:extLst>
                </p:cNvPr>
                <p:cNvPicPr/>
                <p:nvPr/>
              </p:nvPicPr>
              <p:blipFill>
                <a:blip r:embed="rId307"/>
                <a:stretch>
                  <a:fillRect/>
                </a:stretch>
              </p:blipFill>
              <p:spPr>
                <a:xfrm>
                  <a:off x="1530659" y="6524971"/>
                  <a:ext cx="1098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2" name="Freihand 181">
                  <a:extLst>
                    <a:ext uri="{FF2B5EF4-FFF2-40B4-BE49-F238E27FC236}">
                      <a16:creationId xmlns:a16="http://schemas.microsoft.com/office/drawing/2014/main" id="{EAA4189F-1A90-46C9-BDF6-68BDE7938A91}"/>
                    </a:ext>
                  </a:extLst>
                </p14:cNvPr>
                <p14:cNvContentPartPr/>
                <p14:nvPr/>
              </p14:nvContentPartPr>
              <p14:xfrm>
                <a:off x="1674299" y="6618571"/>
                <a:ext cx="158400" cy="99000"/>
              </p14:xfrm>
            </p:contentPart>
          </mc:Choice>
          <mc:Fallback>
            <p:pic>
              <p:nvPicPr>
                <p:cNvPr id="182" name="Freihand 181">
                  <a:extLst>
                    <a:ext uri="{FF2B5EF4-FFF2-40B4-BE49-F238E27FC236}">
                      <a16:creationId xmlns:a16="http://schemas.microsoft.com/office/drawing/2014/main" id="{EAA4189F-1A90-46C9-BDF6-68BDE7938A91}"/>
                    </a:ext>
                  </a:extLst>
                </p:cNvPr>
                <p:cNvPicPr/>
                <p:nvPr/>
              </p:nvPicPr>
              <p:blipFill>
                <a:blip r:embed="rId309"/>
                <a:stretch>
                  <a:fillRect/>
                </a:stretch>
              </p:blipFill>
              <p:spPr>
                <a:xfrm>
                  <a:off x="1669979" y="6614251"/>
                  <a:ext cx="167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3" name="Freihand 182">
                  <a:extLst>
                    <a:ext uri="{FF2B5EF4-FFF2-40B4-BE49-F238E27FC236}">
                      <a16:creationId xmlns:a16="http://schemas.microsoft.com/office/drawing/2014/main" id="{D640E959-3501-4355-84CC-491044F73264}"/>
                    </a:ext>
                  </a:extLst>
                </p14:cNvPr>
                <p14:cNvContentPartPr/>
                <p14:nvPr/>
              </p14:nvContentPartPr>
              <p14:xfrm>
                <a:off x="1867259" y="6544771"/>
                <a:ext cx="285840" cy="247680"/>
              </p14:xfrm>
            </p:contentPart>
          </mc:Choice>
          <mc:Fallback>
            <p:pic>
              <p:nvPicPr>
                <p:cNvPr id="183" name="Freihand 182">
                  <a:extLst>
                    <a:ext uri="{FF2B5EF4-FFF2-40B4-BE49-F238E27FC236}">
                      <a16:creationId xmlns:a16="http://schemas.microsoft.com/office/drawing/2014/main" id="{D640E959-3501-4355-84CC-491044F73264}"/>
                    </a:ext>
                  </a:extLst>
                </p:cNvPr>
                <p:cNvPicPr/>
                <p:nvPr/>
              </p:nvPicPr>
              <p:blipFill>
                <a:blip r:embed="rId311"/>
                <a:stretch>
                  <a:fillRect/>
                </a:stretch>
              </p:blipFill>
              <p:spPr>
                <a:xfrm>
                  <a:off x="1862939" y="6540451"/>
                  <a:ext cx="2944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5" name="Freihand 184">
                  <a:extLst>
                    <a:ext uri="{FF2B5EF4-FFF2-40B4-BE49-F238E27FC236}">
                      <a16:creationId xmlns:a16="http://schemas.microsoft.com/office/drawing/2014/main" id="{F333F3C4-34C3-41D5-BFB0-8DE9CBF773B7}"/>
                    </a:ext>
                  </a:extLst>
                </p14:cNvPr>
                <p14:cNvContentPartPr/>
                <p14:nvPr/>
              </p14:nvContentPartPr>
              <p14:xfrm>
                <a:off x="2391419" y="6579691"/>
                <a:ext cx="125280" cy="102960"/>
              </p14:xfrm>
            </p:contentPart>
          </mc:Choice>
          <mc:Fallback>
            <p:pic>
              <p:nvPicPr>
                <p:cNvPr id="185" name="Freihand 184">
                  <a:extLst>
                    <a:ext uri="{FF2B5EF4-FFF2-40B4-BE49-F238E27FC236}">
                      <a16:creationId xmlns:a16="http://schemas.microsoft.com/office/drawing/2014/main" id="{F333F3C4-34C3-41D5-BFB0-8DE9CBF773B7}"/>
                    </a:ext>
                  </a:extLst>
                </p:cNvPr>
                <p:cNvPicPr/>
                <p:nvPr/>
              </p:nvPicPr>
              <p:blipFill>
                <a:blip r:embed="rId313"/>
                <a:stretch>
                  <a:fillRect/>
                </a:stretch>
              </p:blipFill>
              <p:spPr>
                <a:xfrm>
                  <a:off x="2387099" y="6575371"/>
                  <a:ext cx="1339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6" name="Freihand 185">
                  <a:extLst>
                    <a:ext uri="{FF2B5EF4-FFF2-40B4-BE49-F238E27FC236}">
                      <a16:creationId xmlns:a16="http://schemas.microsoft.com/office/drawing/2014/main" id="{C5D17A3A-FC12-458D-908F-95CE52D68546}"/>
                    </a:ext>
                  </a:extLst>
                </p14:cNvPr>
                <p14:cNvContentPartPr/>
                <p14:nvPr/>
              </p14:nvContentPartPr>
              <p14:xfrm>
                <a:off x="2510939" y="6609571"/>
                <a:ext cx="279360" cy="69480"/>
              </p14:xfrm>
            </p:contentPart>
          </mc:Choice>
          <mc:Fallback>
            <p:pic>
              <p:nvPicPr>
                <p:cNvPr id="186" name="Freihand 185">
                  <a:extLst>
                    <a:ext uri="{FF2B5EF4-FFF2-40B4-BE49-F238E27FC236}">
                      <a16:creationId xmlns:a16="http://schemas.microsoft.com/office/drawing/2014/main" id="{C5D17A3A-FC12-458D-908F-95CE52D68546}"/>
                    </a:ext>
                  </a:extLst>
                </p:cNvPr>
                <p:cNvPicPr/>
                <p:nvPr/>
              </p:nvPicPr>
              <p:blipFill>
                <a:blip r:embed="rId315"/>
                <a:stretch>
                  <a:fillRect/>
                </a:stretch>
              </p:blipFill>
              <p:spPr>
                <a:xfrm>
                  <a:off x="2506619" y="6605251"/>
                  <a:ext cx="288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7" name="Freihand 186">
                  <a:extLst>
                    <a:ext uri="{FF2B5EF4-FFF2-40B4-BE49-F238E27FC236}">
                      <a16:creationId xmlns:a16="http://schemas.microsoft.com/office/drawing/2014/main" id="{A9057715-2A55-4DB8-9AEF-D1FBC5D4D9F8}"/>
                    </a:ext>
                  </a:extLst>
                </p14:cNvPr>
                <p14:cNvContentPartPr/>
                <p14:nvPr/>
              </p14:nvContentPartPr>
              <p14:xfrm>
                <a:off x="2884259" y="6619651"/>
                <a:ext cx="110160" cy="84960"/>
              </p14:xfrm>
            </p:contentPart>
          </mc:Choice>
          <mc:Fallback>
            <p:pic>
              <p:nvPicPr>
                <p:cNvPr id="187" name="Freihand 186">
                  <a:extLst>
                    <a:ext uri="{FF2B5EF4-FFF2-40B4-BE49-F238E27FC236}">
                      <a16:creationId xmlns:a16="http://schemas.microsoft.com/office/drawing/2014/main" id="{A9057715-2A55-4DB8-9AEF-D1FBC5D4D9F8}"/>
                    </a:ext>
                  </a:extLst>
                </p:cNvPr>
                <p:cNvPicPr/>
                <p:nvPr/>
              </p:nvPicPr>
              <p:blipFill>
                <a:blip r:embed="rId317"/>
                <a:stretch>
                  <a:fillRect/>
                </a:stretch>
              </p:blipFill>
              <p:spPr>
                <a:xfrm>
                  <a:off x="2879939" y="6615331"/>
                  <a:ext cx="118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8" name="Freihand 187">
                  <a:extLst>
                    <a:ext uri="{FF2B5EF4-FFF2-40B4-BE49-F238E27FC236}">
                      <a16:creationId xmlns:a16="http://schemas.microsoft.com/office/drawing/2014/main" id="{50D2593F-C488-4B55-B760-77768B138CEB}"/>
                    </a:ext>
                  </a:extLst>
                </p14:cNvPr>
                <p14:cNvContentPartPr/>
                <p14:nvPr/>
              </p14:nvContentPartPr>
              <p14:xfrm>
                <a:off x="3202499" y="6516331"/>
                <a:ext cx="94320" cy="162360"/>
              </p14:xfrm>
            </p:contentPart>
          </mc:Choice>
          <mc:Fallback>
            <p:pic>
              <p:nvPicPr>
                <p:cNvPr id="188" name="Freihand 187">
                  <a:extLst>
                    <a:ext uri="{FF2B5EF4-FFF2-40B4-BE49-F238E27FC236}">
                      <a16:creationId xmlns:a16="http://schemas.microsoft.com/office/drawing/2014/main" id="{50D2593F-C488-4B55-B760-77768B138CEB}"/>
                    </a:ext>
                  </a:extLst>
                </p:cNvPr>
                <p:cNvPicPr/>
                <p:nvPr/>
              </p:nvPicPr>
              <p:blipFill>
                <a:blip r:embed="rId319"/>
                <a:stretch>
                  <a:fillRect/>
                </a:stretch>
              </p:blipFill>
              <p:spPr>
                <a:xfrm>
                  <a:off x="3198179" y="6512011"/>
                  <a:ext cx="102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9" name="Freihand 188">
                  <a:extLst>
                    <a:ext uri="{FF2B5EF4-FFF2-40B4-BE49-F238E27FC236}">
                      <a16:creationId xmlns:a16="http://schemas.microsoft.com/office/drawing/2014/main" id="{4DBFF0D3-6632-488F-9685-4FDFC7747EEE}"/>
                    </a:ext>
                  </a:extLst>
                </p14:cNvPr>
                <p14:cNvContentPartPr/>
                <p14:nvPr/>
              </p14:nvContentPartPr>
              <p14:xfrm>
                <a:off x="3303659" y="6607771"/>
                <a:ext cx="86760" cy="56520"/>
              </p14:xfrm>
            </p:contentPart>
          </mc:Choice>
          <mc:Fallback>
            <p:pic>
              <p:nvPicPr>
                <p:cNvPr id="189" name="Freihand 188">
                  <a:extLst>
                    <a:ext uri="{FF2B5EF4-FFF2-40B4-BE49-F238E27FC236}">
                      <a16:creationId xmlns:a16="http://schemas.microsoft.com/office/drawing/2014/main" id="{4DBFF0D3-6632-488F-9685-4FDFC7747EEE}"/>
                    </a:ext>
                  </a:extLst>
                </p:cNvPr>
                <p:cNvPicPr/>
                <p:nvPr/>
              </p:nvPicPr>
              <p:blipFill>
                <a:blip r:embed="rId321"/>
                <a:stretch>
                  <a:fillRect/>
                </a:stretch>
              </p:blipFill>
              <p:spPr>
                <a:xfrm>
                  <a:off x="3299339" y="6603451"/>
                  <a:ext cx="954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0" name="Freihand 189">
                  <a:extLst>
                    <a:ext uri="{FF2B5EF4-FFF2-40B4-BE49-F238E27FC236}">
                      <a16:creationId xmlns:a16="http://schemas.microsoft.com/office/drawing/2014/main" id="{FF27598A-6C57-4010-877A-D0CA7536BE18}"/>
                    </a:ext>
                  </a:extLst>
                </p14:cNvPr>
                <p14:cNvContentPartPr/>
                <p14:nvPr/>
              </p14:nvContentPartPr>
              <p14:xfrm>
                <a:off x="3423179" y="6594091"/>
                <a:ext cx="99360" cy="63720"/>
              </p14:xfrm>
            </p:contentPart>
          </mc:Choice>
          <mc:Fallback>
            <p:pic>
              <p:nvPicPr>
                <p:cNvPr id="190" name="Freihand 189">
                  <a:extLst>
                    <a:ext uri="{FF2B5EF4-FFF2-40B4-BE49-F238E27FC236}">
                      <a16:creationId xmlns:a16="http://schemas.microsoft.com/office/drawing/2014/main" id="{FF27598A-6C57-4010-877A-D0CA7536BE18}"/>
                    </a:ext>
                  </a:extLst>
                </p:cNvPr>
                <p:cNvPicPr/>
                <p:nvPr/>
              </p:nvPicPr>
              <p:blipFill>
                <a:blip r:embed="rId323"/>
                <a:stretch>
                  <a:fillRect/>
                </a:stretch>
              </p:blipFill>
              <p:spPr>
                <a:xfrm>
                  <a:off x="3418859" y="6589771"/>
                  <a:ext cx="108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1" name="Freihand 190">
                  <a:extLst>
                    <a:ext uri="{FF2B5EF4-FFF2-40B4-BE49-F238E27FC236}">
                      <a16:creationId xmlns:a16="http://schemas.microsoft.com/office/drawing/2014/main" id="{69F62184-6CAC-4E7F-8618-3333004F6679}"/>
                    </a:ext>
                  </a:extLst>
                </p14:cNvPr>
                <p14:cNvContentPartPr/>
                <p14:nvPr/>
              </p14:nvContentPartPr>
              <p14:xfrm>
                <a:off x="3558899" y="6509851"/>
                <a:ext cx="108000" cy="141480"/>
              </p14:xfrm>
            </p:contentPart>
          </mc:Choice>
          <mc:Fallback>
            <p:pic>
              <p:nvPicPr>
                <p:cNvPr id="191" name="Freihand 190">
                  <a:extLst>
                    <a:ext uri="{FF2B5EF4-FFF2-40B4-BE49-F238E27FC236}">
                      <a16:creationId xmlns:a16="http://schemas.microsoft.com/office/drawing/2014/main" id="{69F62184-6CAC-4E7F-8618-3333004F6679}"/>
                    </a:ext>
                  </a:extLst>
                </p:cNvPr>
                <p:cNvPicPr/>
                <p:nvPr/>
              </p:nvPicPr>
              <p:blipFill>
                <a:blip r:embed="rId325"/>
                <a:stretch>
                  <a:fillRect/>
                </a:stretch>
              </p:blipFill>
              <p:spPr>
                <a:xfrm>
                  <a:off x="3554579" y="6505531"/>
                  <a:ext cx="116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2" name="Freihand 191">
                  <a:extLst>
                    <a:ext uri="{FF2B5EF4-FFF2-40B4-BE49-F238E27FC236}">
                      <a16:creationId xmlns:a16="http://schemas.microsoft.com/office/drawing/2014/main" id="{8484F092-D238-4A6C-8F4F-C5AE0CC15B5F}"/>
                    </a:ext>
                  </a:extLst>
                </p14:cNvPr>
                <p14:cNvContentPartPr/>
                <p14:nvPr/>
              </p14:nvContentPartPr>
              <p14:xfrm>
                <a:off x="3621179" y="6605611"/>
                <a:ext cx="56160" cy="30960"/>
              </p14:xfrm>
            </p:contentPart>
          </mc:Choice>
          <mc:Fallback>
            <p:pic>
              <p:nvPicPr>
                <p:cNvPr id="192" name="Freihand 191">
                  <a:extLst>
                    <a:ext uri="{FF2B5EF4-FFF2-40B4-BE49-F238E27FC236}">
                      <a16:creationId xmlns:a16="http://schemas.microsoft.com/office/drawing/2014/main" id="{8484F092-D238-4A6C-8F4F-C5AE0CC15B5F}"/>
                    </a:ext>
                  </a:extLst>
                </p:cNvPr>
                <p:cNvPicPr/>
                <p:nvPr/>
              </p:nvPicPr>
              <p:blipFill>
                <a:blip r:embed="rId327"/>
                <a:stretch>
                  <a:fillRect/>
                </a:stretch>
              </p:blipFill>
              <p:spPr>
                <a:xfrm>
                  <a:off x="3616859" y="6601291"/>
                  <a:ext cx="64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3" name="Freihand 192">
                  <a:extLst>
                    <a:ext uri="{FF2B5EF4-FFF2-40B4-BE49-F238E27FC236}">
                      <a16:creationId xmlns:a16="http://schemas.microsoft.com/office/drawing/2014/main" id="{F11A4825-506D-4EF4-A866-BF609D3D1834}"/>
                    </a:ext>
                  </a:extLst>
                </p14:cNvPr>
                <p14:cNvContentPartPr/>
                <p14:nvPr/>
              </p14:nvContentPartPr>
              <p14:xfrm>
                <a:off x="3814499" y="6585811"/>
                <a:ext cx="119160" cy="72720"/>
              </p14:xfrm>
            </p:contentPart>
          </mc:Choice>
          <mc:Fallback>
            <p:pic>
              <p:nvPicPr>
                <p:cNvPr id="193" name="Freihand 192">
                  <a:extLst>
                    <a:ext uri="{FF2B5EF4-FFF2-40B4-BE49-F238E27FC236}">
                      <a16:creationId xmlns:a16="http://schemas.microsoft.com/office/drawing/2014/main" id="{F11A4825-506D-4EF4-A866-BF609D3D1834}"/>
                    </a:ext>
                  </a:extLst>
                </p:cNvPr>
                <p:cNvPicPr/>
                <p:nvPr/>
              </p:nvPicPr>
              <p:blipFill>
                <a:blip r:embed="rId329"/>
                <a:stretch>
                  <a:fillRect/>
                </a:stretch>
              </p:blipFill>
              <p:spPr>
                <a:xfrm>
                  <a:off x="3810179" y="6581491"/>
                  <a:ext cx="127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4" name="Freihand 193">
                  <a:extLst>
                    <a:ext uri="{FF2B5EF4-FFF2-40B4-BE49-F238E27FC236}">
                      <a16:creationId xmlns:a16="http://schemas.microsoft.com/office/drawing/2014/main" id="{C88A0A8E-07FC-4A90-9B7C-5AF9DA13DB2F}"/>
                    </a:ext>
                  </a:extLst>
                </p14:cNvPr>
                <p14:cNvContentPartPr/>
                <p14:nvPr/>
              </p14:nvContentPartPr>
              <p14:xfrm>
                <a:off x="3966419" y="6513091"/>
                <a:ext cx="97560" cy="156600"/>
              </p14:xfrm>
            </p:contentPart>
          </mc:Choice>
          <mc:Fallback>
            <p:pic>
              <p:nvPicPr>
                <p:cNvPr id="194" name="Freihand 193">
                  <a:extLst>
                    <a:ext uri="{FF2B5EF4-FFF2-40B4-BE49-F238E27FC236}">
                      <a16:creationId xmlns:a16="http://schemas.microsoft.com/office/drawing/2014/main" id="{C88A0A8E-07FC-4A90-9B7C-5AF9DA13DB2F}"/>
                    </a:ext>
                  </a:extLst>
                </p:cNvPr>
                <p:cNvPicPr/>
                <p:nvPr/>
              </p:nvPicPr>
              <p:blipFill>
                <a:blip r:embed="rId331"/>
                <a:stretch>
                  <a:fillRect/>
                </a:stretch>
              </p:blipFill>
              <p:spPr>
                <a:xfrm>
                  <a:off x="3962099" y="6508771"/>
                  <a:ext cx="1062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5" name="Freihand 194">
                  <a:extLst>
                    <a:ext uri="{FF2B5EF4-FFF2-40B4-BE49-F238E27FC236}">
                      <a16:creationId xmlns:a16="http://schemas.microsoft.com/office/drawing/2014/main" id="{DCD89693-9237-429F-B288-E84AAC190F55}"/>
                    </a:ext>
                  </a:extLst>
                </p14:cNvPr>
                <p14:cNvContentPartPr/>
                <p14:nvPr/>
              </p14:nvContentPartPr>
              <p14:xfrm>
                <a:off x="4060379" y="6564931"/>
                <a:ext cx="59040" cy="75240"/>
              </p14:xfrm>
            </p:contentPart>
          </mc:Choice>
          <mc:Fallback>
            <p:pic>
              <p:nvPicPr>
                <p:cNvPr id="195" name="Freihand 194">
                  <a:extLst>
                    <a:ext uri="{FF2B5EF4-FFF2-40B4-BE49-F238E27FC236}">
                      <a16:creationId xmlns:a16="http://schemas.microsoft.com/office/drawing/2014/main" id="{DCD89693-9237-429F-B288-E84AAC190F55}"/>
                    </a:ext>
                  </a:extLst>
                </p:cNvPr>
                <p:cNvPicPr/>
                <p:nvPr/>
              </p:nvPicPr>
              <p:blipFill>
                <a:blip r:embed="rId333"/>
                <a:stretch>
                  <a:fillRect/>
                </a:stretch>
              </p:blipFill>
              <p:spPr>
                <a:xfrm>
                  <a:off x="4056059" y="6560611"/>
                  <a:ext cx="67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6" name="Freihand 195">
                  <a:extLst>
                    <a:ext uri="{FF2B5EF4-FFF2-40B4-BE49-F238E27FC236}">
                      <a16:creationId xmlns:a16="http://schemas.microsoft.com/office/drawing/2014/main" id="{39A9741E-563E-4ABB-BFAE-B969B828D563}"/>
                    </a:ext>
                  </a:extLst>
                </p14:cNvPr>
                <p14:cNvContentPartPr/>
                <p14:nvPr/>
              </p14:nvContentPartPr>
              <p14:xfrm>
                <a:off x="4283219" y="6534691"/>
                <a:ext cx="207720" cy="131400"/>
              </p14:xfrm>
            </p:contentPart>
          </mc:Choice>
          <mc:Fallback>
            <p:pic>
              <p:nvPicPr>
                <p:cNvPr id="196" name="Freihand 195">
                  <a:extLst>
                    <a:ext uri="{FF2B5EF4-FFF2-40B4-BE49-F238E27FC236}">
                      <a16:creationId xmlns:a16="http://schemas.microsoft.com/office/drawing/2014/main" id="{39A9741E-563E-4ABB-BFAE-B969B828D563}"/>
                    </a:ext>
                  </a:extLst>
                </p:cNvPr>
                <p:cNvPicPr/>
                <p:nvPr/>
              </p:nvPicPr>
              <p:blipFill>
                <a:blip r:embed="rId335"/>
                <a:stretch>
                  <a:fillRect/>
                </a:stretch>
              </p:blipFill>
              <p:spPr>
                <a:xfrm>
                  <a:off x="4278899" y="6530371"/>
                  <a:ext cx="216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7" name="Freihand 196">
                  <a:extLst>
                    <a:ext uri="{FF2B5EF4-FFF2-40B4-BE49-F238E27FC236}">
                      <a16:creationId xmlns:a16="http://schemas.microsoft.com/office/drawing/2014/main" id="{30B1FD40-DADA-4309-AC4E-FA6ED0AEB930}"/>
                    </a:ext>
                  </a:extLst>
                </p14:cNvPr>
                <p14:cNvContentPartPr/>
                <p14:nvPr/>
              </p14:nvContentPartPr>
              <p14:xfrm>
                <a:off x="4700459" y="6528931"/>
                <a:ext cx="155160" cy="172440"/>
              </p14:xfrm>
            </p:contentPart>
          </mc:Choice>
          <mc:Fallback>
            <p:pic>
              <p:nvPicPr>
                <p:cNvPr id="197" name="Freihand 196">
                  <a:extLst>
                    <a:ext uri="{FF2B5EF4-FFF2-40B4-BE49-F238E27FC236}">
                      <a16:creationId xmlns:a16="http://schemas.microsoft.com/office/drawing/2014/main" id="{30B1FD40-DADA-4309-AC4E-FA6ED0AEB930}"/>
                    </a:ext>
                  </a:extLst>
                </p:cNvPr>
                <p:cNvPicPr/>
                <p:nvPr/>
              </p:nvPicPr>
              <p:blipFill>
                <a:blip r:embed="rId337"/>
                <a:stretch>
                  <a:fillRect/>
                </a:stretch>
              </p:blipFill>
              <p:spPr>
                <a:xfrm>
                  <a:off x="4696139" y="6524611"/>
                  <a:ext cx="1638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8" name="Freihand 197">
                  <a:extLst>
                    <a:ext uri="{FF2B5EF4-FFF2-40B4-BE49-F238E27FC236}">
                      <a16:creationId xmlns:a16="http://schemas.microsoft.com/office/drawing/2014/main" id="{A1B9E7F3-FCCB-4CA0-B32D-10D0751C3737}"/>
                    </a:ext>
                  </a:extLst>
                </p14:cNvPr>
                <p14:cNvContentPartPr/>
                <p14:nvPr/>
              </p14:nvContentPartPr>
              <p14:xfrm>
                <a:off x="4827179" y="6583291"/>
                <a:ext cx="48600" cy="64800"/>
              </p14:xfrm>
            </p:contentPart>
          </mc:Choice>
          <mc:Fallback>
            <p:pic>
              <p:nvPicPr>
                <p:cNvPr id="198" name="Freihand 197">
                  <a:extLst>
                    <a:ext uri="{FF2B5EF4-FFF2-40B4-BE49-F238E27FC236}">
                      <a16:creationId xmlns:a16="http://schemas.microsoft.com/office/drawing/2014/main" id="{A1B9E7F3-FCCB-4CA0-B32D-10D0751C3737}"/>
                    </a:ext>
                  </a:extLst>
                </p:cNvPr>
                <p:cNvPicPr/>
                <p:nvPr/>
              </p:nvPicPr>
              <p:blipFill>
                <a:blip r:embed="rId339"/>
                <a:stretch>
                  <a:fillRect/>
                </a:stretch>
              </p:blipFill>
              <p:spPr>
                <a:xfrm>
                  <a:off x="4822859" y="6578971"/>
                  <a:ext cx="57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9" name="Freihand 198">
                  <a:extLst>
                    <a:ext uri="{FF2B5EF4-FFF2-40B4-BE49-F238E27FC236}">
                      <a16:creationId xmlns:a16="http://schemas.microsoft.com/office/drawing/2014/main" id="{99CA7FB0-8E3B-4594-AB43-B09BB8852054}"/>
                    </a:ext>
                  </a:extLst>
                </p14:cNvPr>
                <p14:cNvContentPartPr/>
                <p14:nvPr/>
              </p14:nvContentPartPr>
              <p14:xfrm>
                <a:off x="4924019" y="6567811"/>
                <a:ext cx="76320" cy="65880"/>
              </p14:xfrm>
            </p:contentPart>
          </mc:Choice>
          <mc:Fallback>
            <p:pic>
              <p:nvPicPr>
                <p:cNvPr id="199" name="Freihand 198">
                  <a:extLst>
                    <a:ext uri="{FF2B5EF4-FFF2-40B4-BE49-F238E27FC236}">
                      <a16:creationId xmlns:a16="http://schemas.microsoft.com/office/drawing/2014/main" id="{99CA7FB0-8E3B-4594-AB43-B09BB8852054}"/>
                    </a:ext>
                  </a:extLst>
                </p:cNvPr>
                <p:cNvPicPr/>
                <p:nvPr/>
              </p:nvPicPr>
              <p:blipFill>
                <a:blip r:embed="rId341"/>
                <a:stretch>
                  <a:fillRect/>
                </a:stretch>
              </p:blipFill>
              <p:spPr>
                <a:xfrm>
                  <a:off x="4919699" y="6563491"/>
                  <a:ext cx="84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0" name="Freihand 199">
                  <a:extLst>
                    <a:ext uri="{FF2B5EF4-FFF2-40B4-BE49-F238E27FC236}">
                      <a16:creationId xmlns:a16="http://schemas.microsoft.com/office/drawing/2014/main" id="{B75DE90A-6E5F-4E63-91C5-6AF503F49FF5}"/>
                    </a:ext>
                  </a:extLst>
                </p14:cNvPr>
                <p14:cNvContentPartPr/>
                <p14:nvPr/>
              </p14:nvContentPartPr>
              <p14:xfrm>
                <a:off x="5060819" y="6568531"/>
                <a:ext cx="133920" cy="63720"/>
              </p14:xfrm>
            </p:contentPart>
          </mc:Choice>
          <mc:Fallback>
            <p:pic>
              <p:nvPicPr>
                <p:cNvPr id="200" name="Freihand 199">
                  <a:extLst>
                    <a:ext uri="{FF2B5EF4-FFF2-40B4-BE49-F238E27FC236}">
                      <a16:creationId xmlns:a16="http://schemas.microsoft.com/office/drawing/2014/main" id="{B75DE90A-6E5F-4E63-91C5-6AF503F49FF5}"/>
                    </a:ext>
                  </a:extLst>
                </p:cNvPr>
                <p:cNvPicPr/>
                <p:nvPr/>
              </p:nvPicPr>
              <p:blipFill>
                <a:blip r:embed="rId343"/>
                <a:stretch>
                  <a:fillRect/>
                </a:stretch>
              </p:blipFill>
              <p:spPr>
                <a:xfrm>
                  <a:off x="5056499" y="6564211"/>
                  <a:ext cx="142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1" name="Freihand 200">
                  <a:extLst>
                    <a:ext uri="{FF2B5EF4-FFF2-40B4-BE49-F238E27FC236}">
                      <a16:creationId xmlns:a16="http://schemas.microsoft.com/office/drawing/2014/main" id="{3CB7D8A6-2453-45DA-8591-EC3F1213C19A}"/>
                    </a:ext>
                  </a:extLst>
                </p14:cNvPr>
                <p14:cNvContentPartPr/>
                <p14:nvPr/>
              </p14:nvContentPartPr>
              <p14:xfrm>
                <a:off x="5206619" y="6537571"/>
                <a:ext cx="107640" cy="103320"/>
              </p14:xfrm>
            </p:contentPart>
          </mc:Choice>
          <mc:Fallback>
            <p:pic>
              <p:nvPicPr>
                <p:cNvPr id="201" name="Freihand 200">
                  <a:extLst>
                    <a:ext uri="{FF2B5EF4-FFF2-40B4-BE49-F238E27FC236}">
                      <a16:creationId xmlns:a16="http://schemas.microsoft.com/office/drawing/2014/main" id="{3CB7D8A6-2453-45DA-8591-EC3F1213C19A}"/>
                    </a:ext>
                  </a:extLst>
                </p:cNvPr>
                <p:cNvPicPr/>
                <p:nvPr/>
              </p:nvPicPr>
              <p:blipFill>
                <a:blip r:embed="rId345"/>
                <a:stretch>
                  <a:fillRect/>
                </a:stretch>
              </p:blipFill>
              <p:spPr>
                <a:xfrm>
                  <a:off x="5202299" y="6533251"/>
                  <a:ext cx="116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2" name="Freihand 201">
                  <a:extLst>
                    <a:ext uri="{FF2B5EF4-FFF2-40B4-BE49-F238E27FC236}">
                      <a16:creationId xmlns:a16="http://schemas.microsoft.com/office/drawing/2014/main" id="{8646113F-2552-4A67-8C98-E3C876F968EC}"/>
                    </a:ext>
                  </a:extLst>
                </p14:cNvPr>
                <p14:cNvContentPartPr/>
                <p14:nvPr/>
              </p14:nvContentPartPr>
              <p14:xfrm>
                <a:off x="5468699" y="6453691"/>
                <a:ext cx="2880" cy="154440"/>
              </p14:xfrm>
            </p:contentPart>
          </mc:Choice>
          <mc:Fallback>
            <p:pic>
              <p:nvPicPr>
                <p:cNvPr id="202" name="Freihand 201">
                  <a:extLst>
                    <a:ext uri="{FF2B5EF4-FFF2-40B4-BE49-F238E27FC236}">
                      <a16:creationId xmlns:a16="http://schemas.microsoft.com/office/drawing/2014/main" id="{8646113F-2552-4A67-8C98-E3C876F968EC}"/>
                    </a:ext>
                  </a:extLst>
                </p:cNvPr>
                <p:cNvPicPr/>
                <p:nvPr/>
              </p:nvPicPr>
              <p:blipFill>
                <a:blip r:embed="rId347"/>
                <a:stretch>
                  <a:fillRect/>
                </a:stretch>
              </p:blipFill>
              <p:spPr>
                <a:xfrm>
                  <a:off x="5464379" y="6449371"/>
                  <a:ext cx="11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3" name="Freihand 202">
                  <a:extLst>
                    <a:ext uri="{FF2B5EF4-FFF2-40B4-BE49-F238E27FC236}">
                      <a16:creationId xmlns:a16="http://schemas.microsoft.com/office/drawing/2014/main" id="{427ECEBA-B421-4F7C-BCC0-9EE72E05B3A1}"/>
                    </a:ext>
                  </a:extLst>
                </p14:cNvPr>
                <p14:cNvContentPartPr/>
                <p14:nvPr/>
              </p14:nvContentPartPr>
              <p14:xfrm>
                <a:off x="5464739" y="6667531"/>
                <a:ext cx="14760" cy="12600"/>
              </p14:xfrm>
            </p:contentPart>
          </mc:Choice>
          <mc:Fallback>
            <p:pic>
              <p:nvPicPr>
                <p:cNvPr id="203" name="Freihand 202">
                  <a:extLst>
                    <a:ext uri="{FF2B5EF4-FFF2-40B4-BE49-F238E27FC236}">
                      <a16:creationId xmlns:a16="http://schemas.microsoft.com/office/drawing/2014/main" id="{427ECEBA-B421-4F7C-BCC0-9EE72E05B3A1}"/>
                    </a:ext>
                  </a:extLst>
                </p:cNvPr>
                <p:cNvPicPr/>
                <p:nvPr/>
              </p:nvPicPr>
              <p:blipFill>
                <a:blip r:embed="rId349"/>
                <a:stretch>
                  <a:fillRect/>
                </a:stretch>
              </p:blipFill>
              <p:spPr>
                <a:xfrm>
                  <a:off x="5460419" y="6663211"/>
                  <a:ext cx="23400" cy="21240"/>
                </a:xfrm>
                <a:prstGeom prst="rect">
                  <a:avLst/>
                </a:prstGeom>
              </p:spPr>
            </p:pic>
          </mc:Fallback>
        </mc:AlternateContent>
      </p:grpSp>
    </p:spTree>
    <p:extLst>
      <p:ext uri="{BB962C8B-B14F-4D97-AF65-F5344CB8AC3E}">
        <p14:creationId xmlns:p14="http://schemas.microsoft.com/office/powerpoint/2010/main" val="254904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Monetary Policy Rules</a:t>
            </a:r>
          </a:p>
        </p:txBody>
      </p:sp>
      <p:sp>
        <p:nvSpPr>
          <p:cNvPr id="9" name="Content Placeholder 2"/>
          <p:cNvSpPr txBox="1">
            <a:spLocks/>
          </p:cNvSpPr>
          <p:nvPr/>
        </p:nvSpPr>
        <p:spPr>
          <a:xfrm>
            <a:off x="1200251" y="903393"/>
            <a:ext cx="7464960" cy="55519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lnSpc>
                <a:spcPct val="110000"/>
              </a:lnSpc>
            </a:pPr>
            <a:r>
              <a:rPr lang="en-US" sz="2177" u="sng" dirty="0">
                <a:solidFill>
                  <a:sysClr val="windowText" lastClr="000000"/>
                </a:solidFill>
                <a:latin typeface="Arial" panose="020B0604020202020204" pitchFamily="34" charset="0"/>
                <a:cs typeface="Arial" panose="020B0604020202020204" pitchFamily="34" charset="0"/>
              </a:rPr>
              <a:t>Simple rules</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Policy instrument depends on a small set of variables</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Easy to calculate</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Predictable monetary policy</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	but in general not optimal </a:t>
            </a:r>
            <a:endParaRPr lang="en-US" sz="2177" kern="0" dirty="0">
              <a:solidFill>
                <a:sysClr val="windowText" lastClr="000000"/>
              </a:solidFill>
              <a:latin typeface="Arial" panose="020B0604020202020204" pitchFamily="34" charset="0"/>
              <a:cs typeface="Arial" panose="020B0604020202020204" pitchFamily="34" charset="0"/>
            </a:endParaRP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gn="ctr">
              <a:lnSpc>
                <a:spcPct val="110000"/>
              </a:lnSpc>
            </a:pPr>
            <a:r>
              <a:rPr lang="en-US" sz="2177" u="sng" dirty="0">
                <a:solidFill>
                  <a:sysClr val="windowText" lastClr="000000"/>
                </a:solidFill>
                <a:latin typeface="Arial" panose="020B0604020202020204" pitchFamily="34" charset="0"/>
                <a:cs typeface="Arial" panose="020B0604020202020204" pitchFamily="34" charset="0"/>
              </a:rPr>
              <a:t>Optimal rules</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Minimizing a loss function depending on all relevant variables</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Often complicated</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Not very predictable</a:t>
            </a:r>
          </a:p>
        </p:txBody>
      </p:sp>
      <p:sp>
        <p:nvSpPr>
          <p:cNvPr id="2" name="Rechteck 1">
            <a:extLst>
              <a:ext uri="{FF2B5EF4-FFF2-40B4-BE49-F238E27FC236}">
                <a16:creationId xmlns:a16="http://schemas.microsoft.com/office/drawing/2014/main" id="{7B03DC40-B7CF-7F23-4184-6403ACE8868A}"/>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E78E6493-8085-404B-893E-1AC6B27C6AEA}"/>
                  </a:ext>
                </a:extLst>
              </p14:cNvPr>
              <p14:cNvContentPartPr/>
              <p14:nvPr/>
            </p14:nvContentPartPr>
            <p14:xfrm>
              <a:off x="3720899" y="792331"/>
              <a:ext cx="2458800" cy="699480"/>
            </p14:xfrm>
          </p:contentPart>
        </mc:Choice>
        <mc:Fallback>
          <p:pic>
            <p:nvPicPr>
              <p:cNvPr id="3" name="Freihand 2">
                <a:extLst>
                  <a:ext uri="{FF2B5EF4-FFF2-40B4-BE49-F238E27FC236}">
                    <a16:creationId xmlns:a16="http://schemas.microsoft.com/office/drawing/2014/main" id="{E78E6493-8085-404B-893E-1AC6B27C6AEA}"/>
                  </a:ext>
                </a:extLst>
              </p:cNvPr>
              <p:cNvPicPr/>
              <p:nvPr/>
            </p:nvPicPr>
            <p:blipFill>
              <a:blip r:embed="rId4"/>
              <a:stretch>
                <a:fillRect/>
              </a:stretch>
            </p:blipFill>
            <p:spPr>
              <a:xfrm>
                <a:off x="3716579" y="788011"/>
                <a:ext cx="2467440" cy="708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FBEDD418-75AB-4785-8DB0-C6E39286A332}"/>
                  </a:ext>
                </a:extLst>
              </p14:cNvPr>
              <p14:cNvContentPartPr/>
              <p14:nvPr/>
            </p14:nvContentPartPr>
            <p14:xfrm>
              <a:off x="1596899" y="2984371"/>
              <a:ext cx="3299400" cy="82080"/>
            </p14:xfrm>
          </p:contentPart>
        </mc:Choice>
        <mc:Fallback>
          <p:pic>
            <p:nvPicPr>
              <p:cNvPr id="4" name="Freihand 3">
                <a:extLst>
                  <a:ext uri="{FF2B5EF4-FFF2-40B4-BE49-F238E27FC236}">
                    <a16:creationId xmlns:a16="http://schemas.microsoft.com/office/drawing/2014/main" id="{FBEDD418-75AB-4785-8DB0-C6E39286A332}"/>
                  </a:ext>
                </a:extLst>
              </p:cNvPr>
              <p:cNvPicPr/>
              <p:nvPr/>
            </p:nvPicPr>
            <p:blipFill>
              <a:blip r:embed="rId6"/>
              <a:stretch>
                <a:fillRect/>
              </a:stretch>
            </p:blipFill>
            <p:spPr>
              <a:xfrm>
                <a:off x="1592579" y="2980051"/>
                <a:ext cx="3308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5F4D97F-A92D-42A9-B13D-37047EAD9E84}"/>
                  </a:ext>
                </a:extLst>
              </p14:cNvPr>
              <p14:cNvContentPartPr/>
              <p14:nvPr/>
            </p14:nvContentPartPr>
            <p14:xfrm>
              <a:off x="2076779" y="3452371"/>
              <a:ext cx="3579840" cy="133560"/>
            </p14:xfrm>
          </p:contentPart>
        </mc:Choice>
        <mc:Fallback>
          <p:pic>
            <p:nvPicPr>
              <p:cNvPr id="5" name="Freihand 4">
                <a:extLst>
                  <a:ext uri="{FF2B5EF4-FFF2-40B4-BE49-F238E27FC236}">
                    <a16:creationId xmlns:a16="http://schemas.microsoft.com/office/drawing/2014/main" id="{C5F4D97F-A92D-42A9-B13D-37047EAD9E84}"/>
                  </a:ext>
                </a:extLst>
              </p:cNvPr>
              <p:cNvPicPr/>
              <p:nvPr/>
            </p:nvPicPr>
            <p:blipFill>
              <a:blip r:embed="rId8"/>
              <a:stretch>
                <a:fillRect/>
              </a:stretch>
            </p:blipFill>
            <p:spPr>
              <a:xfrm>
                <a:off x="2072459" y="3448051"/>
                <a:ext cx="3588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AFC0B472-FFAC-4D59-B7CA-8C1CEC0D0461}"/>
                  </a:ext>
                </a:extLst>
              </p14:cNvPr>
              <p14:cNvContentPartPr/>
              <p14:nvPr/>
            </p14:nvContentPartPr>
            <p14:xfrm>
              <a:off x="3819179" y="4038091"/>
              <a:ext cx="2270160" cy="628560"/>
            </p14:xfrm>
          </p:contentPart>
        </mc:Choice>
        <mc:Fallback>
          <p:pic>
            <p:nvPicPr>
              <p:cNvPr id="6" name="Freihand 5">
                <a:extLst>
                  <a:ext uri="{FF2B5EF4-FFF2-40B4-BE49-F238E27FC236}">
                    <a16:creationId xmlns:a16="http://schemas.microsoft.com/office/drawing/2014/main" id="{AFC0B472-FFAC-4D59-B7CA-8C1CEC0D0461}"/>
                  </a:ext>
                </a:extLst>
              </p:cNvPr>
              <p:cNvPicPr/>
              <p:nvPr/>
            </p:nvPicPr>
            <p:blipFill>
              <a:blip r:embed="rId10"/>
              <a:stretch>
                <a:fillRect/>
              </a:stretch>
            </p:blipFill>
            <p:spPr>
              <a:xfrm>
                <a:off x="3814859" y="4033771"/>
                <a:ext cx="2278800" cy="637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998C1C6C-9AD7-4314-AF24-9A29B692BAD6}"/>
                  </a:ext>
                </a:extLst>
              </p14:cNvPr>
              <p14:cNvContentPartPr/>
              <p14:nvPr/>
            </p14:nvContentPartPr>
            <p14:xfrm>
              <a:off x="1254539" y="4984531"/>
              <a:ext cx="3084840" cy="135360"/>
            </p14:xfrm>
          </p:contentPart>
        </mc:Choice>
        <mc:Fallback>
          <p:pic>
            <p:nvPicPr>
              <p:cNvPr id="7" name="Freihand 6">
                <a:extLst>
                  <a:ext uri="{FF2B5EF4-FFF2-40B4-BE49-F238E27FC236}">
                    <a16:creationId xmlns:a16="http://schemas.microsoft.com/office/drawing/2014/main" id="{998C1C6C-9AD7-4314-AF24-9A29B692BAD6}"/>
                  </a:ext>
                </a:extLst>
              </p:cNvPr>
              <p:cNvPicPr/>
              <p:nvPr/>
            </p:nvPicPr>
            <p:blipFill>
              <a:blip r:embed="rId12"/>
              <a:stretch>
                <a:fillRect/>
              </a:stretch>
            </p:blipFill>
            <p:spPr>
              <a:xfrm>
                <a:off x="1250219" y="4980211"/>
                <a:ext cx="3093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EE359883-F831-4E63-8A50-0DA202D6436D}"/>
                  </a:ext>
                </a:extLst>
              </p14:cNvPr>
              <p14:cNvContentPartPr/>
              <p14:nvPr/>
            </p14:nvContentPartPr>
            <p14:xfrm>
              <a:off x="1159499" y="4605811"/>
              <a:ext cx="1495440" cy="562320"/>
            </p14:xfrm>
          </p:contentPart>
        </mc:Choice>
        <mc:Fallback>
          <p:pic>
            <p:nvPicPr>
              <p:cNvPr id="10" name="Freihand 9">
                <a:extLst>
                  <a:ext uri="{FF2B5EF4-FFF2-40B4-BE49-F238E27FC236}">
                    <a16:creationId xmlns:a16="http://schemas.microsoft.com/office/drawing/2014/main" id="{EE359883-F831-4E63-8A50-0DA202D6436D}"/>
                  </a:ext>
                </a:extLst>
              </p:cNvPr>
              <p:cNvPicPr/>
              <p:nvPr/>
            </p:nvPicPr>
            <p:blipFill>
              <a:blip r:embed="rId14"/>
              <a:stretch>
                <a:fillRect/>
              </a:stretch>
            </p:blipFill>
            <p:spPr>
              <a:xfrm>
                <a:off x="1155179" y="4601491"/>
                <a:ext cx="150408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DC3257CC-38E1-4D70-933B-FD8151F8F761}"/>
                  </a:ext>
                </a:extLst>
              </p14:cNvPr>
              <p14:cNvContentPartPr/>
              <p14:nvPr/>
            </p14:nvContentPartPr>
            <p14:xfrm>
              <a:off x="4087019" y="938131"/>
              <a:ext cx="2194560" cy="455400"/>
            </p14:xfrm>
          </p:contentPart>
        </mc:Choice>
        <mc:Fallback>
          <p:pic>
            <p:nvPicPr>
              <p:cNvPr id="11" name="Freihand 10">
                <a:extLst>
                  <a:ext uri="{FF2B5EF4-FFF2-40B4-BE49-F238E27FC236}">
                    <a16:creationId xmlns:a16="http://schemas.microsoft.com/office/drawing/2014/main" id="{DC3257CC-38E1-4D70-933B-FD8151F8F761}"/>
                  </a:ext>
                </a:extLst>
              </p:cNvPr>
              <p:cNvPicPr/>
              <p:nvPr/>
            </p:nvPicPr>
            <p:blipFill>
              <a:blip r:embed="rId16"/>
              <a:stretch>
                <a:fillRect/>
              </a:stretch>
            </p:blipFill>
            <p:spPr>
              <a:xfrm>
                <a:off x="4082699" y="933811"/>
                <a:ext cx="220320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32F67C52-492B-479E-9AC1-93D2602E0E27}"/>
                  </a:ext>
                </a:extLst>
              </p14:cNvPr>
              <p14:cNvContentPartPr/>
              <p14:nvPr/>
            </p14:nvContentPartPr>
            <p14:xfrm>
              <a:off x="2794619" y="4651531"/>
              <a:ext cx="1610280" cy="583200"/>
            </p14:xfrm>
          </p:contentPart>
        </mc:Choice>
        <mc:Fallback>
          <p:pic>
            <p:nvPicPr>
              <p:cNvPr id="12" name="Freihand 11">
                <a:extLst>
                  <a:ext uri="{FF2B5EF4-FFF2-40B4-BE49-F238E27FC236}">
                    <a16:creationId xmlns:a16="http://schemas.microsoft.com/office/drawing/2014/main" id="{32F67C52-492B-479E-9AC1-93D2602E0E27}"/>
                  </a:ext>
                </a:extLst>
              </p:cNvPr>
              <p:cNvPicPr/>
              <p:nvPr/>
            </p:nvPicPr>
            <p:blipFill>
              <a:blip r:embed="rId18"/>
              <a:stretch>
                <a:fillRect/>
              </a:stretch>
            </p:blipFill>
            <p:spPr>
              <a:xfrm>
                <a:off x="2790299" y="4647211"/>
                <a:ext cx="161892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C08C2A73-34AB-4257-8B24-5AA280DA26FF}"/>
                  </a:ext>
                </a:extLst>
              </p14:cNvPr>
              <p14:cNvContentPartPr/>
              <p14:nvPr/>
            </p14:nvContentPartPr>
            <p14:xfrm>
              <a:off x="1434899" y="5941411"/>
              <a:ext cx="2543400" cy="187560"/>
            </p14:xfrm>
          </p:contentPart>
        </mc:Choice>
        <mc:Fallback>
          <p:pic>
            <p:nvPicPr>
              <p:cNvPr id="13" name="Freihand 12">
                <a:extLst>
                  <a:ext uri="{FF2B5EF4-FFF2-40B4-BE49-F238E27FC236}">
                    <a16:creationId xmlns:a16="http://schemas.microsoft.com/office/drawing/2014/main" id="{C08C2A73-34AB-4257-8B24-5AA280DA26FF}"/>
                  </a:ext>
                </a:extLst>
              </p:cNvPr>
              <p:cNvPicPr/>
              <p:nvPr/>
            </p:nvPicPr>
            <p:blipFill>
              <a:blip r:embed="rId20"/>
              <a:stretch>
                <a:fillRect/>
              </a:stretch>
            </p:blipFill>
            <p:spPr>
              <a:xfrm>
                <a:off x="1430579" y="5937091"/>
                <a:ext cx="25520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0409C0A6-0C41-43BB-A553-5B7B97FC3B6E}"/>
                  </a:ext>
                </a:extLst>
              </p14:cNvPr>
              <p14:cNvContentPartPr/>
              <p14:nvPr/>
            </p14:nvContentPartPr>
            <p14:xfrm>
              <a:off x="1533899" y="6563851"/>
              <a:ext cx="2806920" cy="90000"/>
            </p14:xfrm>
          </p:contentPart>
        </mc:Choice>
        <mc:Fallback>
          <p:pic>
            <p:nvPicPr>
              <p:cNvPr id="14" name="Freihand 13">
                <a:extLst>
                  <a:ext uri="{FF2B5EF4-FFF2-40B4-BE49-F238E27FC236}">
                    <a16:creationId xmlns:a16="http://schemas.microsoft.com/office/drawing/2014/main" id="{0409C0A6-0C41-43BB-A553-5B7B97FC3B6E}"/>
                  </a:ext>
                </a:extLst>
              </p:cNvPr>
              <p:cNvPicPr/>
              <p:nvPr/>
            </p:nvPicPr>
            <p:blipFill>
              <a:blip r:embed="rId22"/>
              <a:stretch>
                <a:fillRect/>
              </a:stretch>
            </p:blipFill>
            <p:spPr>
              <a:xfrm>
                <a:off x="1529579" y="6559531"/>
                <a:ext cx="2815560" cy="98640"/>
              </a:xfrm>
              <a:prstGeom prst="rect">
                <a:avLst/>
              </a:prstGeom>
            </p:spPr>
          </p:pic>
        </mc:Fallback>
      </mc:AlternateContent>
    </p:spTree>
    <p:extLst>
      <p:ext uri="{BB962C8B-B14F-4D97-AF65-F5344CB8AC3E}">
        <p14:creationId xmlns:p14="http://schemas.microsoft.com/office/powerpoint/2010/main" val="416728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F2765F6-CC16-4E14-BFB8-B3DB7D9FB9A0}"/>
              </a:ext>
            </a:extLst>
          </p:cNvPr>
          <p:cNvSpPr txBox="1"/>
          <p:nvPr/>
        </p:nvSpPr>
        <p:spPr>
          <a:xfrm>
            <a:off x="2279576" y="33655"/>
            <a:ext cx="6751532" cy="523220"/>
          </a:xfrm>
          <a:prstGeom prst="rect">
            <a:avLst/>
          </a:prstGeom>
          <a:noFill/>
        </p:spPr>
        <p:txBody>
          <a:bodyPr wrap="square" rtlCol="0">
            <a:spAutoFit/>
          </a:bodyPr>
          <a:lstStyle/>
          <a:p>
            <a:pPr algn="ctr"/>
            <a:r>
              <a:rPr lang="de-DE" sz="2800" b="1" dirty="0"/>
              <a:t>The </a:t>
            </a:r>
            <a:r>
              <a:rPr lang="de-DE" sz="2800" b="1" dirty="0" err="1"/>
              <a:t>Mundell</a:t>
            </a:r>
            <a:r>
              <a:rPr lang="de-DE" sz="2800" b="1" dirty="0"/>
              <a:t> – Fleming – Modell</a:t>
            </a:r>
          </a:p>
        </p:txBody>
      </p:sp>
      <p:sp>
        <p:nvSpPr>
          <p:cNvPr id="13" name="Textfeld 12">
            <a:extLst>
              <a:ext uri="{FF2B5EF4-FFF2-40B4-BE49-F238E27FC236}">
                <a16:creationId xmlns:a16="http://schemas.microsoft.com/office/drawing/2014/main" id="{1DF226BC-01F8-4BA9-9C5F-28472DC7B70E}"/>
              </a:ext>
            </a:extLst>
          </p:cNvPr>
          <p:cNvSpPr txBox="1"/>
          <p:nvPr/>
        </p:nvSpPr>
        <p:spPr>
          <a:xfrm>
            <a:off x="365765" y="4529099"/>
            <a:ext cx="9183716" cy="1200329"/>
          </a:xfrm>
          <a:prstGeom prst="rect">
            <a:avLst/>
          </a:prstGeom>
          <a:noFill/>
        </p:spPr>
        <p:txBody>
          <a:bodyPr wrap="square" rtlCol="0">
            <a:spAutoFit/>
          </a:bodyPr>
          <a:lstStyle/>
          <a:p>
            <a:r>
              <a:rPr lang="de-DE" sz="2400" b="1" u="sng" dirty="0" err="1"/>
              <a:t>Assumptions</a:t>
            </a:r>
            <a:r>
              <a:rPr lang="de-DE" sz="2400" b="1" dirty="0"/>
              <a:t>:	</a:t>
            </a:r>
          </a:p>
          <a:p>
            <a:pPr marL="800100" lvl="1" indent="-342900">
              <a:buFont typeface="Arial" panose="020B0604020202020204" pitchFamily="34" charset="0"/>
              <a:buChar char="•"/>
            </a:pPr>
            <a:r>
              <a:rPr lang="de-DE" sz="2400" b="1" dirty="0"/>
              <a:t>Country </a:t>
            </a:r>
            <a:r>
              <a:rPr lang="de-DE" sz="2400" b="1" dirty="0" err="1"/>
              <a:t>depends</a:t>
            </a:r>
            <a:r>
              <a:rPr lang="de-DE" sz="2400" b="1" dirty="0"/>
              <a:t> on an </a:t>
            </a:r>
            <a:r>
              <a:rPr lang="de-DE" sz="2400" b="1" dirty="0" err="1"/>
              <a:t>globally</a:t>
            </a:r>
            <a:r>
              <a:rPr lang="de-DE" sz="2400" b="1" dirty="0"/>
              <a:t> exogen </a:t>
            </a:r>
            <a:r>
              <a:rPr lang="de-DE" sz="2400" b="1" dirty="0" err="1"/>
              <a:t>interest</a:t>
            </a:r>
            <a:r>
              <a:rPr lang="de-DE" sz="2400" b="1" dirty="0"/>
              <a:t> rate</a:t>
            </a:r>
          </a:p>
          <a:p>
            <a:pPr marL="800100" lvl="1" indent="-342900">
              <a:buFont typeface="Arial" panose="020B0604020202020204" pitchFamily="34" charset="0"/>
              <a:buChar char="•"/>
            </a:pPr>
            <a:r>
              <a:rPr lang="de-DE" sz="2400" b="1" dirty="0"/>
              <a:t>Fixed </a:t>
            </a:r>
            <a:r>
              <a:rPr lang="de-DE" sz="2400" b="1" dirty="0" err="1"/>
              <a:t>price</a:t>
            </a:r>
            <a:r>
              <a:rPr lang="de-DE" sz="2400" b="1" dirty="0"/>
              <a:t> </a:t>
            </a:r>
            <a:r>
              <a:rPr lang="de-DE" sz="2400" b="1" dirty="0" err="1"/>
              <a:t>level</a:t>
            </a:r>
            <a:r>
              <a:rPr lang="de-DE" sz="2400" b="1" dirty="0"/>
              <a:t> in </a:t>
            </a:r>
            <a:r>
              <a:rPr lang="de-DE" sz="2400" b="1" dirty="0" err="1"/>
              <a:t>the</a:t>
            </a:r>
            <a:r>
              <a:rPr lang="de-DE" sz="2400" b="1" dirty="0"/>
              <a:t> </a:t>
            </a:r>
            <a:r>
              <a:rPr lang="de-DE" sz="2400" b="1" dirty="0" err="1"/>
              <a:t>short</a:t>
            </a:r>
            <a:r>
              <a:rPr lang="de-DE" sz="2400" b="1" dirty="0"/>
              <a:t> </a:t>
            </a:r>
            <a:r>
              <a:rPr lang="de-DE" sz="2400" b="1" dirty="0" err="1"/>
              <a:t>run</a:t>
            </a:r>
            <a:endParaRPr lang="de-DE" sz="2400" dirty="0"/>
          </a:p>
        </p:txBody>
      </p:sp>
      <p:sp>
        <p:nvSpPr>
          <p:cNvPr id="8" name="Textfeld 7">
            <a:extLst>
              <a:ext uri="{FF2B5EF4-FFF2-40B4-BE49-F238E27FC236}">
                <a16:creationId xmlns:a16="http://schemas.microsoft.com/office/drawing/2014/main" id="{7BC5D77B-99B5-4C26-A19A-8AF81FF910E1}"/>
              </a:ext>
            </a:extLst>
          </p:cNvPr>
          <p:cNvSpPr txBox="1"/>
          <p:nvPr/>
        </p:nvSpPr>
        <p:spPr>
          <a:xfrm>
            <a:off x="368970" y="679576"/>
            <a:ext cx="9183716" cy="830997"/>
          </a:xfrm>
          <a:prstGeom prst="rect">
            <a:avLst/>
          </a:prstGeom>
          <a:noFill/>
        </p:spPr>
        <p:txBody>
          <a:bodyPr wrap="square" rtlCol="0">
            <a:spAutoFit/>
          </a:bodyPr>
          <a:lstStyle/>
          <a:p>
            <a:pPr marL="342900" indent="-342900">
              <a:buFont typeface="Arial" panose="020B0604020202020204" pitchFamily="34" charset="0"/>
              <a:buChar char="•"/>
            </a:pPr>
            <a:r>
              <a:rPr lang="de-DE" sz="2400" b="1" dirty="0" err="1"/>
              <a:t>commodity</a:t>
            </a:r>
            <a:r>
              <a:rPr lang="de-DE" sz="2400" b="1" dirty="0"/>
              <a:t> </a:t>
            </a:r>
            <a:r>
              <a:rPr lang="de-DE" sz="2400" b="1" dirty="0" err="1"/>
              <a:t>market</a:t>
            </a:r>
            <a:r>
              <a:rPr lang="de-DE" sz="2400" b="1" dirty="0"/>
              <a:t>:</a:t>
            </a:r>
            <a:r>
              <a:rPr lang="de-DE" sz="2400" dirty="0"/>
              <a:t>		→	IS-</a:t>
            </a:r>
            <a:r>
              <a:rPr lang="de-DE" sz="2400" dirty="0" err="1"/>
              <a:t>curve</a:t>
            </a:r>
            <a:endParaRPr lang="de-DE" sz="2400" dirty="0"/>
          </a:p>
          <a:p>
            <a:pPr lvl="2"/>
            <a:r>
              <a:rPr lang="de-DE" sz="2400" dirty="0"/>
              <a:t>				 	“</a:t>
            </a:r>
            <a:r>
              <a:rPr lang="de-DE" sz="2400" dirty="0" err="1"/>
              <a:t>investment</a:t>
            </a:r>
            <a:r>
              <a:rPr lang="de-DE" sz="2400" dirty="0"/>
              <a:t> = </a:t>
            </a:r>
            <a:r>
              <a:rPr lang="de-DE" sz="2400" dirty="0" err="1"/>
              <a:t>savings</a:t>
            </a:r>
            <a:r>
              <a:rPr lang="de-DE" sz="2400" dirty="0"/>
              <a:t>“ </a:t>
            </a:r>
          </a:p>
        </p:txBody>
      </p:sp>
      <p:sp>
        <p:nvSpPr>
          <p:cNvPr id="9" name="Textfeld 8">
            <a:extLst>
              <a:ext uri="{FF2B5EF4-FFF2-40B4-BE49-F238E27FC236}">
                <a16:creationId xmlns:a16="http://schemas.microsoft.com/office/drawing/2014/main" id="{FDB35E32-97E0-41F1-B947-3EFABA427E09}"/>
              </a:ext>
            </a:extLst>
          </p:cNvPr>
          <p:cNvSpPr txBox="1"/>
          <p:nvPr/>
        </p:nvSpPr>
        <p:spPr>
          <a:xfrm>
            <a:off x="332457" y="2152835"/>
            <a:ext cx="9183716" cy="830997"/>
          </a:xfrm>
          <a:prstGeom prst="rect">
            <a:avLst/>
          </a:prstGeom>
          <a:noFill/>
        </p:spPr>
        <p:txBody>
          <a:bodyPr wrap="square" rtlCol="0">
            <a:spAutoFit/>
          </a:bodyPr>
          <a:lstStyle/>
          <a:p>
            <a:pPr marL="342900" indent="-342900">
              <a:buFont typeface="Arial" panose="020B0604020202020204" pitchFamily="34" charset="0"/>
              <a:buChar char="•"/>
            </a:pPr>
            <a:r>
              <a:rPr lang="de-DE" sz="2400" b="1" dirty="0" err="1"/>
              <a:t>money</a:t>
            </a:r>
            <a:r>
              <a:rPr lang="de-DE" sz="2400" b="1" dirty="0"/>
              <a:t> </a:t>
            </a:r>
            <a:r>
              <a:rPr lang="de-DE" sz="2400" b="1" dirty="0" err="1"/>
              <a:t>market</a:t>
            </a:r>
            <a:r>
              <a:rPr lang="de-DE" sz="2400" b="1" dirty="0"/>
              <a:t>:</a:t>
            </a:r>
            <a:r>
              <a:rPr lang="de-DE" sz="2400" dirty="0"/>
              <a:t>			→	LM-</a:t>
            </a:r>
            <a:r>
              <a:rPr lang="de-DE" sz="2400" dirty="0" err="1"/>
              <a:t>curve</a:t>
            </a:r>
            <a:r>
              <a:rPr lang="de-DE" sz="2400" dirty="0"/>
              <a:t> </a:t>
            </a:r>
          </a:p>
          <a:p>
            <a:r>
              <a:rPr lang="de-DE" sz="2400" dirty="0"/>
              <a:t>					 	“</a:t>
            </a:r>
            <a:r>
              <a:rPr lang="de-DE" sz="2400" dirty="0" err="1"/>
              <a:t>monetary</a:t>
            </a:r>
            <a:r>
              <a:rPr lang="de-DE" sz="2400" dirty="0"/>
              <a:t> </a:t>
            </a:r>
            <a:r>
              <a:rPr lang="de-DE" sz="2400" dirty="0" err="1"/>
              <a:t>policy</a:t>
            </a:r>
            <a:r>
              <a:rPr lang="de-DE" sz="2400" dirty="0"/>
              <a:t>“</a:t>
            </a:r>
          </a:p>
        </p:txBody>
      </p:sp>
      <p:sp>
        <p:nvSpPr>
          <p:cNvPr id="10" name="Textfeld 9">
            <a:extLst>
              <a:ext uri="{FF2B5EF4-FFF2-40B4-BE49-F238E27FC236}">
                <a16:creationId xmlns:a16="http://schemas.microsoft.com/office/drawing/2014/main" id="{B61FE912-2FDA-4A2F-8AE9-E0D235263ADC}"/>
              </a:ext>
            </a:extLst>
          </p:cNvPr>
          <p:cNvSpPr txBox="1"/>
          <p:nvPr/>
        </p:nvSpPr>
        <p:spPr>
          <a:xfrm>
            <a:off x="332457" y="3520987"/>
            <a:ext cx="9183716" cy="830997"/>
          </a:xfrm>
          <a:prstGeom prst="rect">
            <a:avLst/>
          </a:prstGeom>
          <a:noFill/>
        </p:spPr>
        <p:txBody>
          <a:bodyPr wrap="square" rtlCol="0">
            <a:spAutoFit/>
          </a:bodyPr>
          <a:lstStyle/>
          <a:p>
            <a:pPr marL="342900" indent="-342900">
              <a:buFont typeface="Arial" panose="020B0604020202020204" pitchFamily="34" charset="0"/>
              <a:buChar char="•"/>
            </a:pPr>
            <a:r>
              <a:rPr lang="de-DE" sz="2400" b="1" dirty="0"/>
              <a:t>Exchange </a:t>
            </a:r>
            <a:r>
              <a:rPr lang="de-DE" sz="2400" b="1" dirty="0" err="1"/>
              <a:t>markets</a:t>
            </a:r>
            <a:r>
              <a:rPr lang="de-DE" sz="2400" b="1" dirty="0"/>
              <a:t>:			</a:t>
            </a:r>
            <a:r>
              <a:rPr lang="de-DE" sz="2400" dirty="0"/>
              <a:t>→</a:t>
            </a:r>
            <a:r>
              <a:rPr lang="de-DE" sz="2400"/>
              <a:t>	ZZ-curve</a:t>
            </a:r>
            <a:endParaRPr lang="de-DE" sz="2400" dirty="0"/>
          </a:p>
          <a:p>
            <a:r>
              <a:rPr lang="de-DE" sz="2400" dirty="0"/>
              <a:t>					</a:t>
            </a:r>
            <a:r>
              <a:rPr lang="de-DE" sz="2400"/>
              <a:t>	“Balance of Payment“</a:t>
            </a:r>
            <a:endParaRPr lang="de-DE" sz="2400" dirty="0"/>
          </a:p>
        </p:txBody>
      </p:sp>
      <p:sp>
        <p:nvSpPr>
          <p:cNvPr id="2" name="Rechteck 1">
            <a:extLst>
              <a:ext uri="{FF2B5EF4-FFF2-40B4-BE49-F238E27FC236}">
                <a16:creationId xmlns:a16="http://schemas.microsoft.com/office/drawing/2014/main" id="{7039EBAC-4893-B675-E06F-29016A78B1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608CD7EA-38A9-4A7F-8BD8-3A7FA7CF37CA}"/>
                  </a:ext>
                </a:extLst>
              </p14:cNvPr>
              <p14:cNvContentPartPr/>
              <p14:nvPr/>
            </p14:nvContentPartPr>
            <p14:xfrm>
              <a:off x="3142739" y="527731"/>
              <a:ext cx="5630400" cy="75960"/>
            </p14:xfrm>
          </p:contentPart>
        </mc:Choice>
        <mc:Fallback xmlns="">
          <p:pic>
            <p:nvPicPr>
              <p:cNvPr id="4" name="Freihand 3">
                <a:extLst>
                  <a:ext uri="{FF2B5EF4-FFF2-40B4-BE49-F238E27FC236}">
                    <a16:creationId xmlns:a16="http://schemas.microsoft.com/office/drawing/2014/main" id="{608CD7EA-38A9-4A7F-8BD8-3A7FA7CF37CA}"/>
                  </a:ext>
                </a:extLst>
              </p:cNvPr>
              <p:cNvPicPr/>
              <p:nvPr/>
            </p:nvPicPr>
            <p:blipFill>
              <a:blip r:embed="rId3"/>
              <a:stretch>
                <a:fillRect/>
              </a:stretch>
            </p:blipFill>
            <p:spPr>
              <a:xfrm>
                <a:off x="3138419" y="523411"/>
                <a:ext cx="5639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969B385A-3CBB-4738-9C1D-70D29BC0F0B3}"/>
                  </a:ext>
                </a:extLst>
              </p14:cNvPr>
              <p14:cNvContentPartPr/>
              <p14:nvPr/>
            </p14:nvContentPartPr>
            <p14:xfrm>
              <a:off x="725339" y="1230451"/>
              <a:ext cx="2940840" cy="101520"/>
            </p14:xfrm>
          </p:contentPart>
        </mc:Choice>
        <mc:Fallback xmlns="">
          <p:pic>
            <p:nvPicPr>
              <p:cNvPr id="5" name="Freihand 4">
                <a:extLst>
                  <a:ext uri="{FF2B5EF4-FFF2-40B4-BE49-F238E27FC236}">
                    <a16:creationId xmlns:a16="http://schemas.microsoft.com/office/drawing/2014/main" id="{969B385A-3CBB-4738-9C1D-70D29BC0F0B3}"/>
                  </a:ext>
                </a:extLst>
              </p:cNvPr>
              <p:cNvPicPr/>
              <p:nvPr/>
            </p:nvPicPr>
            <p:blipFill>
              <a:blip r:embed="rId5"/>
              <a:stretch>
                <a:fillRect/>
              </a:stretch>
            </p:blipFill>
            <p:spPr>
              <a:xfrm>
                <a:off x="721019" y="1226131"/>
                <a:ext cx="29494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7238C5E7-88F2-4B10-97FB-DD3BFE2F5BB2}"/>
                  </a:ext>
                </a:extLst>
              </p14:cNvPr>
              <p14:cNvContentPartPr/>
              <p14:nvPr/>
            </p14:nvContentPartPr>
            <p14:xfrm>
              <a:off x="572339" y="2752891"/>
              <a:ext cx="2066760" cy="51840"/>
            </p14:xfrm>
          </p:contentPart>
        </mc:Choice>
        <mc:Fallback xmlns="">
          <p:pic>
            <p:nvPicPr>
              <p:cNvPr id="6" name="Freihand 5">
                <a:extLst>
                  <a:ext uri="{FF2B5EF4-FFF2-40B4-BE49-F238E27FC236}">
                    <a16:creationId xmlns:a16="http://schemas.microsoft.com/office/drawing/2014/main" id="{7238C5E7-88F2-4B10-97FB-DD3BFE2F5BB2}"/>
                  </a:ext>
                </a:extLst>
              </p:cNvPr>
              <p:cNvPicPr/>
              <p:nvPr/>
            </p:nvPicPr>
            <p:blipFill>
              <a:blip r:embed="rId7"/>
              <a:stretch>
                <a:fillRect/>
              </a:stretch>
            </p:blipFill>
            <p:spPr>
              <a:xfrm>
                <a:off x="568019" y="2748571"/>
                <a:ext cx="2075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0D68B28D-3816-4F69-8966-9F1F305F7930}"/>
                  </a:ext>
                </a:extLst>
              </p14:cNvPr>
              <p14:cNvContentPartPr/>
              <p14:nvPr/>
            </p14:nvContentPartPr>
            <p14:xfrm>
              <a:off x="683939" y="3982291"/>
              <a:ext cx="2644560" cy="95400"/>
            </p14:xfrm>
          </p:contentPart>
        </mc:Choice>
        <mc:Fallback xmlns="">
          <p:pic>
            <p:nvPicPr>
              <p:cNvPr id="7" name="Freihand 6">
                <a:extLst>
                  <a:ext uri="{FF2B5EF4-FFF2-40B4-BE49-F238E27FC236}">
                    <a16:creationId xmlns:a16="http://schemas.microsoft.com/office/drawing/2014/main" id="{0D68B28D-3816-4F69-8966-9F1F305F7930}"/>
                  </a:ext>
                </a:extLst>
              </p:cNvPr>
              <p:cNvPicPr/>
              <p:nvPr/>
            </p:nvPicPr>
            <p:blipFill>
              <a:blip r:embed="rId9"/>
              <a:stretch>
                <a:fillRect/>
              </a:stretch>
            </p:blipFill>
            <p:spPr>
              <a:xfrm>
                <a:off x="679619" y="3977971"/>
                <a:ext cx="2653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4DAF46BB-DE11-4BED-98FB-FC089F89FFC1}"/>
                  </a:ext>
                </a:extLst>
              </p14:cNvPr>
              <p14:cNvContentPartPr/>
              <p14:nvPr/>
            </p14:nvContentPartPr>
            <p14:xfrm>
              <a:off x="1205939" y="5724331"/>
              <a:ext cx="5333760" cy="68400"/>
            </p14:xfrm>
          </p:contentPart>
        </mc:Choice>
        <mc:Fallback xmlns="">
          <p:pic>
            <p:nvPicPr>
              <p:cNvPr id="11" name="Freihand 10">
                <a:extLst>
                  <a:ext uri="{FF2B5EF4-FFF2-40B4-BE49-F238E27FC236}">
                    <a16:creationId xmlns:a16="http://schemas.microsoft.com/office/drawing/2014/main" id="{4DAF46BB-DE11-4BED-98FB-FC089F89FFC1}"/>
                  </a:ext>
                </a:extLst>
              </p:cNvPr>
              <p:cNvPicPr/>
              <p:nvPr/>
            </p:nvPicPr>
            <p:blipFill>
              <a:blip r:embed="rId11"/>
              <a:stretch>
                <a:fillRect/>
              </a:stretch>
            </p:blipFill>
            <p:spPr>
              <a:xfrm>
                <a:off x="1201619" y="5720011"/>
                <a:ext cx="5342400" cy="77040"/>
              </a:xfrm>
              <a:prstGeom prst="rect">
                <a:avLst/>
              </a:prstGeom>
            </p:spPr>
          </p:pic>
        </mc:Fallback>
      </mc:AlternateContent>
      <p:grpSp>
        <p:nvGrpSpPr>
          <p:cNvPr id="17" name="Gruppieren 16">
            <a:extLst>
              <a:ext uri="{FF2B5EF4-FFF2-40B4-BE49-F238E27FC236}">
                <a16:creationId xmlns:a16="http://schemas.microsoft.com/office/drawing/2014/main" id="{AC82B6B4-1017-4A25-8220-6A58BD72226D}"/>
              </a:ext>
            </a:extLst>
          </p:cNvPr>
          <p:cNvGrpSpPr/>
          <p:nvPr/>
        </p:nvGrpSpPr>
        <p:grpSpPr>
          <a:xfrm>
            <a:off x="5511179" y="5281891"/>
            <a:ext cx="2969280" cy="144360"/>
            <a:chOff x="5511179" y="5281891"/>
            <a:chExt cx="2969280" cy="144360"/>
          </a:xfrm>
        </p:grpSpPr>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FEFAB96B-78B8-44B8-B264-325BF5123601}"/>
                    </a:ext>
                  </a:extLst>
                </p14:cNvPr>
                <p14:cNvContentPartPr/>
                <p14:nvPr/>
              </p14:nvContentPartPr>
              <p14:xfrm>
                <a:off x="5581019" y="5336251"/>
                <a:ext cx="77400" cy="8640"/>
              </p14:xfrm>
            </p:contentPart>
          </mc:Choice>
          <mc:Fallback xmlns="">
            <p:pic>
              <p:nvPicPr>
                <p:cNvPr id="12" name="Freihand 11">
                  <a:extLst>
                    <a:ext uri="{FF2B5EF4-FFF2-40B4-BE49-F238E27FC236}">
                      <a16:creationId xmlns:a16="http://schemas.microsoft.com/office/drawing/2014/main" id="{FEFAB96B-78B8-44B8-B264-325BF5123601}"/>
                    </a:ext>
                  </a:extLst>
                </p:cNvPr>
                <p:cNvPicPr/>
                <p:nvPr/>
              </p:nvPicPr>
              <p:blipFill>
                <a:blip r:embed="rId13"/>
                <a:stretch>
                  <a:fillRect/>
                </a:stretch>
              </p:blipFill>
              <p:spPr>
                <a:xfrm>
                  <a:off x="5576699" y="5331931"/>
                  <a:ext cx="86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5C01D0B0-6683-4415-A82B-CA05D7AEB566}"/>
                    </a:ext>
                  </a:extLst>
                </p14:cNvPr>
                <p14:cNvContentPartPr/>
                <p14:nvPr/>
              </p14:nvContentPartPr>
              <p14:xfrm>
                <a:off x="5511179" y="5319331"/>
                <a:ext cx="2807280" cy="34560"/>
              </p14:xfrm>
            </p:contentPart>
          </mc:Choice>
          <mc:Fallback xmlns="">
            <p:pic>
              <p:nvPicPr>
                <p:cNvPr id="14" name="Freihand 13">
                  <a:extLst>
                    <a:ext uri="{FF2B5EF4-FFF2-40B4-BE49-F238E27FC236}">
                      <a16:creationId xmlns:a16="http://schemas.microsoft.com/office/drawing/2014/main" id="{5C01D0B0-6683-4415-A82B-CA05D7AEB566}"/>
                    </a:ext>
                  </a:extLst>
                </p:cNvPr>
                <p:cNvPicPr/>
                <p:nvPr/>
              </p:nvPicPr>
              <p:blipFill>
                <a:blip r:embed="rId15"/>
                <a:stretch>
                  <a:fillRect/>
                </a:stretch>
              </p:blipFill>
              <p:spPr>
                <a:xfrm>
                  <a:off x="5506859" y="5315011"/>
                  <a:ext cx="2815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C7A00596-37F3-4D91-AC00-F2548B160356}"/>
                    </a:ext>
                  </a:extLst>
                </p14:cNvPr>
                <p14:cNvContentPartPr/>
                <p14:nvPr/>
              </p14:nvContentPartPr>
              <p14:xfrm>
                <a:off x="6275459" y="5281891"/>
                <a:ext cx="2205000" cy="144360"/>
              </p14:xfrm>
            </p:contentPart>
          </mc:Choice>
          <mc:Fallback xmlns="">
            <p:pic>
              <p:nvPicPr>
                <p:cNvPr id="16" name="Freihand 15">
                  <a:extLst>
                    <a:ext uri="{FF2B5EF4-FFF2-40B4-BE49-F238E27FC236}">
                      <a16:creationId xmlns:a16="http://schemas.microsoft.com/office/drawing/2014/main" id="{C7A00596-37F3-4D91-AC00-F2548B160356}"/>
                    </a:ext>
                  </a:extLst>
                </p:cNvPr>
                <p:cNvPicPr/>
                <p:nvPr/>
              </p:nvPicPr>
              <p:blipFill>
                <a:blip r:embed="rId17"/>
                <a:stretch>
                  <a:fillRect/>
                </a:stretch>
              </p:blipFill>
              <p:spPr>
                <a:xfrm>
                  <a:off x="6271139" y="5277571"/>
                  <a:ext cx="2213640" cy="15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2251EB23-0FCB-43B4-96C6-2929F594DE14}"/>
                  </a:ext>
                </a:extLst>
              </p14:cNvPr>
              <p14:cNvContentPartPr/>
              <p14:nvPr/>
            </p14:nvContentPartPr>
            <p14:xfrm>
              <a:off x="280379" y="534211"/>
              <a:ext cx="9268560" cy="2574720"/>
            </p14:xfrm>
          </p:contentPart>
        </mc:Choice>
        <mc:Fallback xmlns="">
          <p:pic>
            <p:nvPicPr>
              <p:cNvPr id="15" name="Freihand 14">
                <a:extLst>
                  <a:ext uri="{FF2B5EF4-FFF2-40B4-BE49-F238E27FC236}">
                    <a16:creationId xmlns:a16="http://schemas.microsoft.com/office/drawing/2014/main" id="{2251EB23-0FCB-43B4-96C6-2929F594DE14}"/>
                  </a:ext>
                </a:extLst>
              </p:cNvPr>
              <p:cNvPicPr/>
              <p:nvPr/>
            </p:nvPicPr>
            <p:blipFill>
              <a:blip r:embed="rId19"/>
              <a:stretch>
                <a:fillRect/>
              </a:stretch>
            </p:blipFill>
            <p:spPr>
              <a:xfrm>
                <a:off x="276059" y="529891"/>
                <a:ext cx="9277200" cy="2583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2ADF4027-0FF2-4E75-83E6-ED0BB35020B7}"/>
                  </a:ext>
                </a:extLst>
              </p14:cNvPr>
              <p14:cNvContentPartPr/>
              <p14:nvPr/>
            </p14:nvContentPartPr>
            <p14:xfrm>
              <a:off x="291899" y="3486571"/>
              <a:ext cx="3659040" cy="716040"/>
            </p14:xfrm>
          </p:contentPart>
        </mc:Choice>
        <mc:Fallback xmlns="">
          <p:pic>
            <p:nvPicPr>
              <p:cNvPr id="18" name="Freihand 17">
                <a:extLst>
                  <a:ext uri="{FF2B5EF4-FFF2-40B4-BE49-F238E27FC236}">
                    <a16:creationId xmlns:a16="http://schemas.microsoft.com/office/drawing/2014/main" id="{2ADF4027-0FF2-4E75-83E6-ED0BB35020B7}"/>
                  </a:ext>
                </a:extLst>
              </p:cNvPr>
              <p:cNvPicPr/>
              <p:nvPr/>
            </p:nvPicPr>
            <p:blipFill>
              <a:blip r:embed="rId21"/>
              <a:stretch>
                <a:fillRect/>
              </a:stretch>
            </p:blipFill>
            <p:spPr>
              <a:xfrm>
                <a:off x="287579" y="3482251"/>
                <a:ext cx="366768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A7A1395A-6630-49A1-AB15-6B20B6F333D7}"/>
                  </a:ext>
                </a:extLst>
              </p14:cNvPr>
              <p14:cNvContentPartPr/>
              <p14:nvPr/>
            </p14:nvContentPartPr>
            <p14:xfrm>
              <a:off x="5576339" y="3904891"/>
              <a:ext cx="3229560" cy="657360"/>
            </p14:xfrm>
          </p:contentPart>
        </mc:Choice>
        <mc:Fallback xmlns="">
          <p:pic>
            <p:nvPicPr>
              <p:cNvPr id="19" name="Freihand 18">
                <a:extLst>
                  <a:ext uri="{FF2B5EF4-FFF2-40B4-BE49-F238E27FC236}">
                    <a16:creationId xmlns:a16="http://schemas.microsoft.com/office/drawing/2014/main" id="{A7A1395A-6630-49A1-AB15-6B20B6F333D7}"/>
                  </a:ext>
                </a:extLst>
              </p:cNvPr>
              <p:cNvPicPr/>
              <p:nvPr/>
            </p:nvPicPr>
            <p:blipFill>
              <a:blip r:embed="rId23"/>
              <a:stretch>
                <a:fillRect/>
              </a:stretch>
            </p:blipFill>
            <p:spPr>
              <a:xfrm>
                <a:off x="5572019" y="3900571"/>
                <a:ext cx="323820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E146D37A-F2B2-4382-8BE5-4C48748812A4}"/>
                  </a:ext>
                </a:extLst>
              </p14:cNvPr>
              <p14:cNvContentPartPr/>
              <p14:nvPr/>
            </p14:nvContentPartPr>
            <p14:xfrm>
              <a:off x="5592899" y="3474331"/>
              <a:ext cx="2790720" cy="546480"/>
            </p14:xfrm>
          </p:contentPart>
        </mc:Choice>
        <mc:Fallback xmlns="">
          <p:pic>
            <p:nvPicPr>
              <p:cNvPr id="20" name="Freihand 19">
                <a:extLst>
                  <a:ext uri="{FF2B5EF4-FFF2-40B4-BE49-F238E27FC236}">
                    <a16:creationId xmlns:a16="http://schemas.microsoft.com/office/drawing/2014/main" id="{E146D37A-F2B2-4382-8BE5-4C48748812A4}"/>
                  </a:ext>
                </a:extLst>
              </p:cNvPr>
              <p:cNvPicPr/>
              <p:nvPr/>
            </p:nvPicPr>
            <p:blipFill>
              <a:blip r:embed="rId25"/>
              <a:stretch>
                <a:fillRect/>
              </a:stretch>
            </p:blipFill>
            <p:spPr>
              <a:xfrm>
                <a:off x="5588579" y="3470011"/>
                <a:ext cx="2799360" cy="555120"/>
              </a:xfrm>
              <a:prstGeom prst="rect">
                <a:avLst/>
              </a:prstGeom>
            </p:spPr>
          </p:pic>
        </mc:Fallback>
      </mc:AlternateContent>
      <p:grpSp>
        <p:nvGrpSpPr>
          <p:cNvPr id="52" name="Gruppieren 51">
            <a:extLst>
              <a:ext uri="{FF2B5EF4-FFF2-40B4-BE49-F238E27FC236}">
                <a16:creationId xmlns:a16="http://schemas.microsoft.com/office/drawing/2014/main" id="{A051AECD-E632-4214-8B89-27B89B25ED01}"/>
              </a:ext>
            </a:extLst>
          </p:cNvPr>
          <p:cNvGrpSpPr/>
          <p:nvPr/>
        </p:nvGrpSpPr>
        <p:grpSpPr>
          <a:xfrm>
            <a:off x="1457579" y="3833611"/>
            <a:ext cx="4045320" cy="820080"/>
            <a:chOff x="1457579" y="3833611"/>
            <a:chExt cx="4045320" cy="820080"/>
          </a:xfrm>
        </p:grpSpPr>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67130792-9733-4624-A426-1578D951738C}"/>
                    </a:ext>
                  </a:extLst>
                </p14:cNvPr>
                <p14:cNvContentPartPr/>
                <p14:nvPr/>
              </p14:nvContentPartPr>
              <p14:xfrm>
                <a:off x="1457579" y="3897331"/>
                <a:ext cx="634680" cy="502560"/>
              </p14:xfrm>
            </p:contentPart>
          </mc:Choice>
          <mc:Fallback xmlns="">
            <p:pic>
              <p:nvPicPr>
                <p:cNvPr id="21" name="Freihand 20">
                  <a:extLst>
                    <a:ext uri="{FF2B5EF4-FFF2-40B4-BE49-F238E27FC236}">
                      <a16:creationId xmlns:a16="http://schemas.microsoft.com/office/drawing/2014/main" id="{67130792-9733-4624-A426-1578D951738C}"/>
                    </a:ext>
                  </a:extLst>
                </p:cNvPr>
                <p:cNvPicPr/>
                <p:nvPr/>
              </p:nvPicPr>
              <p:blipFill>
                <a:blip r:embed="rId27"/>
                <a:stretch>
                  <a:fillRect/>
                </a:stretch>
              </p:blipFill>
              <p:spPr>
                <a:xfrm>
                  <a:off x="1453259" y="3893011"/>
                  <a:ext cx="64332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9648101F-609B-4F4E-B836-5EC926A0CCF6}"/>
                    </a:ext>
                  </a:extLst>
                </p14:cNvPr>
                <p14:cNvContentPartPr/>
                <p14:nvPr/>
              </p14:nvContentPartPr>
              <p14:xfrm>
                <a:off x="1970939" y="4262011"/>
                <a:ext cx="156240" cy="222840"/>
              </p14:xfrm>
            </p:contentPart>
          </mc:Choice>
          <mc:Fallback xmlns="">
            <p:pic>
              <p:nvPicPr>
                <p:cNvPr id="22" name="Freihand 21">
                  <a:extLst>
                    <a:ext uri="{FF2B5EF4-FFF2-40B4-BE49-F238E27FC236}">
                      <a16:creationId xmlns:a16="http://schemas.microsoft.com/office/drawing/2014/main" id="{9648101F-609B-4F4E-B836-5EC926A0CCF6}"/>
                    </a:ext>
                  </a:extLst>
                </p:cNvPr>
                <p:cNvPicPr/>
                <p:nvPr/>
              </p:nvPicPr>
              <p:blipFill>
                <a:blip r:embed="rId29"/>
                <a:stretch>
                  <a:fillRect/>
                </a:stretch>
              </p:blipFill>
              <p:spPr>
                <a:xfrm>
                  <a:off x="1966619" y="4257691"/>
                  <a:ext cx="1648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52E6FFA2-6D93-42E3-93E8-8679EBABE809}"/>
                    </a:ext>
                  </a:extLst>
                </p14:cNvPr>
                <p14:cNvContentPartPr/>
                <p14:nvPr/>
              </p14:nvContentPartPr>
              <p14:xfrm>
                <a:off x="2353619" y="4276771"/>
                <a:ext cx="108000" cy="241200"/>
              </p14:xfrm>
            </p:contentPart>
          </mc:Choice>
          <mc:Fallback xmlns="">
            <p:pic>
              <p:nvPicPr>
                <p:cNvPr id="24" name="Freihand 23">
                  <a:extLst>
                    <a:ext uri="{FF2B5EF4-FFF2-40B4-BE49-F238E27FC236}">
                      <a16:creationId xmlns:a16="http://schemas.microsoft.com/office/drawing/2014/main" id="{52E6FFA2-6D93-42E3-93E8-8679EBABE809}"/>
                    </a:ext>
                  </a:extLst>
                </p:cNvPr>
                <p:cNvPicPr/>
                <p:nvPr/>
              </p:nvPicPr>
              <p:blipFill>
                <a:blip r:embed="rId31"/>
                <a:stretch>
                  <a:fillRect/>
                </a:stretch>
              </p:blipFill>
              <p:spPr>
                <a:xfrm>
                  <a:off x="2349299" y="4272451"/>
                  <a:ext cx="1166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F0581B7C-1F80-4D6D-8578-548E6009558C}"/>
                    </a:ext>
                  </a:extLst>
                </p14:cNvPr>
                <p14:cNvContentPartPr/>
                <p14:nvPr/>
              </p14:nvContentPartPr>
              <p14:xfrm>
                <a:off x="2522459" y="4286491"/>
                <a:ext cx="158400" cy="93240"/>
              </p14:xfrm>
            </p:contentPart>
          </mc:Choice>
          <mc:Fallback xmlns="">
            <p:pic>
              <p:nvPicPr>
                <p:cNvPr id="25" name="Freihand 24">
                  <a:extLst>
                    <a:ext uri="{FF2B5EF4-FFF2-40B4-BE49-F238E27FC236}">
                      <a16:creationId xmlns:a16="http://schemas.microsoft.com/office/drawing/2014/main" id="{F0581B7C-1F80-4D6D-8578-548E6009558C}"/>
                    </a:ext>
                  </a:extLst>
                </p:cNvPr>
                <p:cNvPicPr/>
                <p:nvPr/>
              </p:nvPicPr>
              <p:blipFill>
                <a:blip r:embed="rId33"/>
                <a:stretch>
                  <a:fillRect/>
                </a:stretch>
              </p:blipFill>
              <p:spPr>
                <a:xfrm>
                  <a:off x="2518139" y="4282171"/>
                  <a:ext cx="167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D126991B-EB47-430B-941A-15517026E734}"/>
                    </a:ext>
                  </a:extLst>
                </p14:cNvPr>
                <p14:cNvContentPartPr/>
                <p14:nvPr/>
              </p14:nvContentPartPr>
              <p14:xfrm>
                <a:off x="2651339" y="4240771"/>
                <a:ext cx="176040" cy="108360"/>
              </p14:xfrm>
            </p:contentPart>
          </mc:Choice>
          <mc:Fallback xmlns="">
            <p:pic>
              <p:nvPicPr>
                <p:cNvPr id="26" name="Freihand 25">
                  <a:extLst>
                    <a:ext uri="{FF2B5EF4-FFF2-40B4-BE49-F238E27FC236}">
                      <a16:creationId xmlns:a16="http://schemas.microsoft.com/office/drawing/2014/main" id="{D126991B-EB47-430B-941A-15517026E734}"/>
                    </a:ext>
                  </a:extLst>
                </p:cNvPr>
                <p:cNvPicPr/>
                <p:nvPr/>
              </p:nvPicPr>
              <p:blipFill>
                <a:blip r:embed="rId35"/>
                <a:stretch>
                  <a:fillRect/>
                </a:stretch>
              </p:blipFill>
              <p:spPr>
                <a:xfrm>
                  <a:off x="2647019" y="4236451"/>
                  <a:ext cx="184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41AC16DC-41E1-4B90-B9D4-DF55B0A0D123}"/>
                    </a:ext>
                  </a:extLst>
                </p14:cNvPr>
                <p14:cNvContentPartPr/>
                <p14:nvPr/>
              </p14:nvContentPartPr>
              <p14:xfrm>
                <a:off x="2840699" y="4242211"/>
                <a:ext cx="101880" cy="86400"/>
              </p14:xfrm>
            </p:contentPart>
          </mc:Choice>
          <mc:Fallback xmlns="">
            <p:pic>
              <p:nvPicPr>
                <p:cNvPr id="27" name="Freihand 26">
                  <a:extLst>
                    <a:ext uri="{FF2B5EF4-FFF2-40B4-BE49-F238E27FC236}">
                      <a16:creationId xmlns:a16="http://schemas.microsoft.com/office/drawing/2014/main" id="{41AC16DC-41E1-4B90-B9D4-DF55B0A0D123}"/>
                    </a:ext>
                  </a:extLst>
                </p:cNvPr>
                <p:cNvPicPr/>
                <p:nvPr/>
              </p:nvPicPr>
              <p:blipFill>
                <a:blip r:embed="rId37"/>
                <a:stretch>
                  <a:fillRect/>
                </a:stretch>
              </p:blipFill>
              <p:spPr>
                <a:xfrm>
                  <a:off x="2836379" y="4237891"/>
                  <a:ext cx="110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D55DB61A-0D99-4163-AF76-C334F9444D12}"/>
                    </a:ext>
                  </a:extLst>
                </p14:cNvPr>
                <p14:cNvContentPartPr/>
                <p14:nvPr/>
              </p14:nvContentPartPr>
              <p14:xfrm>
                <a:off x="3137699" y="4200091"/>
                <a:ext cx="199080" cy="130320"/>
              </p14:xfrm>
            </p:contentPart>
          </mc:Choice>
          <mc:Fallback xmlns="">
            <p:pic>
              <p:nvPicPr>
                <p:cNvPr id="28" name="Freihand 27">
                  <a:extLst>
                    <a:ext uri="{FF2B5EF4-FFF2-40B4-BE49-F238E27FC236}">
                      <a16:creationId xmlns:a16="http://schemas.microsoft.com/office/drawing/2014/main" id="{D55DB61A-0D99-4163-AF76-C334F9444D12}"/>
                    </a:ext>
                  </a:extLst>
                </p:cNvPr>
                <p:cNvPicPr/>
                <p:nvPr/>
              </p:nvPicPr>
              <p:blipFill>
                <a:blip r:embed="rId39"/>
                <a:stretch>
                  <a:fillRect/>
                </a:stretch>
              </p:blipFill>
              <p:spPr>
                <a:xfrm>
                  <a:off x="3133379" y="4195771"/>
                  <a:ext cx="207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10D75FEC-8FAD-4E21-B996-33C288685E97}"/>
                    </a:ext>
                  </a:extLst>
                </p14:cNvPr>
                <p14:cNvContentPartPr/>
                <p14:nvPr/>
              </p14:nvContentPartPr>
              <p14:xfrm>
                <a:off x="3365219" y="4086691"/>
                <a:ext cx="53640" cy="176400"/>
              </p14:xfrm>
            </p:contentPart>
          </mc:Choice>
          <mc:Fallback xmlns="">
            <p:pic>
              <p:nvPicPr>
                <p:cNvPr id="29" name="Freihand 28">
                  <a:extLst>
                    <a:ext uri="{FF2B5EF4-FFF2-40B4-BE49-F238E27FC236}">
                      <a16:creationId xmlns:a16="http://schemas.microsoft.com/office/drawing/2014/main" id="{10D75FEC-8FAD-4E21-B996-33C288685E97}"/>
                    </a:ext>
                  </a:extLst>
                </p:cNvPr>
                <p:cNvPicPr/>
                <p:nvPr/>
              </p:nvPicPr>
              <p:blipFill>
                <a:blip r:embed="rId41"/>
                <a:stretch>
                  <a:fillRect/>
                </a:stretch>
              </p:blipFill>
              <p:spPr>
                <a:xfrm>
                  <a:off x="3360899" y="4082371"/>
                  <a:ext cx="62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197C26BE-5C72-493E-A015-1CE6F0D61C79}"/>
                    </a:ext>
                  </a:extLst>
                </p14:cNvPr>
                <p14:cNvContentPartPr/>
                <p14:nvPr/>
              </p14:nvContentPartPr>
              <p14:xfrm>
                <a:off x="3447659" y="4087051"/>
                <a:ext cx="293400" cy="161640"/>
              </p14:xfrm>
            </p:contentPart>
          </mc:Choice>
          <mc:Fallback xmlns="">
            <p:pic>
              <p:nvPicPr>
                <p:cNvPr id="30" name="Freihand 29">
                  <a:extLst>
                    <a:ext uri="{FF2B5EF4-FFF2-40B4-BE49-F238E27FC236}">
                      <a16:creationId xmlns:a16="http://schemas.microsoft.com/office/drawing/2014/main" id="{197C26BE-5C72-493E-A015-1CE6F0D61C79}"/>
                    </a:ext>
                  </a:extLst>
                </p:cNvPr>
                <p:cNvPicPr/>
                <p:nvPr/>
              </p:nvPicPr>
              <p:blipFill>
                <a:blip r:embed="rId43"/>
                <a:stretch>
                  <a:fillRect/>
                </a:stretch>
              </p:blipFill>
              <p:spPr>
                <a:xfrm>
                  <a:off x="3443339" y="4082731"/>
                  <a:ext cx="302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C2E360BA-98FC-49F2-A9E4-03FFFE552A47}"/>
                    </a:ext>
                  </a:extLst>
                </p14:cNvPr>
                <p14:cNvContentPartPr/>
                <p14:nvPr/>
              </p14:nvContentPartPr>
              <p14:xfrm>
                <a:off x="3711539" y="4098931"/>
                <a:ext cx="24840" cy="46080"/>
              </p14:xfrm>
            </p:contentPart>
          </mc:Choice>
          <mc:Fallback xmlns="">
            <p:pic>
              <p:nvPicPr>
                <p:cNvPr id="31" name="Freihand 30">
                  <a:extLst>
                    <a:ext uri="{FF2B5EF4-FFF2-40B4-BE49-F238E27FC236}">
                      <a16:creationId xmlns:a16="http://schemas.microsoft.com/office/drawing/2014/main" id="{C2E360BA-98FC-49F2-A9E4-03FFFE552A47}"/>
                    </a:ext>
                  </a:extLst>
                </p:cNvPr>
                <p:cNvPicPr/>
                <p:nvPr/>
              </p:nvPicPr>
              <p:blipFill>
                <a:blip r:embed="rId45"/>
                <a:stretch>
                  <a:fillRect/>
                </a:stretch>
              </p:blipFill>
              <p:spPr>
                <a:xfrm>
                  <a:off x="3707219" y="4094611"/>
                  <a:ext cx="33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9C1B207D-BF0E-4014-90CD-34FDD91FF9F8}"/>
                    </a:ext>
                  </a:extLst>
                </p14:cNvPr>
                <p14:cNvContentPartPr/>
                <p14:nvPr/>
              </p14:nvContentPartPr>
              <p14:xfrm>
                <a:off x="3780659" y="4158691"/>
                <a:ext cx="150120" cy="32040"/>
              </p14:xfrm>
            </p:contentPart>
          </mc:Choice>
          <mc:Fallback xmlns="">
            <p:pic>
              <p:nvPicPr>
                <p:cNvPr id="32" name="Freihand 31">
                  <a:extLst>
                    <a:ext uri="{FF2B5EF4-FFF2-40B4-BE49-F238E27FC236}">
                      <a16:creationId xmlns:a16="http://schemas.microsoft.com/office/drawing/2014/main" id="{9C1B207D-BF0E-4014-90CD-34FDD91FF9F8}"/>
                    </a:ext>
                  </a:extLst>
                </p:cNvPr>
                <p:cNvPicPr/>
                <p:nvPr/>
              </p:nvPicPr>
              <p:blipFill>
                <a:blip r:embed="rId47"/>
                <a:stretch>
                  <a:fillRect/>
                </a:stretch>
              </p:blipFill>
              <p:spPr>
                <a:xfrm>
                  <a:off x="3776339" y="4154371"/>
                  <a:ext cx="158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2DE294CB-BAF1-44DD-A351-7E64646AC063}"/>
                    </a:ext>
                  </a:extLst>
                </p14:cNvPr>
                <p14:cNvContentPartPr/>
                <p14:nvPr/>
              </p14:nvContentPartPr>
              <p14:xfrm>
                <a:off x="3919619" y="4109371"/>
                <a:ext cx="102960" cy="78480"/>
              </p14:xfrm>
            </p:contentPart>
          </mc:Choice>
          <mc:Fallback xmlns="">
            <p:pic>
              <p:nvPicPr>
                <p:cNvPr id="33" name="Freihand 32">
                  <a:extLst>
                    <a:ext uri="{FF2B5EF4-FFF2-40B4-BE49-F238E27FC236}">
                      <a16:creationId xmlns:a16="http://schemas.microsoft.com/office/drawing/2014/main" id="{2DE294CB-BAF1-44DD-A351-7E64646AC063}"/>
                    </a:ext>
                  </a:extLst>
                </p:cNvPr>
                <p:cNvPicPr/>
                <p:nvPr/>
              </p:nvPicPr>
              <p:blipFill>
                <a:blip r:embed="rId49"/>
                <a:stretch>
                  <a:fillRect/>
                </a:stretch>
              </p:blipFill>
              <p:spPr>
                <a:xfrm>
                  <a:off x="3915299" y="4105051"/>
                  <a:ext cx="111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5CB1C7A3-E51F-439D-8EB1-FA20835F29FB}"/>
                    </a:ext>
                  </a:extLst>
                </p14:cNvPr>
                <p14:cNvContentPartPr/>
                <p14:nvPr/>
              </p14:nvContentPartPr>
              <p14:xfrm>
                <a:off x="4029059" y="3988771"/>
                <a:ext cx="183240" cy="122400"/>
              </p14:xfrm>
            </p:contentPart>
          </mc:Choice>
          <mc:Fallback xmlns="">
            <p:pic>
              <p:nvPicPr>
                <p:cNvPr id="35" name="Freihand 34">
                  <a:extLst>
                    <a:ext uri="{FF2B5EF4-FFF2-40B4-BE49-F238E27FC236}">
                      <a16:creationId xmlns:a16="http://schemas.microsoft.com/office/drawing/2014/main" id="{5CB1C7A3-E51F-439D-8EB1-FA20835F29FB}"/>
                    </a:ext>
                  </a:extLst>
                </p:cNvPr>
                <p:cNvPicPr/>
                <p:nvPr/>
              </p:nvPicPr>
              <p:blipFill>
                <a:blip r:embed="rId51"/>
                <a:stretch>
                  <a:fillRect/>
                </a:stretch>
              </p:blipFill>
              <p:spPr>
                <a:xfrm>
                  <a:off x="4024739" y="3984451"/>
                  <a:ext cx="191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2BB5747F-AF11-4A38-82B5-FF5428AF6A35}"/>
                    </a:ext>
                  </a:extLst>
                </p14:cNvPr>
                <p14:cNvContentPartPr/>
                <p14:nvPr/>
              </p14:nvContentPartPr>
              <p14:xfrm>
                <a:off x="4195739" y="4010731"/>
                <a:ext cx="360" cy="360"/>
              </p14:xfrm>
            </p:contentPart>
          </mc:Choice>
          <mc:Fallback xmlns="">
            <p:pic>
              <p:nvPicPr>
                <p:cNvPr id="36" name="Freihand 35">
                  <a:extLst>
                    <a:ext uri="{FF2B5EF4-FFF2-40B4-BE49-F238E27FC236}">
                      <a16:creationId xmlns:a16="http://schemas.microsoft.com/office/drawing/2014/main" id="{2BB5747F-AF11-4A38-82B5-FF5428AF6A35}"/>
                    </a:ext>
                  </a:extLst>
                </p:cNvPr>
                <p:cNvPicPr/>
                <p:nvPr/>
              </p:nvPicPr>
              <p:blipFill>
                <a:blip r:embed="rId53"/>
                <a:stretch>
                  <a:fillRect/>
                </a:stretch>
              </p:blipFill>
              <p:spPr>
                <a:xfrm>
                  <a:off x="4191419" y="4006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A3F18D1E-1EAC-451C-A3CE-D19EDF7B74D8}"/>
                    </a:ext>
                  </a:extLst>
                </p14:cNvPr>
                <p14:cNvContentPartPr/>
                <p14:nvPr/>
              </p14:nvContentPartPr>
              <p14:xfrm>
                <a:off x="4238579" y="4023691"/>
                <a:ext cx="107280" cy="178200"/>
              </p14:xfrm>
            </p:contentPart>
          </mc:Choice>
          <mc:Fallback xmlns="">
            <p:pic>
              <p:nvPicPr>
                <p:cNvPr id="37" name="Freihand 36">
                  <a:extLst>
                    <a:ext uri="{FF2B5EF4-FFF2-40B4-BE49-F238E27FC236}">
                      <a16:creationId xmlns:a16="http://schemas.microsoft.com/office/drawing/2014/main" id="{A3F18D1E-1EAC-451C-A3CE-D19EDF7B74D8}"/>
                    </a:ext>
                  </a:extLst>
                </p:cNvPr>
                <p:cNvPicPr/>
                <p:nvPr/>
              </p:nvPicPr>
              <p:blipFill>
                <a:blip r:embed="rId55"/>
                <a:stretch>
                  <a:fillRect/>
                </a:stretch>
              </p:blipFill>
              <p:spPr>
                <a:xfrm>
                  <a:off x="4234259" y="4019371"/>
                  <a:ext cx="115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45FD167C-7BE3-42F5-A607-4669159DD33C}"/>
                    </a:ext>
                  </a:extLst>
                </p14:cNvPr>
                <p14:cNvContentPartPr/>
                <p14:nvPr/>
              </p14:nvContentPartPr>
              <p14:xfrm>
                <a:off x="3054539" y="4520851"/>
                <a:ext cx="48240" cy="132840"/>
              </p14:xfrm>
            </p:contentPart>
          </mc:Choice>
          <mc:Fallback xmlns="">
            <p:pic>
              <p:nvPicPr>
                <p:cNvPr id="38" name="Freihand 37">
                  <a:extLst>
                    <a:ext uri="{FF2B5EF4-FFF2-40B4-BE49-F238E27FC236}">
                      <a16:creationId xmlns:a16="http://schemas.microsoft.com/office/drawing/2014/main" id="{45FD167C-7BE3-42F5-A607-4669159DD33C}"/>
                    </a:ext>
                  </a:extLst>
                </p:cNvPr>
                <p:cNvPicPr/>
                <p:nvPr/>
              </p:nvPicPr>
              <p:blipFill>
                <a:blip r:embed="rId57"/>
                <a:stretch>
                  <a:fillRect/>
                </a:stretch>
              </p:blipFill>
              <p:spPr>
                <a:xfrm>
                  <a:off x="3050219" y="4516531"/>
                  <a:ext cx="56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E0AC6CBB-ACA4-44B6-839E-3A54D619A5FA}"/>
                    </a:ext>
                  </a:extLst>
                </p14:cNvPr>
                <p14:cNvContentPartPr/>
                <p14:nvPr/>
              </p14:nvContentPartPr>
              <p14:xfrm>
                <a:off x="3040139" y="4483771"/>
                <a:ext cx="39240" cy="10440"/>
              </p14:xfrm>
            </p:contentPart>
          </mc:Choice>
          <mc:Fallback xmlns="">
            <p:pic>
              <p:nvPicPr>
                <p:cNvPr id="39" name="Freihand 38">
                  <a:extLst>
                    <a:ext uri="{FF2B5EF4-FFF2-40B4-BE49-F238E27FC236}">
                      <a16:creationId xmlns:a16="http://schemas.microsoft.com/office/drawing/2014/main" id="{E0AC6CBB-ACA4-44B6-839E-3A54D619A5FA}"/>
                    </a:ext>
                  </a:extLst>
                </p:cNvPr>
                <p:cNvPicPr/>
                <p:nvPr/>
              </p:nvPicPr>
              <p:blipFill>
                <a:blip r:embed="rId59"/>
                <a:stretch>
                  <a:fillRect/>
                </a:stretch>
              </p:blipFill>
              <p:spPr>
                <a:xfrm>
                  <a:off x="3035819" y="4479451"/>
                  <a:ext cx="47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2D6B740C-CEF4-4592-9572-DC2AE18417F6}"/>
                    </a:ext>
                  </a:extLst>
                </p14:cNvPr>
                <p14:cNvContentPartPr/>
                <p14:nvPr/>
              </p14:nvContentPartPr>
              <p14:xfrm>
                <a:off x="3125819" y="4517971"/>
                <a:ext cx="90360" cy="102960"/>
              </p14:xfrm>
            </p:contentPart>
          </mc:Choice>
          <mc:Fallback xmlns="">
            <p:pic>
              <p:nvPicPr>
                <p:cNvPr id="40" name="Freihand 39">
                  <a:extLst>
                    <a:ext uri="{FF2B5EF4-FFF2-40B4-BE49-F238E27FC236}">
                      <a16:creationId xmlns:a16="http://schemas.microsoft.com/office/drawing/2014/main" id="{2D6B740C-CEF4-4592-9572-DC2AE18417F6}"/>
                    </a:ext>
                  </a:extLst>
                </p:cNvPr>
                <p:cNvPicPr/>
                <p:nvPr/>
              </p:nvPicPr>
              <p:blipFill>
                <a:blip r:embed="rId61"/>
                <a:stretch>
                  <a:fillRect/>
                </a:stretch>
              </p:blipFill>
              <p:spPr>
                <a:xfrm>
                  <a:off x="3121499" y="4513651"/>
                  <a:ext cx="99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B1224E8C-2788-42A0-8C3D-3288C4903874}"/>
                    </a:ext>
                  </a:extLst>
                </p14:cNvPr>
                <p14:cNvContentPartPr/>
                <p14:nvPr/>
              </p14:nvContentPartPr>
              <p14:xfrm>
                <a:off x="3401219" y="4406731"/>
                <a:ext cx="239040" cy="140040"/>
              </p14:xfrm>
            </p:contentPart>
          </mc:Choice>
          <mc:Fallback xmlns="">
            <p:pic>
              <p:nvPicPr>
                <p:cNvPr id="41" name="Freihand 40">
                  <a:extLst>
                    <a:ext uri="{FF2B5EF4-FFF2-40B4-BE49-F238E27FC236}">
                      <a16:creationId xmlns:a16="http://schemas.microsoft.com/office/drawing/2014/main" id="{B1224E8C-2788-42A0-8C3D-3288C4903874}"/>
                    </a:ext>
                  </a:extLst>
                </p:cNvPr>
                <p:cNvPicPr/>
                <p:nvPr/>
              </p:nvPicPr>
              <p:blipFill>
                <a:blip r:embed="rId63"/>
                <a:stretch>
                  <a:fillRect/>
                </a:stretch>
              </p:blipFill>
              <p:spPr>
                <a:xfrm>
                  <a:off x="3396899" y="4402411"/>
                  <a:ext cx="247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AA1C082F-CE81-4660-8570-C94A43C3CD96}"/>
                    </a:ext>
                  </a:extLst>
                </p14:cNvPr>
                <p14:cNvContentPartPr/>
                <p14:nvPr/>
              </p14:nvContentPartPr>
              <p14:xfrm>
                <a:off x="3777059" y="4336531"/>
                <a:ext cx="110520" cy="124920"/>
              </p14:xfrm>
            </p:contentPart>
          </mc:Choice>
          <mc:Fallback xmlns="">
            <p:pic>
              <p:nvPicPr>
                <p:cNvPr id="42" name="Freihand 41">
                  <a:extLst>
                    <a:ext uri="{FF2B5EF4-FFF2-40B4-BE49-F238E27FC236}">
                      <a16:creationId xmlns:a16="http://schemas.microsoft.com/office/drawing/2014/main" id="{AA1C082F-CE81-4660-8570-C94A43C3CD96}"/>
                    </a:ext>
                  </a:extLst>
                </p:cNvPr>
                <p:cNvPicPr/>
                <p:nvPr/>
              </p:nvPicPr>
              <p:blipFill>
                <a:blip r:embed="rId65"/>
                <a:stretch>
                  <a:fillRect/>
                </a:stretch>
              </p:blipFill>
              <p:spPr>
                <a:xfrm>
                  <a:off x="3772739" y="4332211"/>
                  <a:ext cx="119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808EE5FF-18A9-4307-B184-F4BCC420097D}"/>
                    </a:ext>
                  </a:extLst>
                </p14:cNvPr>
                <p14:cNvContentPartPr/>
                <p14:nvPr/>
              </p14:nvContentPartPr>
              <p14:xfrm>
                <a:off x="3922859" y="4317811"/>
                <a:ext cx="86760" cy="123120"/>
              </p14:xfrm>
            </p:contentPart>
          </mc:Choice>
          <mc:Fallback xmlns="">
            <p:pic>
              <p:nvPicPr>
                <p:cNvPr id="43" name="Freihand 42">
                  <a:extLst>
                    <a:ext uri="{FF2B5EF4-FFF2-40B4-BE49-F238E27FC236}">
                      <a16:creationId xmlns:a16="http://schemas.microsoft.com/office/drawing/2014/main" id="{808EE5FF-18A9-4307-B184-F4BCC420097D}"/>
                    </a:ext>
                  </a:extLst>
                </p:cNvPr>
                <p:cNvPicPr/>
                <p:nvPr/>
              </p:nvPicPr>
              <p:blipFill>
                <a:blip r:embed="rId67"/>
                <a:stretch>
                  <a:fillRect/>
                </a:stretch>
              </p:blipFill>
              <p:spPr>
                <a:xfrm>
                  <a:off x="3918539" y="4313491"/>
                  <a:ext cx="95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57D8CA6F-D025-4977-9041-96D8D28E7022}"/>
                    </a:ext>
                  </a:extLst>
                </p14:cNvPr>
                <p14:cNvContentPartPr/>
                <p14:nvPr/>
              </p14:nvContentPartPr>
              <p14:xfrm>
                <a:off x="3922859" y="4309171"/>
                <a:ext cx="233640" cy="79560"/>
              </p14:xfrm>
            </p:contentPart>
          </mc:Choice>
          <mc:Fallback xmlns="">
            <p:pic>
              <p:nvPicPr>
                <p:cNvPr id="44" name="Freihand 43">
                  <a:extLst>
                    <a:ext uri="{FF2B5EF4-FFF2-40B4-BE49-F238E27FC236}">
                      <a16:creationId xmlns:a16="http://schemas.microsoft.com/office/drawing/2014/main" id="{57D8CA6F-D025-4977-9041-96D8D28E7022}"/>
                    </a:ext>
                  </a:extLst>
                </p:cNvPr>
                <p:cNvPicPr/>
                <p:nvPr/>
              </p:nvPicPr>
              <p:blipFill>
                <a:blip r:embed="rId69"/>
                <a:stretch>
                  <a:fillRect/>
                </a:stretch>
              </p:blipFill>
              <p:spPr>
                <a:xfrm>
                  <a:off x="3918539" y="4304851"/>
                  <a:ext cx="242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53607EDC-BFA4-404B-87DF-AC7866AB7B12}"/>
                    </a:ext>
                  </a:extLst>
                </p14:cNvPr>
                <p14:cNvContentPartPr/>
                <p14:nvPr/>
              </p14:nvContentPartPr>
              <p14:xfrm>
                <a:off x="4155779" y="4217731"/>
                <a:ext cx="145080" cy="115560"/>
              </p14:xfrm>
            </p:contentPart>
          </mc:Choice>
          <mc:Fallback xmlns="">
            <p:pic>
              <p:nvPicPr>
                <p:cNvPr id="45" name="Freihand 44">
                  <a:extLst>
                    <a:ext uri="{FF2B5EF4-FFF2-40B4-BE49-F238E27FC236}">
                      <a16:creationId xmlns:a16="http://schemas.microsoft.com/office/drawing/2014/main" id="{53607EDC-BFA4-404B-87DF-AC7866AB7B12}"/>
                    </a:ext>
                  </a:extLst>
                </p:cNvPr>
                <p:cNvPicPr/>
                <p:nvPr/>
              </p:nvPicPr>
              <p:blipFill>
                <a:blip r:embed="rId71"/>
                <a:stretch>
                  <a:fillRect/>
                </a:stretch>
              </p:blipFill>
              <p:spPr>
                <a:xfrm>
                  <a:off x="4151459" y="4213411"/>
                  <a:ext cx="153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5FA6DACB-E8C0-4AFD-87A1-E8AC6C01562E}"/>
                    </a:ext>
                  </a:extLst>
                </p14:cNvPr>
                <p14:cNvContentPartPr/>
                <p14:nvPr/>
              </p14:nvContentPartPr>
              <p14:xfrm>
                <a:off x="4306619" y="4173451"/>
                <a:ext cx="364680" cy="187200"/>
              </p14:xfrm>
            </p:contentPart>
          </mc:Choice>
          <mc:Fallback xmlns="">
            <p:pic>
              <p:nvPicPr>
                <p:cNvPr id="46" name="Freihand 45">
                  <a:extLst>
                    <a:ext uri="{FF2B5EF4-FFF2-40B4-BE49-F238E27FC236}">
                      <a16:creationId xmlns:a16="http://schemas.microsoft.com/office/drawing/2014/main" id="{5FA6DACB-E8C0-4AFD-87A1-E8AC6C01562E}"/>
                    </a:ext>
                  </a:extLst>
                </p:cNvPr>
                <p:cNvPicPr/>
                <p:nvPr/>
              </p:nvPicPr>
              <p:blipFill>
                <a:blip r:embed="rId73"/>
                <a:stretch>
                  <a:fillRect/>
                </a:stretch>
              </p:blipFill>
              <p:spPr>
                <a:xfrm>
                  <a:off x="4302299" y="4169131"/>
                  <a:ext cx="373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5659261C-63E6-4925-B247-1864B0F2F0D9}"/>
                    </a:ext>
                  </a:extLst>
                </p14:cNvPr>
                <p14:cNvContentPartPr/>
                <p14:nvPr/>
              </p14:nvContentPartPr>
              <p14:xfrm>
                <a:off x="4774259" y="4119091"/>
                <a:ext cx="85320" cy="73800"/>
              </p14:xfrm>
            </p:contentPart>
          </mc:Choice>
          <mc:Fallback xmlns="">
            <p:pic>
              <p:nvPicPr>
                <p:cNvPr id="47" name="Freihand 46">
                  <a:extLst>
                    <a:ext uri="{FF2B5EF4-FFF2-40B4-BE49-F238E27FC236}">
                      <a16:creationId xmlns:a16="http://schemas.microsoft.com/office/drawing/2014/main" id="{5659261C-63E6-4925-B247-1864B0F2F0D9}"/>
                    </a:ext>
                  </a:extLst>
                </p:cNvPr>
                <p:cNvPicPr/>
                <p:nvPr/>
              </p:nvPicPr>
              <p:blipFill>
                <a:blip r:embed="rId75"/>
                <a:stretch>
                  <a:fillRect/>
                </a:stretch>
              </p:blipFill>
              <p:spPr>
                <a:xfrm>
                  <a:off x="4769939" y="4114771"/>
                  <a:ext cx="93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A1D0D5B7-1701-4FA8-BDD0-ADBF348610E1}"/>
                    </a:ext>
                  </a:extLst>
                </p14:cNvPr>
                <p14:cNvContentPartPr/>
                <p14:nvPr/>
              </p14:nvContentPartPr>
              <p14:xfrm>
                <a:off x="4851659" y="3978331"/>
                <a:ext cx="363960" cy="171360"/>
              </p14:xfrm>
            </p:contentPart>
          </mc:Choice>
          <mc:Fallback xmlns="">
            <p:pic>
              <p:nvPicPr>
                <p:cNvPr id="48" name="Freihand 47">
                  <a:extLst>
                    <a:ext uri="{FF2B5EF4-FFF2-40B4-BE49-F238E27FC236}">
                      <a16:creationId xmlns:a16="http://schemas.microsoft.com/office/drawing/2014/main" id="{A1D0D5B7-1701-4FA8-BDD0-ADBF348610E1}"/>
                    </a:ext>
                  </a:extLst>
                </p:cNvPr>
                <p:cNvPicPr/>
                <p:nvPr/>
              </p:nvPicPr>
              <p:blipFill>
                <a:blip r:embed="rId77"/>
                <a:stretch>
                  <a:fillRect/>
                </a:stretch>
              </p:blipFill>
              <p:spPr>
                <a:xfrm>
                  <a:off x="4847339" y="3974011"/>
                  <a:ext cx="372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9C3B030E-1DB3-4E1C-9359-0E3E956A985E}"/>
                    </a:ext>
                  </a:extLst>
                </p14:cNvPr>
                <p14:cNvContentPartPr/>
                <p14:nvPr/>
              </p14:nvContentPartPr>
              <p14:xfrm>
                <a:off x="3796139" y="4208371"/>
                <a:ext cx="1425240" cy="395280"/>
              </p14:xfrm>
            </p:contentPart>
          </mc:Choice>
          <mc:Fallback xmlns="">
            <p:pic>
              <p:nvPicPr>
                <p:cNvPr id="49" name="Freihand 48">
                  <a:extLst>
                    <a:ext uri="{FF2B5EF4-FFF2-40B4-BE49-F238E27FC236}">
                      <a16:creationId xmlns:a16="http://schemas.microsoft.com/office/drawing/2014/main" id="{9C3B030E-1DB3-4E1C-9359-0E3E956A985E}"/>
                    </a:ext>
                  </a:extLst>
                </p:cNvPr>
                <p:cNvPicPr/>
                <p:nvPr/>
              </p:nvPicPr>
              <p:blipFill>
                <a:blip r:embed="rId79"/>
                <a:stretch>
                  <a:fillRect/>
                </a:stretch>
              </p:blipFill>
              <p:spPr>
                <a:xfrm>
                  <a:off x="3791819" y="4204051"/>
                  <a:ext cx="143388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49FF4124-4689-4C8B-A539-B1C7B19D4B2A}"/>
                    </a:ext>
                  </a:extLst>
                </p14:cNvPr>
                <p14:cNvContentPartPr/>
                <p14:nvPr/>
              </p14:nvContentPartPr>
              <p14:xfrm>
                <a:off x="3658979" y="3833611"/>
                <a:ext cx="1843920" cy="759240"/>
              </p14:xfrm>
            </p:contentPart>
          </mc:Choice>
          <mc:Fallback xmlns="">
            <p:pic>
              <p:nvPicPr>
                <p:cNvPr id="51" name="Freihand 50">
                  <a:extLst>
                    <a:ext uri="{FF2B5EF4-FFF2-40B4-BE49-F238E27FC236}">
                      <a16:creationId xmlns:a16="http://schemas.microsoft.com/office/drawing/2014/main" id="{49FF4124-4689-4C8B-A539-B1C7B19D4B2A}"/>
                    </a:ext>
                  </a:extLst>
                </p:cNvPr>
                <p:cNvPicPr/>
                <p:nvPr/>
              </p:nvPicPr>
              <p:blipFill>
                <a:blip r:embed="rId81"/>
                <a:stretch>
                  <a:fillRect/>
                </a:stretch>
              </p:blipFill>
              <p:spPr>
                <a:xfrm>
                  <a:off x="3654659" y="3829291"/>
                  <a:ext cx="1852560" cy="76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B6D7F2EE-82F1-44E6-B4D5-F696121E2066}"/>
                  </a:ext>
                </a:extLst>
              </p14:cNvPr>
              <p14:cNvContentPartPr/>
              <p14:nvPr/>
            </p14:nvContentPartPr>
            <p14:xfrm>
              <a:off x="4222019" y="4721371"/>
              <a:ext cx="3251520" cy="735480"/>
            </p14:xfrm>
          </p:contentPart>
        </mc:Choice>
        <mc:Fallback xmlns="">
          <p:pic>
            <p:nvPicPr>
              <p:cNvPr id="53" name="Freihand 52">
                <a:extLst>
                  <a:ext uri="{FF2B5EF4-FFF2-40B4-BE49-F238E27FC236}">
                    <a16:creationId xmlns:a16="http://schemas.microsoft.com/office/drawing/2014/main" id="{B6D7F2EE-82F1-44E6-B4D5-F696121E2066}"/>
                  </a:ext>
                </a:extLst>
              </p:cNvPr>
              <p:cNvPicPr/>
              <p:nvPr/>
            </p:nvPicPr>
            <p:blipFill>
              <a:blip r:embed="rId83"/>
              <a:stretch>
                <a:fillRect/>
              </a:stretch>
            </p:blipFill>
            <p:spPr>
              <a:xfrm>
                <a:off x="4217699" y="4717051"/>
                <a:ext cx="3260160" cy="744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3" name="Freihand 22">
                <a:extLst>
                  <a:ext uri="{FF2B5EF4-FFF2-40B4-BE49-F238E27FC236}">
                    <a16:creationId xmlns:a16="http://schemas.microsoft.com/office/drawing/2014/main" id="{F4E2E4E2-7B14-4060-A67D-5597BEF4F69C}"/>
                  </a:ext>
                </a:extLst>
              </p14:cNvPr>
              <p14:cNvContentPartPr/>
              <p14:nvPr/>
            </p14:nvContentPartPr>
            <p14:xfrm>
              <a:off x="3157499" y="513331"/>
              <a:ext cx="5395320" cy="51480"/>
            </p14:xfrm>
          </p:contentPart>
        </mc:Choice>
        <mc:Fallback xmlns="">
          <p:pic>
            <p:nvPicPr>
              <p:cNvPr id="23" name="Freihand 22">
                <a:extLst>
                  <a:ext uri="{FF2B5EF4-FFF2-40B4-BE49-F238E27FC236}">
                    <a16:creationId xmlns:a16="http://schemas.microsoft.com/office/drawing/2014/main" id="{F4E2E4E2-7B14-4060-A67D-5597BEF4F69C}"/>
                  </a:ext>
                </a:extLst>
              </p:cNvPr>
              <p:cNvPicPr/>
              <p:nvPr/>
            </p:nvPicPr>
            <p:blipFill>
              <a:blip r:embed="rId85"/>
              <a:stretch>
                <a:fillRect/>
              </a:stretch>
            </p:blipFill>
            <p:spPr>
              <a:xfrm>
                <a:off x="3153179" y="509011"/>
                <a:ext cx="5403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4" name="Freihand 33">
                <a:extLst>
                  <a:ext uri="{FF2B5EF4-FFF2-40B4-BE49-F238E27FC236}">
                    <a16:creationId xmlns:a16="http://schemas.microsoft.com/office/drawing/2014/main" id="{971D9C34-0ED7-48F3-BC96-10B1EE7CBEE0}"/>
                  </a:ext>
                </a:extLst>
              </p14:cNvPr>
              <p14:cNvContentPartPr/>
              <p14:nvPr/>
            </p14:nvContentPartPr>
            <p14:xfrm>
              <a:off x="215939" y="569131"/>
              <a:ext cx="9258120" cy="2588760"/>
            </p14:xfrm>
          </p:contentPart>
        </mc:Choice>
        <mc:Fallback xmlns="">
          <p:pic>
            <p:nvPicPr>
              <p:cNvPr id="34" name="Freihand 33">
                <a:extLst>
                  <a:ext uri="{FF2B5EF4-FFF2-40B4-BE49-F238E27FC236}">
                    <a16:creationId xmlns:a16="http://schemas.microsoft.com/office/drawing/2014/main" id="{971D9C34-0ED7-48F3-BC96-10B1EE7CBEE0}"/>
                  </a:ext>
                </a:extLst>
              </p:cNvPr>
              <p:cNvPicPr/>
              <p:nvPr/>
            </p:nvPicPr>
            <p:blipFill>
              <a:blip r:embed="rId87"/>
              <a:stretch>
                <a:fillRect/>
              </a:stretch>
            </p:blipFill>
            <p:spPr>
              <a:xfrm>
                <a:off x="211619" y="564811"/>
                <a:ext cx="9266760" cy="2597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6D6ED697-1718-4555-AC75-9112F2E32723}"/>
                  </a:ext>
                </a:extLst>
              </p14:cNvPr>
              <p14:cNvContentPartPr/>
              <p14:nvPr/>
            </p14:nvContentPartPr>
            <p14:xfrm>
              <a:off x="228899" y="3089851"/>
              <a:ext cx="8601480" cy="1571760"/>
            </p14:xfrm>
          </p:contentPart>
        </mc:Choice>
        <mc:Fallback xmlns="">
          <p:pic>
            <p:nvPicPr>
              <p:cNvPr id="50" name="Freihand 49">
                <a:extLst>
                  <a:ext uri="{FF2B5EF4-FFF2-40B4-BE49-F238E27FC236}">
                    <a16:creationId xmlns:a16="http://schemas.microsoft.com/office/drawing/2014/main" id="{6D6ED697-1718-4555-AC75-9112F2E32723}"/>
                  </a:ext>
                </a:extLst>
              </p:cNvPr>
              <p:cNvPicPr/>
              <p:nvPr/>
            </p:nvPicPr>
            <p:blipFill>
              <a:blip r:embed="rId89"/>
              <a:stretch>
                <a:fillRect/>
              </a:stretch>
            </p:blipFill>
            <p:spPr>
              <a:xfrm>
                <a:off x="224579" y="3085531"/>
                <a:ext cx="8610120" cy="1580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7407F1B2-6960-4D76-9BC3-0F1FD187628A}"/>
                  </a:ext>
                </a:extLst>
              </p14:cNvPr>
              <p14:cNvContentPartPr/>
              <p14:nvPr/>
            </p14:nvContentPartPr>
            <p14:xfrm>
              <a:off x="5617379" y="3363811"/>
              <a:ext cx="2818080" cy="1435680"/>
            </p14:xfrm>
          </p:contentPart>
        </mc:Choice>
        <mc:Fallback>
          <p:pic>
            <p:nvPicPr>
              <p:cNvPr id="54" name="Freihand 53">
                <a:extLst>
                  <a:ext uri="{FF2B5EF4-FFF2-40B4-BE49-F238E27FC236}">
                    <a16:creationId xmlns:a16="http://schemas.microsoft.com/office/drawing/2014/main" id="{7407F1B2-6960-4D76-9BC3-0F1FD187628A}"/>
                  </a:ext>
                </a:extLst>
              </p:cNvPr>
              <p:cNvPicPr/>
              <p:nvPr/>
            </p:nvPicPr>
            <p:blipFill>
              <a:blip r:embed="rId91"/>
              <a:stretch>
                <a:fillRect/>
              </a:stretch>
            </p:blipFill>
            <p:spPr>
              <a:xfrm>
                <a:off x="5613059" y="3359491"/>
                <a:ext cx="2826720" cy="1444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24012623-BF77-4ECD-852F-7C176C35C98B}"/>
                  </a:ext>
                </a:extLst>
              </p14:cNvPr>
              <p14:cNvContentPartPr/>
              <p14:nvPr/>
            </p14:nvContentPartPr>
            <p14:xfrm>
              <a:off x="5466539" y="3132331"/>
              <a:ext cx="3350160" cy="1605240"/>
            </p14:xfrm>
          </p:contentPart>
        </mc:Choice>
        <mc:Fallback>
          <p:pic>
            <p:nvPicPr>
              <p:cNvPr id="55" name="Freihand 54">
                <a:extLst>
                  <a:ext uri="{FF2B5EF4-FFF2-40B4-BE49-F238E27FC236}">
                    <a16:creationId xmlns:a16="http://schemas.microsoft.com/office/drawing/2014/main" id="{24012623-BF77-4ECD-852F-7C176C35C98B}"/>
                  </a:ext>
                </a:extLst>
              </p:cNvPr>
              <p:cNvPicPr/>
              <p:nvPr/>
            </p:nvPicPr>
            <p:blipFill>
              <a:blip r:embed="rId93"/>
              <a:stretch>
                <a:fillRect/>
              </a:stretch>
            </p:blipFill>
            <p:spPr>
              <a:xfrm>
                <a:off x="5462219" y="3128011"/>
                <a:ext cx="3358800" cy="1613880"/>
              </a:xfrm>
              <a:prstGeom prst="rect">
                <a:avLst/>
              </a:prstGeom>
            </p:spPr>
          </p:pic>
        </mc:Fallback>
      </mc:AlternateContent>
    </p:spTree>
    <p:extLst>
      <p:ext uri="{BB962C8B-B14F-4D97-AF65-F5344CB8AC3E}">
        <p14:creationId xmlns:p14="http://schemas.microsoft.com/office/powerpoint/2010/main" val="38498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Development of Monetary Policy</a:t>
            </a:r>
          </a:p>
          <a:p>
            <a:endParaRPr lang="en-US" sz="3266" dirty="0">
              <a:solidFill>
                <a:sysClr val="windowText" lastClr="000000"/>
              </a:solidFill>
            </a:endParaRPr>
          </a:p>
        </p:txBody>
      </p:sp>
      <p:sp>
        <p:nvSpPr>
          <p:cNvPr id="9" name="Content Placeholder 2"/>
          <p:cNvSpPr txBox="1">
            <a:spLocks/>
          </p:cNvSpPr>
          <p:nvPr/>
        </p:nvSpPr>
        <p:spPr>
          <a:xfrm>
            <a:off x="959130" y="1079908"/>
            <a:ext cx="8053054" cy="4386291"/>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Historical view:	The monetary policy instrument was				assumed to be the money supply</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Modern view:		The policy instrument is the interest rate 			(signal rate, key rate, repo rate, </a:t>
            </a:r>
            <a:r>
              <a:rPr lang="en-US" sz="2177" dirty="0" err="1">
                <a:solidFill>
                  <a:sysClr val="windowText" lastClr="000000"/>
                </a:solidFill>
                <a:latin typeface="Arial" panose="020B0604020202020204" pitchFamily="34" charset="0"/>
                <a:cs typeface="Arial" panose="020B0604020202020204" pitchFamily="34" charset="0"/>
              </a:rPr>
              <a:t>etc</a:t>
            </a:r>
            <a:r>
              <a:rPr lang="en-US" sz="2177" dirty="0">
                <a:solidFill>
                  <a:sysClr val="windowText" lastClr="000000"/>
                </a:solidFill>
                <a:latin typeface="Arial" panose="020B0604020202020204" pitchFamily="34" charset="0"/>
                <a:cs typeface="Arial" panose="020B0604020202020204" pitchFamily="34" charset="0"/>
              </a:rPr>
              <a:t>)</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“Ultra-modern” view:	The policy instrument is in general 				central bank’s communication </a:t>
            </a:r>
          </a:p>
        </p:txBody>
      </p:sp>
      <p:sp>
        <p:nvSpPr>
          <p:cNvPr id="2" name="Rechteck 1">
            <a:extLst>
              <a:ext uri="{FF2B5EF4-FFF2-40B4-BE49-F238E27FC236}">
                <a16:creationId xmlns:a16="http://schemas.microsoft.com/office/drawing/2014/main" id="{262FE60F-8457-B285-6F0B-97DE9B82A4FC}"/>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06ED4DCC-6E6C-40C9-828B-C19AC03B633B}"/>
                  </a:ext>
                </a:extLst>
              </p14:cNvPr>
              <p14:cNvContentPartPr/>
              <p14:nvPr/>
            </p14:nvContentPartPr>
            <p14:xfrm>
              <a:off x="971219" y="1478851"/>
              <a:ext cx="1930680" cy="74520"/>
            </p14:xfrm>
          </p:contentPart>
        </mc:Choice>
        <mc:Fallback>
          <p:pic>
            <p:nvPicPr>
              <p:cNvPr id="3" name="Freihand 2">
                <a:extLst>
                  <a:ext uri="{FF2B5EF4-FFF2-40B4-BE49-F238E27FC236}">
                    <a16:creationId xmlns:a16="http://schemas.microsoft.com/office/drawing/2014/main" id="{06ED4DCC-6E6C-40C9-828B-C19AC03B633B}"/>
                  </a:ext>
                </a:extLst>
              </p:cNvPr>
              <p:cNvPicPr/>
              <p:nvPr/>
            </p:nvPicPr>
            <p:blipFill>
              <a:blip r:embed="rId4"/>
              <a:stretch>
                <a:fillRect/>
              </a:stretch>
            </p:blipFill>
            <p:spPr>
              <a:xfrm>
                <a:off x="966899" y="1474531"/>
                <a:ext cx="1939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D1D909D3-CF41-47D2-99CE-8691B0F0FBA8}"/>
                  </a:ext>
                </a:extLst>
              </p14:cNvPr>
              <p14:cNvContentPartPr/>
              <p14:nvPr/>
            </p14:nvContentPartPr>
            <p14:xfrm>
              <a:off x="6223619" y="1753531"/>
              <a:ext cx="1892160" cy="123480"/>
            </p14:xfrm>
          </p:contentPart>
        </mc:Choice>
        <mc:Fallback>
          <p:pic>
            <p:nvPicPr>
              <p:cNvPr id="4" name="Freihand 3">
                <a:extLst>
                  <a:ext uri="{FF2B5EF4-FFF2-40B4-BE49-F238E27FC236}">
                    <a16:creationId xmlns:a16="http://schemas.microsoft.com/office/drawing/2014/main" id="{D1D909D3-CF41-47D2-99CE-8691B0F0FBA8}"/>
                  </a:ext>
                </a:extLst>
              </p:cNvPr>
              <p:cNvPicPr/>
              <p:nvPr/>
            </p:nvPicPr>
            <p:blipFill>
              <a:blip r:embed="rId6"/>
              <a:stretch>
                <a:fillRect/>
              </a:stretch>
            </p:blipFill>
            <p:spPr>
              <a:xfrm>
                <a:off x="6219299" y="1749211"/>
                <a:ext cx="1900800" cy="132120"/>
              </a:xfrm>
              <a:prstGeom prst="rect">
                <a:avLst/>
              </a:prstGeom>
            </p:spPr>
          </p:pic>
        </mc:Fallback>
      </mc:AlternateContent>
      <p:grpSp>
        <p:nvGrpSpPr>
          <p:cNvPr id="51" name="Gruppieren 50">
            <a:extLst>
              <a:ext uri="{FF2B5EF4-FFF2-40B4-BE49-F238E27FC236}">
                <a16:creationId xmlns:a16="http://schemas.microsoft.com/office/drawing/2014/main" id="{A71CC8AC-2F70-4DD6-9932-86B8EA8B5369}"/>
              </a:ext>
            </a:extLst>
          </p:cNvPr>
          <p:cNvGrpSpPr/>
          <p:nvPr/>
        </p:nvGrpSpPr>
        <p:grpSpPr>
          <a:xfrm>
            <a:off x="9069059" y="169171"/>
            <a:ext cx="2513160" cy="2007360"/>
            <a:chOff x="9069059" y="169171"/>
            <a:chExt cx="2513160" cy="200736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D965EA08-700C-4139-BBA7-9E45570B5DDE}"/>
                    </a:ext>
                  </a:extLst>
                </p14:cNvPr>
                <p14:cNvContentPartPr/>
                <p14:nvPr/>
              </p14:nvContentPartPr>
              <p14:xfrm>
                <a:off x="9328619" y="1028851"/>
                <a:ext cx="102960" cy="1047600"/>
              </p14:xfrm>
            </p:contentPart>
          </mc:Choice>
          <mc:Fallback>
            <p:pic>
              <p:nvPicPr>
                <p:cNvPr id="5" name="Freihand 4">
                  <a:extLst>
                    <a:ext uri="{FF2B5EF4-FFF2-40B4-BE49-F238E27FC236}">
                      <a16:creationId xmlns:a16="http://schemas.microsoft.com/office/drawing/2014/main" id="{D965EA08-700C-4139-BBA7-9E45570B5DDE}"/>
                    </a:ext>
                  </a:extLst>
                </p:cNvPr>
                <p:cNvPicPr/>
                <p:nvPr/>
              </p:nvPicPr>
              <p:blipFill>
                <a:blip r:embed="rId8"/>
                <a:stretch>
                  <a:fillRect/>
                </a:stretch>
              </p:blipFill>
              <p:spPr>
                <a:xfrm>
                  <a:off x="9324299" y="1024531"/>
                  <a:ext cx="111600" cy="1056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D7B47EC6-62E2-4610-95C4-1FDDE5E7D819}"/>
                    </a:ext>
                  </a:extLst>
                </p14:cNvPr>
                <p14:cNvContentPartPr/>
                <p14:nvPr/>
              </p14:nvContentPartPr>
              <p14:xfrm>
                <a:off x="9142139" y="1906531"/>
                <a:ext cx="1810800" cy="95040"/>
              </p14:xfrm>
            </p:contentPart>
          </mc:Choice>
          <mc:Fallback>
            <p:pic>
              <p:nvPicPr>
                <p:cNvPr id="6" name="Freihand 5">
                  <a:extLst>
                    <a:ext uri="{FF2B5EF4-FFF2-40B4-BE49-F238E27FC236}">
                      <a16:creationId xmlns:a16="http://schemas.microsoft.com/office/drawing/2014/main" id="{D7B47EC6-62E2-4610-95C4-1FDDE5E7D819}"/>
                    </a:ext>
                  </a:extLst>
                </p:cNvPr>
                <p:cNvPicPr/>
                <p:nvPr/>
              </p:nvPicPr>
              <p:blipFill>
                <a:blip r:embed="rId10"/>
                <a:stretch>
                  <a:fillRect/>
                </a:stretch>
              </p:blipFill>
              <p:spPr>
                <a:xfrm>
                  <a:off x="9137819" y="1902211"/>
                  <a:ext cx="1819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494EE6E7-369F-4F81-AF76-632CB2689327}"/>
                    </a:ext>
                  </a:extLst>
                </p14:cNvPr>
                <p14:cNvContentPartPr/>
                <p14:nvPr/>
              </p14:nvContentPartPr>
              <p14:xfrm>
                <a:off x="10912259" y="1823731"/>
                <a:ext cx="140760" cy="233280"/>
              </p14:xfrm>
            </p:contentPart>
          </mc:Choice>
          <mc:Fallback>
            <p:pic>
              <p:nvPicPr>
                <p:cNvPr id="7" name="Freihand 6">
                  <a:extLst>
                    <a:ext uri="{FF2B5EF4-FFF2-40B4-BE49-F238E27FC236}">
                      <a16:creationId xmlns:a16="http://schemas.microsoft.com/office/drawing/2014/main" id="{494EE6E7-369F-4F81-AF76-632CB2689327}"/>
                    </a:ext>
                  </a:extLst>
                </p:cNvPr>
                <p:cNvPicPr/>
                <p:nvPr/>
              </p:nvPicPr>
              <p:blipFill>
                <a:blip r:embed="rId12"/>
                <a:stretch>
                  <a:fillRect/>
                </a:stretch>
              </p:blipFill>
              <p:spPr>
                <a:xfrm>
                  <a:off x="10907939" y="1819411"/>
                  <a:ext cx="1494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D67E6674-D3C6-4CD2-B49E-7AEE94D2C4EC}"/>
                    </a:ext>
                  </a:extLst>
                </p14:cNvPr>
                <p14:cNvContentPartPr/>
                <p14:nvPr/>
              </p14:nvContentPartPr>
              <p14:xfrm>
                <a:off x="9227459" y="825811"/>
                <a:ext cx="248760" cy="194040"/>
              </p14:xfrm>
            </p:contentPart>
          </mc:Choice>
          <mc:Fallback>
            <p:pic>
              <p:nvPicPr>
                <p:cNvPr id="11" name="Freihand 10">
                  <a:extLst>
                    <a:ext uri="{FF2B5EF4-FFF2-40B4-BE49-F238E27FC236}">
                      <a16:creationId xmlns:a16="http://schemas.microsoft.com/office/drawing/2014/main" id="{D67E6674-D3C6-4CD2-B49E-7AEE94D2C4EC}"/>
                    </a:ext>
                  </a:extLst>
                </p:cNvPr>
                <p:cNvPicPr/>
                <p:nvPr/>
              </p:nvPicPr>
              <p:blipFill>
                <a:blip r:embed="rId14"/>
                <a:stretch>
                  <a:fillRect/>
                </a:stretch>
              </p:blipFill>
              <p:spPr>
                <a:xfrm>
                  <a:off x="9223139" y="821491"/>
                  <a:ext cx="257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372D8F5D-3286-44B3-B942-F904729EBA4F}"/>
                    </a:ext>
                  </a:extLst>
                </p14:cNvPr>
                <p14:cNvContentPartPr/>
                <p14:nvPr/>
              </p14:nvContentPartPr>
              <p14:xfrm>
                <a:off x="9069059" y="905731"/>
                <a:ext cx="70200" cy="96120"/>
              </p14:xfrm>
            </p:contentPart>
          </mc:Choice>
          <mc:Fallback>
            <p:pic>
              <p:nvPicPr>
                <p:cNvPr id="13" name="Freihand 12">
                  <a:extLst>
                    <a:ext uri="{FF2B5EF4-FFF2-40B4-BE49-F238E27FC236}">
                      <a16:creationId xmlns:a16="http://schemas.microsoft.com/office/drawing/2014/main" id="{372D8F5D-3286-44B3-B942-F904729EBA4F}"/>
                    </a:ext>
                  </a:extLst>
                </p:cNvPr>
                <p:cNvPicPr/>
                <p:nvPr/>
              </p:nvPicPr>
              <p:blipFill>
                <a:blip r:embed="rId16"/>
                <a:stretch>
                  <a:fillRect/>
                </a:stretch>
              </p:blipFill>
              <p:spPr>
                <a:xfrm>
                  <a:off x="9064739" y="901411"/>
                  <a:ext cx="78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79B382B4-A775-4DB7-8949-31CC6D053E91}"/>
                    </a:ext>
                  </a:extLst>
                </p14:cNvPr>
                <p14:cNvContentPartPr/>
                <p14:nvPr/>
              </p14:nvContentPartPr>
              <p14:xfrm>
                <a:off x="9074099" y="790531"/>
                <a:ext cx="20520" cy="21600"/>
              </p14:xfrm>
            </p:contentPart>
          </mc:Choice>
          <mc:Fallback>
            <p:pic>
              <p:nvPicPr>
                <p:cNvPr id="14" name="Freihand 13">
                  <a:extLst>
                    <a:ext uri="{FF2B5EF4-FFF2-40B4-BE49-F238E27FC236}">
                      <a16:creationId xmlns:a16="http://schemas.microsoft.com/office/drawing/2014/main" id="{79B382B4-A775-4DB7-8949-31CC6D053E91}"/>
                    </a:ext>
                  </a:extLst>
                </p:cNvPr>
                <p:cNvPicPr/>
                <p:nvPr/>
              </p:nvPicPr>
              <p:blipFill>
                <a:blip r:embed="rId18"/>
                <a:stretch>
                  <a:fillRect/>
                </a:stretch>
              </p:blipFill>
              <p:spPr>
                <a:xfrm>
                  <a:off x="9069779" y="786211"/>
                  <a:ext cx="291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11D35E30-DB33-4CC1-A506-321A6C9BCF68}"/>
                    </a:ext>
                  </a:extLst>
                </p14:cNvPr>
                <p14:cNvContentPartPr/>
                <p14:nvPr/>
              </p14:nvContentPartPr>
              <p14:xfrm>
                <a:off x="10662779" y="2063491"/>
                <a:ext cx="90000" cy="113040"/>
              </p14:xfrm>
            </p:contentPart>
          </mc:Choice>
          <mc:Fallback>
            <p:pic>
              <p:nvPicPr>
                <p:cNvPr id="16" name="Freihand 15">
                  <a:extLst>
                    <a:ext uri="{FF2B5EF4-FFF2-40B4-BE49-F238E27FC236}">
                      <a16:creationId xmlns:a16="http://schemas.microsoft.com/office/drawing/2014/main" id="{11D35E30-DB33-4CC1-A506-321A6C9BCF68}"/>
                    </a:ext>
                  </a:extLst>
                </p:cNvPr>
                <p:cNvPicPr/>
                <p:nvPr/>
              </p:nvPicPr>
              <p:blipFill>
                <a:blip r:embed="rId20"/>
                <a:stretch>
                  <a:fillRect/>
                </a:stretch>
              </p:blipFill>
              <p:spPr>
                <a:xfrm>
                  <a:off x="10658459" y="2059171"/>
                  <a:ext cx="98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28172DAB-0864-48D6-9211-9B9D4CC70849}"/>
                    </a:ext>
                  </a:extLst>
                </p14:cNvPr>
                <p14:cNvContentPartPr/>
                <p14:nvPr/>
              </p14:nvContentPartPr>
              <p14:xfrm>
                <a:off x="10839179" y="2065291"/>
                <a:ext cx="90720" cy="105120"/>
              </p14:xfrm>
            </p:contentPart>
          </mc:Choice>
          <mc:Fallback>
            <p:pic>
              <p:nvPicPr>
                <p:cNvPr id="18" name="Freihand 17">
                  <a:extLst>
                    <a:ext uri="{FF2B5EF4-FFF2-40B4-BE49-F238E27FC236}">
                      <a16:creationId xmlns:a16="http://schemas.microsoft.com/office/drawing/2014/main" id="{28172DAB-0864-48D6-9211-9B9D4CC70849}"/>
                    </a:ext>
                  </a:extLst>
                </p:cNvPr>
                <p:cNvPicPr/>
                <p:nvPr/>
              </p:nvPicPr>
              <p:blipFill>
                <a:blip r:embed="rId22"/>
                <a:stretch>
                  <a:fillRect/>
                </a:stretch>
              </p:blipFill>
              <p:spPr>
                <a:xfrm>
                  <a:off x="10834859" y="2060971"/>
                  <a:ext cx="99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A3046F1E-74AF-488D-ACA6-98BBD4CC9EFB}"/>
                    </a:ext>
                  </a:extLst>
                </p14:cNvPr>
                <p14:cNvContentPartPr/>
                <p14:nvPr/>
              </p14:nvContentPartPr>
              <p14:xfrm>
                <a:off x="10956179" y="2021731"/>
                <a:ext cx="24120" cy="101880"/>
              </p14:xfrm>
            </p:contentPart>
          </mc:Choice>
          <mc:Fallback>
            <p:pic>
              <p:nvPicPr>
                <p:cNvPr id="19" name="Freihand 18">
                  <a:extLst>
                    <a:ext uri="{FF2B5EF4-FFF2-40B4-BE49-F238E27FC236}">
                      <a16:creationId xmlns:a16="http://schemas.microsoft.com/office/drawing/2014/main" id="{A3046F1E-74AF-488D-ACA6-98BBD4CC9EFB}"/>
                    </a:ext>
                  </a:extLst>
                </p:cNvPr>
                <p:cNvPicPr/>
                <p:nvPr/>
              </p:nvPicPr>
              <p:blipFill>
                <a:blip r:embed="rId24"/>
                <a:stretch>
                  <a:fillRect/>
                </a:stretch>
              </p:blipFill>
              <p:spPr>
                <a:xfrm>
                  <a:off x="10951859" y="2017411"/>
                  <a:ext cx="32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F4700652-53D0-4C09-8D88-0FEC5118ADBA}"/>
                    </a:ext>
                  </a:extLst>
                </p14:cNvPr>
                <p14:cNvContentPartPr/>
                <p14:nvPr/>
              </p14:nvContentPartPr>
              <p14:xfrm>
                <a:off x="10925219" y="2006251"/>
                <a:ext cx="116280" cy="104760"/>
              </p14:xfrm>
            </p:contentPart>
          </mc:Choice>
          <mc:Fallback>
            <p:pic>
              <p:nvPicPr>
                <p:cNvPr id="20" name="Freihand 19">
                  <a:extLst>
                    <a:ext uri="{FF2B5EF4-FFF2-40B4-BE49-F238E27FC236}">
                      <a16:creationId xmlns:a16="http://schemas.microsoft.com/office/drawing/2014/main" id="{F4700652-53D0-4C09-8D88-0FEC5118ADBA}"/>
                    </a:ext>
                  </a:extLst>
                </p:cNvPr>
                <p:cNvPicPr/>
                <p:nvPr/>
              </p:nvPicPr>
              <p:blipFill>
                <a:blip r:embed="rId26"/>
                <a:stretch>
                  <a:fillRect/>
                </a:stretch>
              </p:blipFill>
              <p:spPr>
                <a:xfrm>
                  <a:off x="10920899" y="2001931"/>
                  <a:ext cx="124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48D0F2A0-2CEF-4D0A-B480-63743529A646}"/>
                    </a:ext>
                  </a:extLst>
                </p14:cNvPr>
                <p14:cNvContentPartPr/>
                <p14:nvPr/>
              </p14:nvContentPartPr>
              <p14:xfrm>
                <a:off x="9636059" y="998251"/>
                <a:ext cx="1013400" cy="684360"/>
              </p14:xfrm>
            </p:contentPart>
          </mc:Choice>
          <mc:Fallback>
            <p:pic>
              <p:nvPicPr>
                <p:cNvPr id="21" name="Freihand 20">
                  <a:extLst>
                    <a:ext uri="{FF2B5EF4-FFF2-40B4-BE49-F238E27FC236}">
                      <a16:creationId xmlns:a16="http://schemas.microsoft.com/office/drawing/2014/main" id="{48D0F2A0-2CEF-4D0A-B480-63743529A646}"/>
                    </a:ext>
                  </a:extLst>
                </p:cNvPr>
                <p:cNvPicPr/>
                <p:nvPr/>
              </p:nvPicPr>
              <p:blipFill>
                <a:blip r:embed="rId28"/>
                <a:stretch>
                  <a:fillRect/>
                </a:stretch>
              </p:blipFill>
              <p:spPr>
                <a:xfrm>
                  <a:off x="9631739" y="993931"/>
                  <a:ext cx="1022040" cy="693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3D1254BB-F264-4981-98FA-55FDF885523F}"/>
                    </a:ext>
                  </a:extLst>
                </p14:cNvPr>
                <p14:cNvContentPartPr/>
                <p14:nvPr/>
              </p14:nvContentPartPr>
              <p14:xfrm>
                <a:off x="10043219" y="925531"/>
                <a:ext cx="89280" cy="975240"/>
              </p14:xfrm>
            </p:contentPart>
          </mc:Choice>
          <mc:Fallback>
            <p:pic>
              <p:nvPicPr>
                <p:cNvPr id="22" name="Freihand 21">
                  <a:extLst>
                    <a:ext uri="{FF2B5EF4-FFF2-40B4-BE49-F238E27FC236}">
                      <a16:creationId xmlns:a16="http://schemas.microsoft.com/office/drawing/2014/main" id="{3D1254BB-F264-4981-98FA-55FDF885523F}"/>
                    </a:ext>
                  </a:extLst>
                </p:cNvPr>
                <p:cNvPicPr/>
                <p:nvPr/>
              </p:nvPicPr>
              <p:blipFill>
                <a:blip r:embed="rId30"/>
                <a:stretch>
                  <a:fillRect/>
                </a:stretch>
              </p:blipFill>
              <p:spPr>
                <a:xfrm>
                  <a:off x="10038899" y="921211"/>
                  <a:ext cx="97920" cy="983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ACEC81A1-F003-4BE9-9B1E-E777D9E173B9}"/>
                    </a:ext>
                  </a:extLst>
                </p14:cNvPr>
                <p14:cNvContentPartPr/>
                <p14:nvPr/>
              </p14:nvContentPartPr>
              <p14:xfrm>
                <a:off x="10742339" y="1580731"/>
                <a:ext cx="132480" cy="92160"/>
              </p14:xfrm>
            </p:contentPart>
          </mc:Choice>
          <mc:Fallback>
            <p:pic>
              <p:nvPicPr>
                <p:cNvPr id="23" name="Freihand 22">
                  <a:extLst>
                    <a:ext uri="{FF2B5EF4-FFF2-40B4-BE49-F238E27FC236}">
                      <a16:creationId xmlns:a16="http://schemas.microsoft.com/office/drawing/2014/main" id="{ACEC81A1-F003-4BE9-9B1E-E777D9E173B9}"/>
                    </a:ext>
                  </a:extLst>
                </p:cNvPr>
                <p:cNvPicPr/>
                <p:nvPr/>
              </p:nvPicPr>
              <p:blipFill>
                <a:blip r:embed="rId32"/>
                <a:stretch>
                  <a:fillRect/>
                </a:stretch>
              </p:blipFill>
              <p:spPr>
                <a:xfrm>
                  <a:off x="10738019" y="1576411"/>
                  <a:ext cx="141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8F188549-F088-49DE-8AC7-5587D1D74E59}"/>
                    </a:ext>
                  </a:extLst>
                </p14:cNvPr>
                <p14:cNvContentPartPr/>
                <p14:nvPr/>
              </p14:nvContentPartPr>
              <p14:xfrm>
                <a:off x="10910819" y="1529611"/>
                <a:ext cx="8280" cy="92160"/>
              </p14:xfrm>
            </p:contentPart>
          </mc:Choice>
          <mc:Fallback>
            <p:pic>
              <p:nvPicPr>
                <p:cNvPr id="24" name="Freihand 23">
                  <a:extLst>
                    <a:ext uri="{FF2B5EF4-FFF2-40B4-BE49-F238E27FC236}">
                      <a16:creationId xmlns:a16="http://schemas.microsoft.com/office/drawing/2014/main" id="{8F188549-F088-49DE-8AC7-5587D1D74E59}"/>
                    </a:ext>
                  </a:extLst>
                </p:cNvPr>
                <p:cNvPicPr/>
                <p:nvPr/>
              </p:nvPicPr>
              <p:blipFill>
                <a:blip r:embed="rId34"/>
                <a:stretch>
                  <a:fillRect/>
                </a:stretch>
              </p:blipFill>
              <p:spPr>
                <a:xfrm>
                  <a:off x="10906499" y="1525291"/>
                  <a:ext cx="16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6BF8B825-63D4-4943-B3B9-DB1A8C3B30A1}"/>
                    </a:ext>
                  </a:extLst>
                </p14:cNvPr>
                <p14:cNvContentPartPr/>
                <p14:nvPr/>
              </p14:nvContentPartPr>
              <p14:xfrm>
                <a:off x="10827299" y="1500811"/>
                <a:ext cx="155880" cy="131760"/>
              </p14:xfrm>
            </p:contentPart>
          </mc:Choice>
          <mc:Fallback>
            <p:pic>
              <p:nvPicPr>
                <p:cNvPr id="25" name="Freihand 24">
                  <a:extLst>
                    <a:ext uri="{FF2B5EF4-FFF2-40B4-BE49-F238E27FC236}">
                      <a16:creationId xmlns:a16="http://schemas.microsoft.com/office/drawing/2014/main" id="{6BF8B825-63D4-4943-B3B9-DB1A8C3B30A1}"/>
                    </a:ext>
                  </a:extLst>
                </p:cNvPr>
                <p:cNvPicPr/>
                <p:nvPr/>
              </p:nvPicPr>
              <p:blipFill>
                <a:blip r:embed="rId36"/>
                <a:stretch>
                  <a:fillRect/>
                </a:stretch>
              </p:blipFill>
              <p:spPr>
                <a:xfrm>
                  <a:off x="10822979" y="1496491"/>
                  <a:ext cx="164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CFF06D49-88FD-4770-B8D1-0D4EABAA2A00}"/>
                    </a:ext>
                  </a:extLst>
                </p14:cNvPr>
                <p14:cNvContentPartPr/>
                <p14:nvPr/>
              </p14:nvContentPartPr>
              <p14:xfrm>
                <a:off x="10015139" y="730411"/>
                <a:ext cx="100440" cy="119520"/>
              </p14:xfrm>
            </p:contentPart>
          </mc:Choice>
          <mc:Fallback>
            <p:pic>
              <p:nvPicPr>
                <p:cNvPr id="27" name="Freihand 26">
                  <a:extLst>
                    <a:ext uri="{FF2B5EF4-FFF2-40B4-BE49-F238E27FC236}">
                      <a16:creationId xmlns:a16="http://schemas.microsoft.com/office/drawing/2014/main" id="{CFF06D49-88FD-4770-B8D1-0D4EABAA2A00}"/>
                    </a:ext>
                  </a:extLst>
                </p:cNvPr>
                <p:cNvPicPr/>
                <p:nvPr/>
              </p:nvPicPr>
              <p:blipFill>
                <a:blip r:embed="rId38"/>
                <a:stretch>
                  <a:fillRect/>
                </a:stretch>
              </p:blipFill>
              <p:spPr>
                <a:xfrm>
                  <a:off x="10010819" y="726091"/>
                  <a:ext cx="109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759B4DF8-8C07-4E53-9085-C2B913731DBF}"/>
                    </a:ext>
                  </a:extLst>
                </p14:cNvPr>
                <p14:cNvContentPartPr/>
                <p14:nvPr/>
              </p14:nvContentPartPr>
              <p14:xfrm>
                <a:off x="10127819" y="655891"/>
                <a:ext cx="79920" cy="97200"/>
              </p14:xfrm>
            </p:contentPart>
          </mc:Choice>
          <mc:Fallback>
            <p:pic>
              <p:nvPicPr>
                <p:cNvPr id="28" name="Freihand 27">
                  <a:extLst>
                    <a:ext uri="{FF2B5EF4-FFF2-40B4-BE49-F238E27FC236}">
                      <a16:creationId xmlns:a16="http://schemas.microsoft.com/office/drawing/2014/main" id="{759B4DF8-8C07-4E53-9085-C2B913731DBF}"/>
                    </a:ext>
                  </a:extLst>
                </p:cNvPr>
                <p:cNvPicPr/>
                <p:nvPr/>
              </p:nvPicPr>
              <p:blipFill>
                <a:blip r:embed="rId40"/>
                <a:stretch>
                  <a:fillRect/>
                </a:stretch>
              </p:blipFill>
              <p:spPr>
                <a:xfrm>
                  <a:off x="10123499" y="651571"/>
                  <a:ext cx="88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A053A6D5-C5FD-4214-8C27-347B94BD965D}"/>
                    </a:ext>
                  </a:extLst>
                </p14:cNvPr>
                <p14:cNvContentPartPr/>
                <p14:nvPr/>
              </p14:nvContentPartPr>
              <p14:xfrm>
                <a:off x="9886259" y="539971"/>
                <a:ext cx="461880" cy="403920"/>
              </p14:xfrm>
            </p:contentPart>
          </mc:Choice>
          <mc:Fallback>
            <p:pic>
              <p:nvPicPr>
                <p:cNvPr id="29" name="Freihand 28">
                  <a:extLst>
                    <a:ext uri="{FF2B5EF4-FFF2-40B4-BE49-F238E27FC236}">
                      <a16:creationId xmlns:a16="http://schemas.microsoft.com/office/drawing/2014/main" id="{A053A6D5-C5FD-4214-8C27-347B94BD965D}"/>
                    </a:ext>
                  </a:extLst>
                </p:cNvPr>
                <p:cNvPicPr/>
                <p:nvPr/>
              </p:nvPicPr>
              <p:blipFill>
                <a:blip r:embed="rId42"/>
                <a:stretch>
                  <a:fillRect/>
                </a:stretch>
              </p:blipFill>
              <p:spPr>
                <a:xfrm>
                  <a:off x="9881939" y="535651"/>
                  <a:ext cx="47052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51DB6F36-91A1-4C0A-9446-73C9C36488DA}"/>
                    </a:ext>
                  </a:extLst>
                </p14:cNvPr>
                <p14:cNvContentPartPr/>
                <p14:nvPr/>
              </p14:nvContentPartPr>
              <p14:xfrm>
                <a:off x="10399979" y="407491"/>
                <a:ext cx="176760" cy="110520"/>
              </p14:xfrm>
            </p:contentPart>
          </mc:Choice>
          <mc:Fallback>
            <p:pic>
              <p:nvPicPr>
                <p:cNvPr id="31" name="Freihand 30">
                  <a:extLst>
                    <a:ext uri="{FF2B5EF4-FFF2-40B4-BE49-F238E27FC236}">
                      <a16:creationId xmlns:a16="http://schemas.microsoft.com/office/drawing/2014/main" id="{51DB6F36-91A1-4C0A-9446-73C9C36488DA}"/>
                    </a:ext>
                  </a:extLst>
                </p:cNvPr>
                <p:cNvPicPr/>
                <p:nvPr/>
              </p:nvPicPr>
              <p:blipFill>
                <a:blip r:embed="rId44"/>
                <a:stretch>
                  <a:fillRect/>
                </a:stretch>
              </p:blipFill>
              <p:spPr>
                <a:xfrm>
                  <a:off x="10395659" y="403171"/>
                  <a:ext cx="185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228C5565-8C10-4593-812F-6933BC02297B}"/>
                    </a:ext>
                  </a:extLst>
                </p14:cNvPr>
                <p14:cNvContentPartPr/>
                <p14:nvPr/>
              </p14:nvContentPartPr>
              <p14:xfrm>
                <a:off x="10356059" y="395251"/>
                <a:ext cx="139680" cy="171000"/>
              </p14:xfrm>
            </p:contentPart>
          </mc:Choice>
          <mc:Fallback>
            <p:pic>
              <p:nvPicPr>
                <p:cNvPr id="32" name="Freihand 31">
                  <a:extLst>
                    <a:ext uri="{FF2B5EF4-FFF2-40B4-BE49-F238E27FC236}">
                      <a16:creationId xmlns:a16="http://schemas.microsoft.com/office/drawing/2014/main" id="{228C5565-8C10-4593-812F-6933BC02297B}"/>
                    </a:ext>
                  </a:extLst>
                </p:cNvPr>
                <p:cNvPicPr/>
                <p:nvPr/>
              </p:nvPicPr>
              <p:blipFill>
                <a:blip r:embed="rId46"/>
                <a:stretch>
                  <a:fillRect/>
                </a:stretch>
              </p:blipFill>
              <p:spPr>
                <a:xfrm>
                  <a:off x="10351739" y="390931"/>
                  <a:ext cx="1483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0D404D5C-BE8B-44AA-8DCE-232186404A52}"/>
                    </a:ext>
                  </a:extLst>
                </p14:cNvPr>
                <p14:cNvContentPartPr/>
                <p14:nvPr/>
              </p14:nvContentPartPr>
              <p14:xfrm>
                <a:off x="10743779" y="327211"/>
                <a:ext cx="20520" cy="82800"/>
              </p14:xfrm>
            </p:contentPart>
          </mc:Choice>
          <mc:Fallback>
            <p:pic>
              <p:nvPicPr>
                <p:cNvPr id="33" name="Freihand 32">
                  <a:extLst>
                    <a:ext uri="{FF2B5EF4-FFF2-40B4-BE49-F238E27FC236}">
                      <a16:creationId xmlns:a16="http://schemas.microsoft.com/office/drawing/2014/main" id="{0D404D5C-BE8B-44AA-8DCE-232186404A52}"/>
                    </a:ext>
                  </a:extLst>
                </p:cNvPr>
                <p:cNvPicPr/>
                <p:nvPr/>
              </p:nvPicPr>
              <p:blipFill>
                <a:blip r:embed="rId48"/>
                <a:stretch>
                  <a:fillRect/>
                </a:stretch>
              </p:blipFill>
              <p:spPr>
                <a:xfrm>
                  <a:off x="10739459" y="322891"/>
                  <a:ext cx="29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7DCE28F3-AD98-44AC-8EF6-6EBBB9AD45B8}"/>
                    </a:ext>
                  </a:extLst>
                </p14:cNvPr>
                <p14:cNvContentPartPr/>
                <p14:nvPr/>
              </p14:nvContentPartPr>
              <p14:xfrm>
                <a:off x="10735139" y="268171"/>
                <a:ext cx="45720" cy="23400"/>
              </p14:xfrm>
            </p:contentPart>
          </mc:Choice>
          <mc:Fallback>
            <p:pic>
              <p:nvPicPr>
                <p:cNvPr id="34" name="Freihand 33">
                  <a:extLst>
                    <a:ext uri="{FF2B5EF4-FFF2-40B4-BE49-F238E27FC236}">
                      <a16:creationId xmlns:a16="http://schemas.microsoft.com/office/drawing/2014/main" id="{7DCE28F3-AD98-44AC-8EF6-6EBBB9AD45B8}"/>
                    </a:ext>
                  </a:extLst>
                </p:cNvPr>
                <p:cNvPicPr/>
                <p:nvPr/>
              </p:nvPicPr>
              <p:blipFill>
                <a:blip r:embed="rId50"/>
                <a:stretch>
                  <a:fillRect/>
                </a:stretch>
              </p:blipFill>
              <p:spPr>
                <a:xfrm>
                  <a:off x="10730819" y="263851"/>
                  <a:ext cx="54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46BD0659-9721-463E-884B-6E65E27F24D1}"/>
                    </a:ext>
                  </a:extLst>
                </p14:cNvPr>
                <p14:cNvContentPartPr/>
                <p14:nvPr/>
              </p14:nvContentPartPr>
              <p14:xfrm>
                <a:off x="10798499" y="290131"/>
                <a:ext cx="86040" cy="106920"/>
              </p14:xfrm>
            </p:contentPart>
          </mc:Choice>
          <mc:Fallback>
            <p:pic>
              <p:nvPicPr>
                <p:cNvPr id="35" name="Freihand 34">
                  <a:extLst>
                    <a:ext uri="{FF2B5EF4-FFF2-40B4-BE49-F238E27FC236}">
                      <a16:creationId xmlns:a16="http://schemas.microsoft.com/office/drawing/2014/main" id="{46BD0659-9721-463E-884B-6E65E27F24D1}"/>
                    </a:ext>
                  </a:extLst>
                </p:cNvPr>
                <p:cNvPicPr/>
                <p:nvPr/>
              </p:nvPicPr>
              <p:blipFill>
                <a:blip r:embed="rId52"/>
                <a:stretch>
                  <a:fillRect/>
                </a:stretch>
              </p:blipFill>
              <p:spPr>
                <a:xfrm>
                  <a:off x="10794179" y="285811"/>
                  <a:ext cx="94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84F9FE39-CD16-4F67-937D-1691FE2F9DB2}"/>
                    </a:ext>
                  </a:extLst>
                </p14:cNvPr>
                <p14:cNvContentPartPr/>
                <p14:nvPr/>
              </p14:nvContentPartPr>
              <p14:xfrm>
                <a:off x="11003699" y="266011"/>
                <a:ext cx="74160" cy="133560"/>
              </p14:xfrm>
            </p:contentPart>
          </mc:Choice>
          <mc:Fallback>
            <p:pic>
              <p:nvPicPr>
                <p:cNvPr id="36" name="Freihand 35">
                  <a:extLst>
                    <a:ext uri="{FF2B5EF4-FFF2-40B4-BE49-F238E27FC236}">
                      <a16:creationId xmlns:a16="http://schemas.microsoft.com/office/drawing/2014/main" id="{84F9FE39-CD16-4F67-937D-1691FE2F9DB2}"/>
                    </a:ext>
                  </a:extLst>
                </p:cNvPr>
                <p:cNvPicPr/>
                <p:nvPr/>
              </p:nvPicPr>
              <p:blipFill>
                <a:blip r:embed="rId54"/>
                <a:stretch>
                  <a:fillRect/>
                </a:stretch>
              </p:blipFill>
              <p:spPr>
                <a:xfrm>
                  <a:off x="10999379" y="261691"/>
                  <a:ext cx="82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60CE0CF6-DA2D-4F80-A0FF-6A7CCF712536}"/>
                    </a:ext>
                  </a:extLst>
                </p14:cNvPr>
                <p14:cNvContentPartPr/>
                <p14:nvPr/>
              </p14:nvContentPartPr>
              <p14:xfrm>
                <a:off x="11098379" y="169171"/>
                <a:ext cx="165600" cy="184320"/>
              </p14:xfrm>
            </p:contentPart>
          </mc:Choice>
          <mc:Fallback>
            <p:pic>
              <p:nvPicPr>
                <p:cNvPr id="37" name="Freihand 36">
                  <a:extLst>
                    <a:ext uri="{FF2B5EF4-FFF2-40B4-BE49-F238E27FC236}">
                      <a16:creationId xmlns:a16="http://schemas.microsoft.com/office/drawing/2014/main" id="{60CE0CF6-DA2D-4F80-A0FF-6A7CCF712536}"/>
                    </a:ext>
                  </a:extLst>
                </p:cNvPr>
                <p:cNvPicPr/>
                <p:nvPr/>
              </p:nvPicPr>
              <p:blipFill>
                <a:blip r:embed="rId56"/>
                <a:stretch>
                  <a:fillRect/>
                </a:stretch>
              </p:blipFill>
              <p:spPr>
                <a:xfrm>
                  <a:off x="11094059" y="164851"/>
                  <a:ext cx="174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18F3858A-9F05-4DBB-9718-76455DD25FCF}"/>
                    </a:ext>
                  </a:extLst>
                </p14:cNvPr>
                <p14:cNvContentPartPr/>
                <p14:nvPr/>
              </p14:nvContentPartPr>
              <p14:xfrm>
                <a:off x="10963379" y="503971"/>
                <a:ext cx="71640" cy="114480"/>
              </p14:xfrm>
            </p:contentPart>
          </mc:Choice>
          <mc:Fallback>
            <p:pic>
              <p:nvPicPr>
                <p:cNvPr id="38" name="Freihand 37">
                  <a:extLst>
                    <a:ext uri="{FF2B5EF4-FFF2-40B4-BE49-F238E27FC236}">
                      <a16:creationId xmlns:a16="http://schemas.microsoft.com/office/drawing/2014/main" id="{18F3858A-9F05-4DBB-9718-76455DD25FCF}"/>
                    </a:ext>
                  </a:extLst>
                </p:cNvPr>
                <p:cNvPicPr/>
                <p:nvPr/>
              </p:nvPicPr>
              <p:blipFill>
                <a:blip r:embed="rId58"/>
                <a:stretch>
                  <a:fillRect/>
                </a:stretch>
              </p:blipFill>
              <p:spPr>
                <a:xfrm>
                  <a:off x="10959059" y="499651"/>
                  <a:ext cx="80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C7255641-73CB-48D5-A0A5-60D14F3FA7BD}"/>
                    </a:ext>
                  </a:extLst>
                </p14:cNvPr>
                <p14:cNvContentPartPr/>
                <p14:nvPr/>
              </p14:nvContentPartPr>
              <p14:xfrm>
                <a:off x="11082899" y="514051"/>
                <a:ext cx="76320" cy="210240"/>
              </p14:xfrm>
            </p:contentPart>
          </mc:Choice>
          <mc:Fallback>
            <p:pic>
              <p:nvPicPr>
                <p:cNvPr id="40" name="Freihand 39">
                  <a:extLst>
                    <a:ext uri="{FF2B5EF4-FFF2-40B4-BE49-F238E27FC236}">
                      <a16:creationId xmlns:a16="http://schemas.microsoft.com/office/drawing/2014/main" id="{C7255641-73CB-48D5-A0A5-60D14F3FA7BD}"/>
                    </a:ext>
                  </a:extLst>
                </p:cNvPr>
                <p:cNvPicPr/>
                <p:nvPr/>
              </p:nvPicPr>
              <p:blipFill>
                <a:blip r:embed="rId60"/>
                <a:stretch>
                  <a:fillRect/>
                </a:stretch>
              </p:blipFill>
              <p:spPr>
                <a:xfrm>
                  <a:off x="11078579" y="509731"/>
                  <a:ext cx="84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66D0E19B-E851-46DD-9F3E-F985D2673F2C}"/>
                    </a:ext>
                  </a:extLst>
                </p14:cNvPr>
                <p14:cNvContentPartPr/>
                <p14:nvPr/>
              </p14:nvContentPartPr>
              <p14:xfrm>
                <a:off x="11248139" y="389851"/>
                <a:ext cx="257760" cy="137880"/>
              </p14:xfrm>
            </p:contentPart>
          </mc:Choice>
          <mc:Fallback>
            <p:pic>
              <p:nvPicPr>
                <p:cNvPr id="41" name="Freihand 40">
                  <a:extLst>
                    <a:ext uri="{FF2B5EF4-FFF2-40B4-BE49-F238E27FC236}">
                      <a16:creationId xmlns:a16="http://schemas.microsoft.com/office/drawing/2014/main" id="{66D0E19B-E851-46DD-9F3E-F985D2673F2C}"/>
                    </a:ext>
                  </a:extLst>
                </p:cNvPr>
                <p:cNvPicPr/>
                <p:nvPr/>
              </p:nvPicPr>
              <p:blipFill>
                <a:blip r:embed="rId62"/>
                <a:stretch>
                  <a:fillRect/>
                </a:stretch>
              </p:blipFill>
              <p:spPr>
                <a:xfrm>
                  <a:off x="11243819" y="385531"/>
                  <a:ext cx="266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3805F5B7-C2D5-473C-8072-3C01CA7E1F6D}"/>
                    </a:ext>
                  </a:extLst>
                </p14:cNvPr>
                <p14:cNvContentPartPr/>
                <p14:nvPr/>
              </p14:nvContentPartPr>
              <p14:xfrm>
                <a:off x="10973459" y="770011"/>
                <a:ext cx="129240" cy="94680"/>
              </p14:xfrm>
            </p:contentPart>
          </mc:Choice>
          <mc:Fallback>
            <p:pic>
              <p:nvPicPr>
                <p:cNvPr id="42" name="Freihand 41">
                  <a:extLst>
                    <a:ext uri="{FF2B5EF4-FFF2-40B4-BE49-F238E27FC236}">
                      <a16:creationId xmlns:a16="http://schemas.microsoft.com/office/drawing/2014/main" id="{3805F5B7-C2D5-473C-8072-3C01CA7E1F6D}"/>
                    </a:ext>
                  </a:extLst>
                </p:cNvPr>
                <p:cNvPicPr/>
                <p:nvPr/>
              </p:nvPicPr>
              <p:blipFill>
                <a:blip r:embed="rId64"/>
                <a:stretch>
                  <a:fillRect/>
                </a:stretch>
              </p:blipFill>
              <p:spPr>
                <a:xfrm>
                  <a:off x="10969139" y="765691"/>
                  <a:ext cx="137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290195A3-5311-4109-ADF0-BDD325C271E2}"/>
                    </a:ext>
                  </a:extLst>
                </p14:cNvPr>
                <p14:cNvContentPartPr/>
                <p14:nvPr/>
              </p14:nvContentPartPr>
              <p14:xfrm>
                <a:off x="11107379" y="737251"/>
                <a:ext cx="187200" cy="82080"/>
              </p14:xfrm>
            </p:contentPart>
          </mc:Choice>
          <mc:Fallback>
            <p:pic>
              <p:nvPicPr>
                <p:cNvPr id="43" name="Freihand 42">
                  <a:extLst>
                    <a:ext uri="{FF2B5EF4-FFF2-40B4-BE49-F238E27FC236}">
                      <a16:creationId xmlns:a16="http://schemas.microsoft.com/office/drawing/2014/main" id="{290195A3-5311-4109-ADF0-BDD325C271E2}"/>
                    </a:ext>
                  </a:extLst>
                </p:cNvPr>
                <p:cNvPicPr/>
                <p:nvPr/>
              </p:nvPicPr>
              <p:blipFill>
                <a:blip r:embed="rId66"/>
                <a:stretch>
                  <a:fillRect/>
                </a:stretch>
              </p:blipFill>
              <p:spPr>
                <a:xfrm>
                  <a:off x="11103059" y="732931"/>
                  <a:ext cx="195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FB692655-D3A8-44E2-8305-6807839567C4}"/>
                    </a:ext>
                  </a:extLst>
                </p14:cNvPr>
                <p14:cNvContentPartPr/>
                <p14:nvPr/>
              </p14:nvContentPartPr>
              <p14:xfrm>
                <a:off x="11305739" y="672811"/>
                <a:ext cx="30960" cy="104400"/>
              </p14:xfrm>
            </p:contentPart>
          </mc:Choice>
          <mc:Fallback>
            <p:pic>
              <p:nvPicPr>
                <p:cNvPr id="44" name="Freihand 43">
                  <a:extLst>
                    <a:ext uri="{FF2B5EF4-FFF2-40B4-BE49-F238E27FC236}">
                      <a16:creationId xmlns:a16="http://schemas.microsoft.com/office/drawing/2014/main" id="{FB692655-D3A8-44E2-8305-6807839567C4}"/>
                    </a:ext>
                  </a:extLst>
                </p:cNvPr>
                <p:cNvPicPr/>
                <p:nvPr/>
              </p:nvPicPr>
              <p:blipFill>
                <a:blip r:embed="rId68"/>
                <a:stretch>
                  <a:fillRect/>
                </a:stretch>
              </p:blipFill>
              <p:spPr>
                <a:xfrm>
                  <a:off x="11301419" y="668491"/>
                  <a:ext cx="39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A7329559-1B29-4C9B-A7C0-BF25F50A44C6}"/>
                    </a:ext>
                  </a:extLst>
                </p14:cNvPr>
                <p14:cNvContentPartPr/>
                <p14:nvPr/>
              </p14:nvContentPartPr>
              <p14:xfrm>
                <a:off x="11290979" y="628531"/>
                <a:ext cx="158040" cy="169560"/>
              </p14:xfrm>
            </p:contentPart>
          </mc:Choice>
          <mc:Fallback>
            <p:pic>
              <p:nvPicPr>
                <p:cNvPr id="45" name="Freihand 44">
                  <a:extLst>
                    <a:ext uri="{FF2B5EF4-FFF2-40B4-BE49-F238E27FC236}">
                      <a16:creationId xmlns:a16="http://schemas.microsoft.com/office/drawing/2014/main" id="{A7329559-1B29-4C9B-A7C0-BF25F50A44C6}"/>
                    </a:ext>
                  </a:extLst>
                </p:cNvPr>
                <p:cNvPicPr/>
                <p:nvPr/>
              </p:nvPicPr>
              <p:blipFill>
                <a:blip r:embed="rId70"/>
                <a:stretch>
                  <a:fillRect/>
                </a:stretch>
              </p:blipFill>
              <p:spPr>
                <a:xfrm>
                  <a:off x="11286659" y="624211"/>
                  <a:ext cx="166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99ED4DDD-10C8-4270-96D1-722AD47E049D}"/>
                    </a:ext>
                  </a:extLst>
                </p14:cNvPr>
                <p14:cNvContentPartPr/>
                <p14:nvPr/>
              </p14:nvContentPartPr>
              <p14:xfrm>
                <a:off x="11425259" y="610171"/>
                <a:ext cx="156960" cy="158040"/>
              </p14:xfrm>
            </p:contentPart>
          </mc:Choice>
          <mc:Fallback>
            <p:pic>
              <p:nvPicPr>
                <p:cNvPr id="46" name="Freihand 45">
                  <a:extLst>
                    <a:ext uri="{FF2B5EF4-FFF2-40B4-BE49-F238E27FC236}">
                      <a16:creationId xmlns:a16="http://schemas.microsoft.com/office/drawing/2014/main" id="{99ED4DDD-10C8-4270-96D1-722AD47E049D}"/>
                    </a:ext>
                  </a:extLst>
                </p:cNvPr>
                <p:cNvPicPr/>
                <p:nvPr/>
              </p:nvPicPr>
              <p:blipFill>
                <a:blip r:embed="rId72"/>
                <a:stretch>
                  <a:fillRect/>
                </a:stretch>
              </p:blipFill>
              <p:spPr>
                <a:xfrm>
                  <a:off x="11420939" y="605851"/>
                  <a:ext cx="165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787D877B-A69A-468C-ACFA-F210B89D2E1B}"/>
                    </a:ext>
                  </a:extLst>
                </p14:cNvPr>
                <p14:cNvContentPartPr/>
                <p14:nvPr/>
              </p14:nvContentPartPr>
              <p14:xfrm>
                <a:off x="11176859" y="979891"/>
                <a:ext cx="96120" cy="119160"/>
              </p14:xfrm>
            </p:contentPart>
          </mc:Choice>
          <mc:Fallback>
            <p:pic>
              <p:nvPicPr>
                <p:cNvPr id="47" name="Freihand 46">
                  <a:extLst>
                    <a:ext uri="{FF2B5EF4-FFF2-40B4-BE49-F238E27FC236}">
                      <a16:creationId xmlns:a16="http://schemas.microsoft.com/office/drawing/2014/main" id="{787D877B-A69A-468C-ACFA-F210B89D2E1B}"/>
                    </a:ext>
                  </a:extLst>
                </p:cNvPr>
                <p:cNvPicPr/>
                <p:nvPr/>
              </p:nvPicPr>
              <p:blipFill>
                <a:blip r:embed="rId74"/>
                <a:stretch>
                  <a:fillRect/>
                </a:stretch>
              </p:blipFill>
              <p:spPr>
                <a:xfrm>
                  <a:off x="11172539" y="975571"/>
                  <a:ext cx="104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E3379D4F-2507-4928-B0F5-32C5B7F42170}"/>
                    </a:ext>
                  </a:extLst>
                </p14:cNvPr>
                <p14:cNvContentPartPr/>
                <p14:nvPr/>
              </p14:nvContentPartPr>
              <p14:xfrm>
                <a:off x="11272619" y="959731"/>
                <a:ext cx="152280" cy="107280"/>
              </p14:xfrm>
            </p:contentPart>
          </mc:Choice>
          <mc:Fallback>
            <p:pic>
              <p:nvPicPr>
                <p:cNvPr id="48" name="Freihand 47">
                  <a:extLst>
                    <a:ext uri="{FF2B5EF4-FFF2-40B4-BE49-F238E27FC236}">
                      <a16:creationId xmlns:a16="http://schemas.microsoft.com/office/drawing/2014/main" id="{E3379D4F-2507-4928-B0F5-32C5B7F42170}"/>
                    </a:ext>
                  </a:extLst>
                </p:cNvPr>
                <p:cNvPicPr/>
                <p:nvPr/>
              </p:nvPicPr>
              <p:blipFill>
                <a:blip r:embed="rId76"/>
                <a:stretch>
                  <a:fillRect/>
                </a:stretch>
              </p:blipFill>
              <p:spPr>
                <a:xfrm>
                  <a:off x="11268299" y="955411"/>
                  <a:ext cx="160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7C1C4539-1A63-4149-B4D9-81DFB558C70E}"/>
                    </a:ext>
                  </a:extLst>
                </p14:cNvPr>
                <p14:cNvContentPartPr/>
                <p14:nvPr/>
              </p14:nvContentPartPr>
              <p14:xfrm>
                <a:off x="11430299" y="882691"/>
                <a:ext cx="88200" cy="130320"/>
              </p14:xfrm>
            </p:contentPart>
          </mc:Choice>
          <mc:Fallback>
            <p:pic>
              <p:nvPicPr>
                <p:cNvPr id="49" name="Freihand 48">
                  <a:extLst>
                    <a:ext uri="{FF2B5EF4-FFF2-40B4-BE49-F238E27FC236}">
                      <a16:creationId xmlns:a16="http://schemas.microsoft.com/office/drawing/2014/main" id="{7C1C4539-1A63-4149-B4D9-81DFB558C70E}"/>
                    </a:ext>
                  </a:extLst>
                </p:cNvPr>
                <p:cNvPicPr/>
                <p:nvPr/>
              </p:nvPicPr>
              <p:blipFill>
                <a:blip r:embed="rId78"/>
                <a:stretch>
                  <a:fillRect/>
                </a:stretch>
              </p:blipFill>
              <p:spPr>
                <a:xfrm>
                  <a:off x="11425979" y="878371"/>
                  <a:ext cx="96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9E39A499-A8D8-45AC-BE8E-DA4AA8D8D631}"/>
                    </a:ext>
                  </a:extLst>
                </p14:cNvPr>
                <p14:cNvContentPartPr/>
                <p14:nvPr/>
              </p14:nvContentPartPr>
              <p14:xfrm>
                <a:off x="11475659" y="933091"/>
                <a:ext cx="78120" cy="90720"/>
              </p14:xfrm>
            </p:contentPart>
          </mc:Choice>
          <mc:Fallback>
            <p:pic>
              <p:nvPicPr>
                <p:cNvPr id="50" name="Freihand 49">
                  <a:extLst>
                    <a:ext uri="{FF2B5EF4-FFF2-40B4-BE49-F238E27FC236}">
                      <a16:creationId xmlns:a16="http://schemas.microsoft.com/office/drawing/2014/main" id="{9E39A499-A8D8-45AC-BE8E-DA4AA8D8D631}"/>
                    </a:ext>
                  </a:extLst>
                </p:cNvPr>
                <p:cNvPicPr/>
                <p:nvPr/>
              </p:nvPicPr>
              <p:blipFill>
                <a:blip r:embed="rId80"/>
                <a:stretch>
                  <a:fillRect/>
                </a:stretch>
              </p:blipFill>
              <p:spPr>
                <a:xfrm>
                  <a:off x="11471339" y="928771"/>
                  <a:ext cx="86760" cy="9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416D84AD-593E-4789-812F-9FADB1955C43}"/>
                  </a:ext>
                </a:extLst>
              </p14:cNvPr>
              <p14:cNvContentPartPr/>
              <p14:nvPr/>
            </p14:nvContentPartPr>
            <p14:xfrm>
              <a:off x="918299" y="2911291"/>
              <a:ext cx="1712880" cy="46440"/>
            </p14:xfrm>
          </p:contentPart>
        </mc:Choice>
        <mc:Fallback>
          <p:pic>
            <p:nvPicPr>
              <p:cNvPr id="52" name="Freihand 51">
                <a:extLst>
                  <a:ext uri="{FF2B5EF4-FFF2-40B4-BE49-F238E27FC236}">
                    <a16:creationId xmlns:a16="http://schemas.microsoft.com/office/drawing/2014/main" id="{416D84AD-593E-4789-812F-9FADB1955C43}"/>
                  </a:ext>
                </a:extLst>
              </p:cNvPr>
              <p:cNvPicPr/>
              <p:nvPr/>
            </p:nvPicPr>
            <p:blipFill>
              <a:blip r:embed="rId82"/>
              <a:stretch>
                <a:fillRect/>
              </a:stretch>
            </p:blipFill>
            <p:spPr>
              <a:xfrm>
                <a:off x="913979" y="2906971"/>
                <a:ext cx="17215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8D2E2FFE-013E-4AB2-B893-92789560FA34}"/>
                  </a:ext>
                </a:extLst>
              </p14:cNvPr>
              <p14:cNvContentPartPr/>
              <p14:nvPr/>
            </p14:nvContentPartPr>
            <p14:xfrm>
              <a:off x="4435859" y="2874931"/>
              <a:ext cx="4388760" cy="88920"/>
            </p14:xfrm>
          </p:contentPart>
        </mc:Choice>
        <mc:Fallback>
          <p:pic>
            <p:nvPicPr>
              <p:cNvPr id="53" name="Freihand 52">
                <a:extLst>
                  <a:ext uri="{FF2B5EF4-FFF2-40B4-BE49-F238E27FC236}">
                    <a16:creationId xmlns:a16="http://schemas.microsoft.com/office/drawing/2014/main" id="{8D2E2FFE-013E-4AB2-B893-92789560FA34}"/>
                  </a:ext>
                </a:extLst>
              </p:cNvPr>
              <p:cNvPicPr/>
              <p:nvPr/>
            </p:nvPicPr>
            <p:blipFill>
              <a:blip r:embed="rId84"/>
              <a:stretch>
                <a:fillRect/>
              </a:stretch>
            </p:blipFill>
            <p:spPr>
              <a:xfrm>
                <a:off x="4431539" y="2870611"/>
                <a:ext cx="4397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5A3E8E72-37B6-4660-BC50-DBED2A8D0642}"/>
                  </a:ext>
                </a:extLst>
              </p14:cNvPr>
              <p14:cNvContentPartPr/>
              <p14:nvPr/>
            </p14:nvContentPartPr>
            <p14:xfrm>
              <a:off x="5191859" y="2804371"/>
              <a:ext cx="1311480" cy="653400"/>
            </p14:xfrm>
          </p:contentPart>
        </mc:Choice>
        <mc:Fallback>
          <p:pic>
            <p:nvPicPr>
              <p:cNvPr id="54" name="Freihand 53">
                <a:extLst>
                  <a:ext uri="{FF2B5EF4-FFF2-40B4-BE49-F238E27FC236}">
                    <a16:creationId xmlns:a16="http://schemas.microsoft.com/office/drawing/2014/main" id="{5A3E8E72-37B6-4660-BC50-DBED2A8D0642}"/>
                  </a:ext>
                </a:extLst>
              </p:cNvPr>
              <p:cNvPicPr/>
              <p:nvPr/>
            </p:nvPicPr>
            <p:blipFill>
              <a:blip r:embed="rId86"/>
              <a:stretch>
                <a:fillRect/>
              </a:stretch>
            </p:blipFill>
            <p:spPr>
              <a:xfrm>
                <a:off x="5187539" y="2800051"/>
                <a:ext cx="1320120" cy="662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6095D6EC-0B80-4DA0-95E7-58025DDA02BB}"/>
                  </a:ext>
                </a:extLst>
              </p14:cNvPr>
              <p14:cNvContentPartPr/>
              <p14:nvPr/>
            </p14:nvContentPartPr>
            <p14:xfrm>
              <a:off x="1100099" y="4376851"/>
              <a:ext cx="2280960" cy="84240"/>
            </p14:xfrm>
          </p:contentPart>
        </mc:Choice>
        <mc:Fallback>
          <p:pic>
            <p:nvPicPr>
              <p:cNvPr id="55" name="Freihand 54">
                <a:extLst>
                  <a:ext uri="{FF2B5EF4-FFF2-40B4-BE49-F238E27FC236}">
                    <a16:creationId xmlns:a16="http://schemas.microsoft.com/office/drawing/2014/main" id="{6095D6EC-0B80-4DA0-95E7-58025DDA02BB}"/>
                  </a:ext>
                </a:extLst>
              </p:cNvPr>
              <p:cNvPicPr/>
              <p:nvPr/>
            </p:nvPicPr>
            <p:blipFill>
              <a:blip r:embed="rId88"/>
              <a:stretch>
                <a:fillRect/>
              </a:stretch>
            </p:blipFill>
            <p:spPr>
              <a:xfrm>
                <a:off x="1095779" y="4372531"/>
                <a:ext cx="2289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59DD1DAB-7D99-4A14-A320-1BA49F374BDD}"/>
                  </a:ext>
                </a:extLst>
              </p14:cNvPr>
              <p14:cNvContentPartPr/>
              <p14:nvPr/>
            </p14:nvContentPartPr>
            <p14:xfrm>
              <a:off x="3744659" y="4651531"/>
              <a:ext cx="4179600" cy="120960"/>
            </p14:xfrm>
          </p:contentPart>
        </mc:Choice>
        <mc:Fallback>
          <p:pic>
            <p:nvPicPr>
              <p:cNvPr id="56" name="Freihand 55">
                <a:extLst>
                  <a:ext uri="{FF2B5EF4-FFF2-40B4-BE49-F238E27FC236}">
                    <a16:creationId xmlns:a16="http://schemas.microsoft.com/office/drawing/2014/main" id="{59DD1DAB-7D99-4A14-A320-1BA49F374BDD}"/>
                  </a:ext>
                </a:extLst>
              </p:cNvPr>
              <p:cNvPicPr/>
              <p:nvPr/>
            </p:nvPicPr>
            <p:blipFill>
              <a:blip r:embed="rId90"/>
              <a:stretch>
                <a:fillRect/>
              </a:stretch>
            </p:blipFill>
            <p:spPr>
              <a:xfrm>
                <a:off x="3740339" y="4647211"/>
                <a:ext cx="4188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FB889D99-D55D-490E-ADB5-0A77B952B70B}"/>
                  </a:ext>
                </a:extLst>
              </p14:cNvPr>
              <p14:cNvContentPartPr/>
              <p14:nvPr/>
            </p14:nvContentPartPr>
            <p14:xfrm>
              <a:off x="3645299" y="4361011"/>
              <a:ext cx="3845520" cy="522000"/>
            </p14:xfrm>
          </p:contentPart>
        </mc:Choice>
        <mc:Fallback>
          <p:pic>
            <p:nvPicPr>
              <p:cNvPr id="57" name="Freihand 56">
                <a:extLst>
                  <a:ext uri="{FF2B5EF4-FFF2-40B4-BE49-F238E27FC236}">
                    <a16:creationId xmlns:a16="http://schemas.microsoft.com/office/drawing/2014/main" id="{FB889D99-D55D-490E-ADB5-0A77B952B70B}"/>
                  </a:ext>
                </a:extLst>
              </p:cNvPr>
              <p:cNvPicPr/>
              <p:nvPr/>
            </p:nvPicPr>
            <p:blipFill>
              <a:blip r:embed="rId92"/>
              <a:stretch>
                <a:fillRect/>
              </a:stretch>
            </p:blipFill>
            <p:spPr>
              <a:xfrm>
                <a:off x="3640979" y="4356691"/>
                <a:ext cx="3854160" cy="530640"/>
              </a:xfrm>
              <a:prstGeom prst="rect">
                <a:avLst/>
              </a:prstGeom>
            </p:spPr>
          </p:pic>
        </mc:Fallback>
      </mc:AlternateContent>
      <p:grpSp>
        <p:nvGrpSpPr>
          <p:cNvPr id="108" name="Gruppieren 107">
            <a:extLst>
              <a:ext uri="{FF2B5EF4-FFF2-40B4-BE49-F238E27FC236}">
                <a16:creationId xmlns:a16="http://schemas.microsoft.com/office/drawing/2014/main" id="{B24F58D5-9AD8-4189-A344-1F88EABA9177}"/>
              </a:ext>
            </a:extLst>
          </p:cNvPr>
          <p:cNvGrpSpPr/>
          <p:nvPr/>
        </p:nvGrpSpPr>
        <p:grpSpPr>
          <a:xfrm>
            <a:off x="3795059" y="4855651"/>
            <a:ext cx="4430520" cy="715320"/>
            <a:chOff x="3795059" y="4855651"/>
            <a:chExt cx="4430520" cy="715320"/>
          </a:xfrm>
        </p:grpSpPr>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658CD369-3B10-48BA-B277-DB5E7B785FE1}"/>
                    </a:ext>
                  </a:extLst>
                </p14:cNvPr>
                <p14:cNvContentPartPr/>
                <p14:nvPr/>
              </p14:nvContentPartPr>
              <p14:xfrm>
                <a:off x="3795059" y="4929451"/>
                <a:ext cx="195480" cy="232560"/>
              </p14:xfrm>
            </p:contentPart>
          </mc:Choice>
          <mc:Fallback>
            <p:pic>
              <p:nvPicPr>
                <p:cNvPr id="58" name="Freihand 57">
                  <a:extLst>
                    <a:ext uri="{FF2B5EF4-FFF2-40B4-BE49-F238E27FC236}">
                      <a16:creationId xmlns:a16="http://schemas.microsoft.com/office/drawing/2014/main" id="{658CD369-3B10-48BA-B277-DB5E7B785FE1}"/>
                    </a:ext>
                  </a:extLst>
                </p:cNvPr>
                <p:cNvPicPr/>
                <p:nvPr/>
              </p:nvPicPr>
              <p:blipFill>
                <a:blip r:embed="rId94"/>
                <a:stretch>
                  <a:fillRect/>
                </a:stretch>
              </p:blipFill>
              <p:spPr>
                <a:xfrm>
                  <a:off x="3790739" y="4925131"/>
                  <a:ext cx="2041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FD422180-648F-4879-B476-513979CEDD01}"/>
                    </a:ext>
                  </a:extLst>
                </p14:cNvPr>
                <p14:cNvContentPartPr/>
                <p14:nvPr/>
              </p14:nvContentPartPr>
              <p14:xfrm>
                <a:off x="3952739" y="5067691"/>
                <a:ext cx="112680" cy="117720"/>
              </p14:xfrm>
            </p:contentPart>
          </mc:Choice>
          <mc:Fallback>
            <p:pic>
              <p:nvPicPr>
                <p:cNvPr id="59" name="Freihand 58">
                  <a:extLst>
                    <a:ext uri="{FF2B5EF4-FFF2-40B4-BE49-F238E27FC236}">
                      <a16:creationId xmlns:a16="http://schemas.microsoft.com/office/drawing/2014/main" id="{FD422180-648F-4879-B476-513979CEDD01}"/>
                    </a:ext>
                  </a:extLst>
                </p:cNvPr>
                <p:cNvPicPr/>
                <p:nvPr/>
              </p:nvPicPr>
              <p:blipFill>
                <a:blip r:embed="rId96"/>
                <a:stretch>
                  <a:fillRect/>
                </a:stretch>
              </p:blipFill>
              <p:spPr>
                <a:xfrm>
                  <a:off x="3948419" y="5063371"/>
                  <a:ext cx="121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8542B3E7-78E4-479B-868A-7970AD8BCD1C}"/>
                    </a:ext>
                  </a:extLst>
                </p14:cNvPr>
                <p14:cNvContentPartPr/>
                <p14:nvPr/>
              </p14:nvContentPartPr>
              <p14:xfrm>
                <a:off x="4264499" y="5007571"/>
                <a:ext cx="214200" cy="163800"/>
              </p14:xfrm>
            </p:contentPart>
          </mc:Choice>
          <mc:Fallback>
            <p:pic>
              <p:nvPicPr>
                <p:cNvPr id="61" name="Freihand 60">
                  <a:extLst>
                    <a:ext uri="{FF2B5EF4-FFF2-40B4-BE49-F238E27FC236}">
                      <a16:creationId xmlns:a16="http://schemas.microsoft.com/office/drawing/2014/main" id="{8542B3E7-78E4-479B-868A-7970AD8BCD1C}"/>
                    </a:ext>
                  </a:extLst>
                </p:cNvPr>
                <p:cNvPicPr/>
                <p:nvPr/>
              </p:nvPicPr>
              <p:blipFill>
                <a:blip r:embed="rId98"/>
                <a:stretch>
                  <a:fillRect/>
                </a:stretch>
              </p:blipFill>
              <p:spPr>
                <a:xfrm>
                  <a:off x="4260179" y="5003251"/>
                  <a:ext cx="222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22F7E8B2-3EA8-4778-9A8A-60FA3A5B569D}"/>
                    </a:ext>
                  </a:extLst>
                </p14:cNvPr>
                <p14:cNvContentPartPr/>
                <p14:nvPr/>
              </p14:nvContentPartPr>
              <p14:xfrm>
                <a:off x="4479779" y="5018011"/>
                <a:ext cx="51480" cy="8280"/>
              </p14:xfrm>
            </p:contentPart>
          </mc:Choice>
          <mc:Fallback>
            <p:pic>
              <p:nvPicPr>
                <p:cNvPr id="62" name="Freihand 61">
                  <a:extLst>
                    <a:ext uri="{FF2B5EF4-FFF2-40B4-BE49-F238E27FC236}">
                      <a16:creationId xmlns:a16="http://schemas.microsoft.com/office/drawing/2014/main" id="{22F7E8B2-3EA8-4778-9A8A-60FA3A5B569D}"/>
                    </a:ext>
                  </a:extLst>
                </p:cNvPr>
                <p:cNvPicPr/>
                <p:nvPr/>
              </p:nvPicPr>
              <p:blipFill>
                <a:blip r:embed="rId100"/>
                <a:stretch>
                  <a:fillRect/>
                </a:stretch>
              </p:blipFill>
              <p:spPr>
                <a:xfrm>
                  <a:off x="4475459" y="5013691"/>
                  <a:ext cx="601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A2B52B2C-F7A7-42BA-B425-9772568CB110}"/>
                    </a:ext>
                  </a:extLst>
                </p14:cNvPr>
                <p14:cNvContentPartPr/>
                <p14:nvPr/>
              </p14:nvContentPartPr>
              <p14:xfrm>
                <a:off x="4533779" y="5058691"/>
                <a:ext cx="83880" cy="98280"/>
              </p14:xfrm>
            </p:contentPart>
          </mc:Choice>
          <mc:Fallback>
            <p:pic>
              <p:nvPicPr>
                <p:cNvPr id="63" name="Freihand 62">
                  <a:extLst>
                    <a:ext uri="{FF2B5EF4-FFF2-40B4-BE49-F238E27FC236}">
                      <a16:creationId xmlns:a16="http://schemas.microsoft.com/office/drawing/2014/main" id="{A2B52B2C-F7A7-42BA-B425-9772568CB110}"/>
                    </a:ext>
                  </a:extLst>
                </p:cNvPr>
                <p:cNvPicPr/>
                <p:nvPr/>
              </p:nvPicPr>
              <p:blipFill>
                <a:blip r:embed="rId102"/>
                <a:stretch>
                  <a:fillRect/>
                </a:stretch>
              </p:blipFill>
              <p:spPr>
                <a:xfrm>
                  <a:off x="4529459" y="5054371"/>
                  <a:ext cx="92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A8C50853-5EBF-4BFF-AA61-2ACB8F4C249F}"/>
                    </a:ext>
                  </a:extLst>
                </p14:cNvPr>
                <p14:cNvContentPartPr/>
                <p14:nvPr/>
              </p14:nvContentPartPr>
              <p14:xfrm>
                <a:off x="4814939" y="5037811"/>
                <a:ext cx="12960" cy="94320"/>
              </p14:xfrm>
            </p:contentPart>
          </mc:Choice>
          <mc:Fallback>
            <p:pic>
              <p:nvPicPr>
                <p:cNvPr id="65" name="Freihand 64">
                  <a:extLst>
                    <a:ext uri="{FF2B5EF4-FFF2-40B4-BE49-F238E27FC236}">
                      <a16:creationId xmlns:a16="http://schemas.microsoft.com/office/drawing/2014/main" id="{A8C50853-5EBF-4BFF-AA61-2ACB8F4C249F}"/>
                    </a:ext>
                  </a:extLst>
                </p:cNvPr>
                <p:cNvPicPr/>
                <p:nvPr/>
              </p:nvPicPr>
              <p:blipFill>
                <a:blip r:embed="rId104"/>
                <a:stretch>
                  <a:fillRect/>
                </a:stretch>
              </p:blipFill>
              <p:spPr>
                <a:xfrm>
                  <a:off x="4810619" y="5033491"/>
                  <a:ext cx="21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BC922F3F-C446-4FB5-897C-ECC7C6624546}"/>
                    </a:ext>
                  </a:extLst>
                </p14:cNvPr>
                <p14:cNvContentPartPr/>
                <p14:nvPr/>
              </p14:nvContentPartPr>
              <p14:xfrm>
                <a:off x="4818899" y="5009011"/>
                <a:ext cx="21240" cy="31680"/>
              </p14:xfrm>
            </p:contentPart>
          </mc:Choice>
          <mc:Fallback>
            <p:pic>
              <p:nvPicPr>
                <p:cNvPr id="66" name="Freihand 65">
                  <a:extLst>
                    <a:ext uri="{FF2B5EF4-FFF2-40B4-BE49-F238E27FC236}">
                      <a16:creationId xmlns:a16="http://schemas.microsoft.com/office/drawing/2014/main" id="{BC922F3F-C446-4FB5-897C-ECC7C6624546}"/>
                    </a:ext>
                  </a:extLst>
                </p:cNvPr>
                <p:cNvPicPr/>
                <p:nvPr/>
              </p:nvPicPr>
              <p:blipFill>
                <a:blip r:embed="rId106"/>
                <a:stretch>
                  <a:fillRect/>
                </a:stretch>
              </p:blipFill>
              <p:spPr>
                <a:xfrm>
                  <a:off x="4814579" y="5004691"/>
                  <a:ext cx="29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6E9D6632-2F39-48D1-AED7-70CD499AA3CC}"/>
                    </a:ext>
                  </a:extLst>
                </p14:cNvPr>
                <p14:cNvContentPartPr/>
                <p14:nvPr/>
              </p14:nvContentPartPr>
              <p14:xfrm>
                <a:off x="4878299" y="5037091"/>
                <a:ext cx="27000" cy="89640"/>
              </p14:xfrm>
            </p:contentPart>
          </mc:Choice>
          <mc:Fallback>
            <p:pic>
              <p:nvPicPr>
                <p:cNvPr id="67" name="Freihand 66">
                  <a:extLst>
                    <a:ext uri="{FF2B5EF4-FFF2-40B4-BE49-F238E27FC236}">
                      <a16:creationId xmlns:a16="http://schemas.microsoft.com/office/drawing/2014/main" id="{6E9D6632-2F39-48D1-AED7-70CD499AA3CC}"/>
                    </a:ext>
                  </a:extLst>
                </p:cNvPr>
                <p:cNvPicPr/>
                <p:nvPr/>
              </p:nvPicPr>
              <p:blipFill>
                <a:blip r:embed="rId108"/>
                <a:stretch>
                  <a:fillRect/>
                </a:stretch>
              </p:blipFill>
              <p:spPr>
                <a:xfrm>
                  <a:off x="4873979" y="5032771"/>
                  <a:ext cx="35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15DDEE16-4091-47C1-BE8C-933D08253C4E}"/>
                    </a:ext>
                  </a:extLst>
                </p14:cNvPr>
                <p14:cNvContentPartPr/>
                <p14:nvPr/>
              </p14:nvContentPartPr>
              <p14:xfrm>
                <a:off x="5081699" y="4985251"/>
                <a:ext cx="129240" cy="118800"/>
              </p14:xfrm>
            </p:contentPart>
          </mc:Choice>
          <mc:Fallback>
            <p:pic>
              <p:nvPicPr>
                <p:cNvPr id="68" name="Freihand 67">
                  <a:extLst>
                    <a:ext uri="{FF2B5EF4-FFF2-40B4-BE49-F238E27FC236}">
                      <a16:creationId xmlns:a16="http://schemas.microsoft.com/office/drawing/2014/main" id="{15DDEE16-4091-47C1-BE8C-933D08253C4E}"/>
                    </a:ext>
                  </a:extLst>
                </p:cNvPr>
                <p:cNvPicPr/>
                <p:nvPr/>
              </p:nvPicPr>
              <p:blipFill>
                <a:blip r:embed="rId110"/>
                <a:stretch>
                  <a:fillRect/>
                </a:stretch>
              </p:blipFill>
              <p:spPr>
                <a:xfrm>
                  <a:off x="5077379" y="4980931"/>
                  <a:ext cx="137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F298278B-90E9-4C9A-B767-B39AE9A6BC9F}"/>
                    </a:ext>
                  </a:extLst>
                </p14:cNvPr>
                <p14:cNvContentPartPr/>
                <p14:nvPr/>
              </p14:nvContentPartPr>
              <p14:xfrm>
                <a:off x="5192579" y="5047171"/>
                <a:ext cx="195120" cy="79920"/>
              </p14:xfrm>
            </p:contentPart>
          </mc:Choice>
          <mc:Fallback>
            <p:pic>
              <p:nvPicPr>
                <p:cNvPr id="69" name="Freihand 68">
                  <a:extLst>
                    <a:ext uri="{FF2B5EF4-FFF2-40B4-BE49-F238E27FC236}">
                      <a16:creationId xmlns:a16="http://schemas.microsoft.com/office/drawing/2014/main" id="{F298278B-90E9-4C9A-B767-B39AE9A6BC9F}"/>
                    </a:ext>
                  </a:extLst>
                </p:cNvPr>
                <p:cNvPicPr/>
                <p:nvPr/>
              </p:nvPicPr>
              <p:blipFill>
                <a:blip r:embed="rId112"/>
                <a:stretch>
                  <a:fillRect/>
                </a:stretch>
              </p:blipFill>
              <p:spPr>
                <a:xfrm>
                  <a:off x="5188259" y="5042851"/>
                  <a:ext cx="203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CABD010F-04E4-4B7A-87B0-CE88D9C5AB4B}"/>
                    </a:ext>
                  </a:extLst>
                </p14:cNvPr>
                <p14:cNvContentPartPr/>
                <p14:nvPr/>
              </p14:nvContentPartPr>
              <p14:xfrm>
                <a:off x="5444579" y="5052211"/>
                <a:ext cx="122040" cy="79560"/>
              </p14:xfrm>
            </p:contentPart>
          </mc:Choice>
          <mc:Fallback>
            <p:pic>
              <p:nvPicPr>
                <p:cNvPr id="70" name="Freihand 69">
                  <a:extLst>
                    <a:ext uri="{FF2B5EF4-FFF2-40B4-BE49-F238E27FC236}">
                      <a16:creationId xmlns:a16="http://schemas.microsoft.com/office/drawing/2014/main" id="{CABD010F-04E4-4B7A-87B0-CE88D9C5AB4B}"/>
                    </a:ext>
                  </a:extLst>
                </p:cNvPr>
                <p:cNvPicPr/>
                <p:nvPr/>
              </p:nvPicPr>
              <p:blipFill>
                <a:blip r:embed="rId114"/>
                <a:stretch>
                  <a:fillRect/>
                </a:stretch>
              </p:blipFill>
              <p:spPr>
                <a:xfrm>
                  <a:off x="5440259" y="5047891"/>
                  <a:ext cx="130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C5C3EBE8-C7C9-4ADD-877D-67665C6ABC73}"/>
                    </a:ext>
                  </a:extLst>
                </p14:cNvPr>
                <p14:cNvContentPartPr/>
                <p14:nvPr/>
              </p14:nvContentPartPr>
              <p14:xfrm>
                <a:off x="5746259" y="5043571"/>
                <a:ext cx="120960" cy="61920"/>
              </p14:xfrm>
            </p:contentPart>
          </mc:Choice>
          <mc:Fallback>
            <p:pic>
              <p:nvPicPr>
                <p:cNvPr id="71" name="Freihand 70">
                  <a:extLst>
                    <a:ext uri="{FF2B5EF4-FFF2-40B4-BE49-F238E27FC236}">
                      <a16:creationId xmlns:a16="http://schemas.microsoft.com/office/drawing/2014/main" id="{C5C3EBE8-C7C9-4ADD-877D-67665C6ABC73}"/>
                    </a:ext>
                  </a:extLst>
                </p:cNvPr>
                <p:cNvPicPr/>
                <p:nvPr/>
              </p:nvPicPr>
              <p:blipFill>
                <a:blip r:embed="rId116"/>
                <a:stretch>
                  <a:fillRect/>
                </a:stretch>
              </p:blipFill>
              <p:spPr>
                <a:xfrm>
                  <a:off x="5741939" y="5039251"/>
                  <a:ext cx="129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45FAAEB8-4A68-4829-BB55-C1DE12D023C2}"/>
                    </a:ext>
                  </a:extLst>
                </p14:cNvPr>
                <p14:cNvContentPartPr/>
                <p14:nvPr/>
              </p14:nvContentPartPr>
              <p14:xfrm>
                <a:off x="5887739" y="5052571"/>
                <a:ext cx="323640" cy="73080"/>
              </p14:xfrm>
            </p:contentPart>
          </mc:Choice>
          <mc:Fallback>
            <p:pic>
              <p:nvPicPr>
                <p:cNvPr id="72" name="Freihand 71">
                  <a:extLst>
                    <a:ext uri="{FF2B5EF4-FFF2-40B4-BE49-F238E27FC236}">
                      <a16:creationId xmlns:a16="http://schemas.microsoft.com/office/drawing/2014/main" id="{45FAAEB8-4A68-4829-BB55-C1DE12D023C2}"/>
                    </a:ext>
                  </a:extLst>
                </p:cNvPr>
                <p:cNvPicPr/>
                <p:nvPr/>
              </p:nvPicPr>
              <p:blipFill>
                <a:blip r:embed="rId118"/>
                <a:stretch>
                  <a:fillRect/>
                </a:stretch>
              </p:blipFill>
              <p:spPr>
                <a:xfrm>
                  <a:off x="5883419" y="5048251"/>
                  <a:ext cx="332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3FA951E1-8E99-411E-BC68-7AFD22777A12}"/>
                    </a:ext>
                  </a:extLst>
                </p14:cNvPr>
                <p14:cNvContentPartPr/>
                <p14:nvPr/>
              </p14:nvContentPartPr>
              <p14:xfrm>
                <a:off x="6367259" y="5007931"/>
                <a:ext cx="102600" cy="225360"/>
              </p14:xfrm>
            </p:contentPart>
          </mc:Choice>
          <mc:Fallback>
            <p:pic>
              <p:nvPicPr>
                <p:cNvPr id="74" name="Freihand 73">
                  <a:extLst>
                    <a:ext uri="{FF2B5EF4-FFF2-40B4-BE49-F238E27FC236}">
                      <a16:creationId xmlns:a16="http://schemas.microsoft.com/office/drawing/2014/main" id="{3FA951E1-8E99-411E-BC68-7AFD22777A12}"/>
                    </a:ext>
                  </a:extLst>
                </p:cNvPr>
                <p:cNvPicPr/>
                <p:nvPr/>
              </p:nvPicPr>
              <p:blipFill>
                <a:blip r:embed="rId120"/>
                <a:stretch>
                  <a:fillRect/>
                </a:stretch>
              </p:blipFill>
              <p:spPr>
                <a:xfrm>
                  <a:off x="6362939" y="5003611"/>
                  <a:ext cx="1112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5BCBF84D-DB67-4780-9FDB-8452B195EADD}"/>
                    </a:ext>
                  </a:extLst>
                </p14:cNvPr>
                <p14:cNvContentPartPr/>
                <p14:nvPr/>
              </p14:nvContentPartPr>
              <p14:xfrm>
                <a:off x="6486059" y="5046091"/>
                <a:ext cx="86760" cy="58680"/>
              </p14:xfrm>
            </p:contentPart>
          </mc:Choice>
          <mc:Fallback>
            <p:pic>
              <p:nvPicPr>
                <p:cNvPr id="75" name="Freihand 74">
                  <a:extLst>
                    <a:ext uri="{FF2B5EF4-FFF2-40B4-BE49-F238E27FC236}">
                      <a16:creationId xmlns:a16="http://schemas.microsoft.com/office/drawing/2014/main" id="{5BCBF84D-DB67-4780-9FDB-8452B195EADD}"/>
                    </a:ext>
                  </a:extLst>
                </p:cNvPr>
                <p:cNvPicPr/>
                <p:nvPr/>
              </p:nvPicPr>
              <p:blipFill>
                <a:blip r:embed="rId122"/>
                <a:stretch>
                  <a:fillRect/>
                </a:stretch>
              </p:blipFill>
              <p:spPr>
                <a:xfrm>
                  <a:off x="6481739" y="5041771"/>
                  <a:ext cx="95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834A9C0D-9B74-4F74-B2E2-8EBF1DC37A01}"/>
                    </a:ext>
                  </a:extLst>
                </p14:cNvPr>
                <p14:cNvContentPartPr/>
                <p14:nvPr/>
              </p14:nvContentPartPr>
              <p14:xfrm>
                <a:off x="6635099" y="5080291"/>
                <a:ext cx="360" cy="360"/>
              </p14:xfrm>
            </p:contentPart>
          </mc:Choice>
          <mc:Fallback>
            <p:pic>
              <p:nvPicPr>
                <p:cNvPr id="76" name="Freihand 75">
                  <a:extLst>
                    <a:ext uri="{FF2B5EF4-FFF2-40B4-BE49-F238E27FC236}">
                      <a16:creationId xmlns:a16="http://schemas.microsoft.com/office/drawing/2014/main" id="{834A9C0D-9B74-4F74-B2E2-8EBF1DC37A01}"/>
                    </a:ext>
                  </a:extLst>
                </p:cNvPr>
                <p:cNvPicPr/>
                <p:nvPr/>
              </p:nvPicPr>
              <p:blipFill>
                <a:blip r:embed="rId124"/>
                <a:stretch>
                  <a:fillRect/>
                </a:stretch>
              </p:blipFill>
              <p:spPr>
                <a:xfrm>
                  <a:off x="6630779" y="5075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5775FB6F-B43B-42B5-9385-6D66B264245A}"/>
                    </a:ext>
                  </a:extLst>
                </p14:cNvPr>
                <p14:cNvContentPartPr/>
                <p14:nvPr/>
              </p14:nvContentPartPr>
              <p14:xfrm>
                <a:off x="6620699" y="5034931"/>
                <a:ext cx="27720" cy="76320"/>
              </p14:xfrm>
            </p:contentPart>
          </mc:Choice>
          <mc:Fallback>
            <p:pic>
              <p:nvPicPr>
                <p:cNvPr id="77" name="Freihand 76">
                  <a:extLst>
                    <a:ext uri="{FF2B5EF4-FFF2-40B4-BE49-F238E27FC236}">
                      <a16:creationId xmlns:a16="http://schemas.microsoft.com/office/drawing/2014/main" id="{5775FB6F-B43B-42B5-9385-6D66B264245A}"/>
                    </a:ext>
                  </a:extLst>
                </p:cNvPr>
                <p:cNvPicPr/>
                <p:nvPr/>
              </p:nvPicPr>
              <p:blipFill>
                <a:blip r:embed="rId126"/>
                <a:stretch>
                  <a:fillRect/>
                </a:stretch>
              </p:blipFill>
              <p:spPr>
                <a:xfrm>
                  <a:off x="6616379" y="5030611"/>
                  <a:ext cx="36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B71DB0EE-B2D0-4EC8-9A7C-9BFFCA949034}"/>
                    </a:ext>
                  </a:extLst>
                </p14:cNvPr>
                <p14:cNvContentPartPr/>
                <p14:nvPr/>
              </p14:nvContentPartPr>
              <p14:xfrm>
                <a:off x="6668939" y="4956091"/>
                <a:ext cx="127440" cy="147600"/>
              </p14:xfrm>
            </p:contentPart>
          </mc:Choice>
          <mc:Fallback>
            <p:pic>
              <p:nvPicPr>
                <p:cNvPr id="78" name="Freihand 77">
                  <a:extLst>
                    <a:ext uri="{FF2B5EF4-FFF2-40B4-BE49-F238E27FC236}">
                      <a16:creationId xmlns:a16="http://schemas.microsoft.com/office/drawing/2014/main" id="{B71DB0EE-B2D0-4EC8-9A7C-9BFFCA949034}"/>
                    </a:ext>
                  </a:extLst>
                </p:cNvPr>
                <p:cNvPicPr/>
                <p:nvPr/>
              </p:nvPicPr>
              <p:blipFill>
                <a:blip r:embed="rId128"/>
                <a:stretch>
                  <a:fillRect/>
                </a:stretch>
              </p:blipFill>
              <p:spPr>
                <a:xfrm>
                  <a:off x="6664619" y="4951771"/>
                  <a:ext cx="136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E29F797E-93D5-4008-9BB0-1ABFC2D8E287}"/>
                    </a:ext>
                  </a:extLst>
                </p14:cNvPr>
                <p14:cNvContentPartPr/>
                <p14:nvPr/>
              </p14:nvContentPartPr>
              <p14:xfrm>
                <a:off x="6603419" y="4906771"/>
                <a:ext cx="28800" cy="2880"/>
              </p14:xfrm>
            </p:contentPart>
          </mc:Choice>
          <mc:Fallback>
            <p:pic>
              <p:nvPicPr>
                <p:cNvPr id="79" name="Freihand 78">
                  <a:extLst>
                    <a:ext uri="{FF2B5EF4-FFF2-40B4-BE49-F238E27FC236}">
                      <a16:creationId xmlns:a16="http://schemas.microsoft.com/office/drawing/2014/main" id="{E29F797E-93D5-4008-9BB0-1ABFC2D8E287}"/>
                    </a:ext>
                  </a:extLst>
                </p:cNvPr>
                <p:cNvPicPr/>
                <p:nvPr/>
              </p:nvPicPr>
              <p:blipFill>
                <a:blip r:embed="rId130"/>
                <a:stretch>
                  <a:fillRect/>
                </a:stretch>
              </p:blipFill>
              <p:spPr>
                <a:xfrm>
                  <a:off x="6599099" y="4902451"/>
                  <a:ext cx="374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42E629AB-5F4B-4FF7-8473-5EA4012C7BBD}"/>
                    </a:ext>
                  </a:extLst>
                </p14:cNvPr>
                <p14:cNvContentPartPr/>
                <p14:nvPr/>
              </p14:nvContentPartPr>
              <p14:xfrm>
                <a:off x="6961619" y="4920091"/>
                <a:ext cx="430200" cy="241920"/>
              </p14:xfrm>
            </p:contentPart>
          </mc:Choice>
          <mc:Fallback>
            <p:pic>
              <p:nvPicPr>
                <p:cNvPr id="80" name="Freihand 79">
                  <a:extLst>
                    <a:ext uri="{FF2B5EF4-FFF2-40B4-BE49-F238E27FC236}">
                      <a16:creationId xmlns:a16="http://schemas.microsoft.com/office/drawing/2014/main" id="{42E629AB-5F4B-4FF7-8473-5EA4012C7BBD}"/>
                    </a:ext>
                  </a:extLst>
                </p:cNvPr>
                <p:cNvPicPr/>
                <p:nvPr/>
              </p:nvPicPr>
              <p:blipFill>
                <a:blip r:embed="rId132"/>
                <a:stretch>
                  <a:fillRect/>
                </a:stretch>
              </p:blipFill>
              <p:spPr>
                <a:xfrm>
                  <a:off x="6957299" y="4915771"/>
                  <a:ext cx="4388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74005BC4-9119-48A9-972E-2217CA05EF45}"/>
                    </a:ext>
                  </a:extLst>
                </p14:cNvPr>
                <p14:cNvContentPartPr/>
                <p14:nvPr/>
              </p14:nvContentPartPr>
              <p14:xfrm>
                <a:off x="7539419" y="4961131"/>
                <a:ext cx="205920" cy="119880"/>
              </p14:xfrm>
            </p:contentPart>
          </mc:Choice>
          <mc:Fallback>
            <p:pic>
              <p:nvPicPr>
                <p:cNvPr id="81" name="Freihand 80">
                  <a:extLst>
                    <a:ext uri="{FF2B5EF4-FFF2-40B4-BE49-F238E27FC236}">
                      <a16:creationId xmlns:a16="http://schemas.microsoft.com/office/drawing/2014/main" id="{74005BC4-9119-48A9-972E-2217CA05EF45}"/>
                    </a:ext>
                  </a:extLst>
                </p:cNvPr>
                <p:cNvPicPr/>
                <p:nvPr/>
              </p:nvPicPr>
              <p:blipFill>
                <a:blip r:embed="rId134"/>
                <a:stretch>
                  <a:fillRect/>
                </a:stretch>
              </p:blipFill>
              <p:spPr>
                <a:xfrm>
                  <a:off x="7535099" y="4956811"/>
                  <a:ext cx="214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273CE586-39EE-4F8D-BA27-AB8EF4FFE5B5}"/>
                    </a:ext>
                  </a:extLst>
                </p14:cNvPr>
                <p14:cNvContentPartPr/>
                <p14:nvPr/>
              </p14:nvContentPartPr>
              <p14:xfrm>
                <a:off x="7713659" y="4974811"/>
                <a:ext cx="36000" cy="86040"/>
              </p14:xfrm>
            </p:contentPart>
          </mc:Choice>
          <mc:Fallback>
            <p:pic>
              <p:nvPicPr>
                <p:cNvPr id="82" name="Freihand 81">
                  <a:extLst>
                    <a:ext uri="{FF2B5EF4-FFF2-40B4-BE49-F238E27FC236}">
                      <a16:creationId xmlns:a16="http://schemas.microsoft.com/office/drawing/2014/main" id="{273CE586-39EE-4F8D-BA27-AB8EF4FFE5B5}"/>
                    </a:ext>
                  </a:extLst>
                </p:cNvPr>
                <p:cNvPicPr/>
                <p:nvPr/>
              </p:nvPicPr>
              <p:blipFill>
                <a:blip r:embed="rId136"/>
                <a:stretch>
                  <a:fillRect/>
                </a:stretch>
              </p:blipFill>
              <p:spPr>
                <a:xfrm>
                  <a:off x="7709339" y="4970491"/>
                  <a:ext cx="44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BBD801D6-3C50-4B4F-A333-08D9F4FD4B2A}"/>
                    </a:ext>
                  </a:extLst>
                </p14:cNvPr>
                <p14:cNvContentPartPr/>
                <p14:nvPr/>
              </p14:nvContentPartPr>
              <p14:xfrm>
                <a:off x="7755419" y="4897051"/>
                <a:ext cx="180720" cy="153720"/>
              </p14:xfrm>
            </p:contentPart>
          </mc:Choice>
          <mc:Fallback>
            <p:pic>
              <p:nvPicPr>
                <p:cNvPr id="83" name="Freihand 82">
                  <a:extLst>
                    <a:ext uri="{FF2B5EF4-FFF2-40B4-BE49-F238E27FC236}">
                      <a16:creationId xmlns:a16="http://schemas.microsoft.com/office/drawing/2014/main" id="{BBD801D6-3C50-4B4F-A333-08D9F4FD4B2A}"/>
                    </a:ext>
                  </a:extLst>
                </p:cNvPr>
                <p:cNvPicPr/>
                <p:nvPr/>
              </p:nvPicPr>
              <p:blipFill>
                <a:blip r:embed="rId138"/>
                <a:stretch>
                  <a:fillRect/>
                </a:stretch>
              </p:blipFill>
              <p:spPr>
                <a:xfrm>
                  <a:off x="7751099" y="4892731"/>
                  <a:ext cx="189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3A3ACB31-5366-4173-B146-03A438EBC263}"/>
                    </a:ext>
                  </a:extLst>
                </p14:cNvPr>
                <p14:cNvContentPartPr/>
                <p14:nvPr/>
              </p14:nvContentPartPr>
              <p14:xfrm>
                <a:off x="7753619" y="4855651"/>
                <a:ext cx="360" cy="360"/>
              </p14:xfrm>
            </p:contentPart>
          </mc:Choice>
          <mc:Fallback>
            <p:pic>
              <p:nvPicPr>
                <p:cNvPr id="84" name="Freihand 83">
                  <a:extLst>
                    <a:ext uri="{FF2B5EF4-FFF2-40B4-BE49-F238E27FC236}">
                      <a16:creationId xmlns:a16="http://schemas.microsoft.com/office/drawing/2014/main" id="{3A3ACB31-5366-4173-B146-03A438EBC263}"/>
                    </a:ext>
                  </a:extLst>
                </p:cNvPr>
                <p:cNvPicPr/>
                <p:nvPr/>
              </p:nvPicPr>
              <p:blipFill>
                <a:blip r:embed="rId124"/>
                <a:stretch>
                  <a:fillRect/>
                </a:stretch>
              </p:blipFill>
              <p:spPr>
                <a:xfrm>
                  <a:off x="7749299" y="48513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AB3AFC55-2592-4699-B7ED-97A6731CAC4C}"/>
                    </a:ext>
                  </a:extLst>
                </p14:cNvPr>
                <p14:cNvContentPartPr/>
                <p14:nvPr/>
              </p14:nvContentPartPr>
              <p14:xfrm>
                <a:off x="3814139" y="5347411"/>
                <a:ext cx="219960" cy="154440"/>
              </p14:xfrm>
            </p:contentPart>
          </mc:Choice>
          <mc:Fallback>
            <p:pic>
              <p:nvPicPr>
                <p:cNvPr id="85" name="Freihand 84">
                  <a:extLst>
                    <a:ext uri="{FF2B5EF4-FFF2-40B4-BE49-F238E27FC236}">
                      <a16:creationId xmlns:a16="http://schemas.microsoft.com/office/drawing/2014/main" id="{AB3AFC55-2592-4699-B7ED-97A6731CAC4C}"/>
                    </a:ext>
                  </a:extLst>
                </p:cNvPr>
                <p:cNvPicPr/>
                <p:nvPr/>
              </p:nvPicPr>
              <p:blipFill>
                <a:blip r:embed="rId141"/>
                <a:stretch>
                  <a:fillRect/>
                </a:stretch>
              </p:blipFill>
              <p:spPr>
                <a:xfrm>
                  <a:off x="3809819" y="5343091"/>
                  <a:ext cx="228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6B9FB1F0-30D2-400D-96E8-697511DA3FC4}"/>
                    </a:ext>
                  </a:extLst>
                </p14:cNvPr>
                <p14:cNvContentPartPr/>
                <p14:nvPr/>
              </p14:nvContentPartPr>
              <p14:xfrm>
                <a:off x="4170539" y="5403931"/>
                <a:ext cx="185040" cy="74520"/>
              </p14:xfrm>
            </p:contentPart>
          </mc:Choice>
          <mc:Fallback>
            <p:pic>
              <p:nvPicPr>
                <p:cNvPr id="86" name="Freihand 85">
                  <a:extLst>
                    <a:ext uri="{FF2B5EF4-FFF2-40B4-BE49-F238E27FC236}">
                      <a16:creationId xmlns:a16="http://schemas.microsoft.com/office/drawing/2014/main" id="{6B9FB1F0-30D2-400D-96E8-697511DA3FC4}"/>
                    </a:ext>
                  </a:extLst>
                </p:cNvPr>
                <p:cNvPicPr/>
                <p:nvPr/>
              </p:nvPicPr>
              <p:blipFill>
                <a:blip r:embed="rId143"/>
                <a:stretch>
                  <a:fillRect/>
                </a:stretch>
              </p:blipFill>
              <p:spPr>
                <a:xfrm>
                  <a:off x="4166219" y="5399611"/>
                  <a:ext cx="193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43C07B36-3FF3-47BF-ACA5-464A1F8498FF}"/>
                    </a:ext>
                  </a:extLst>
                </p14:cNvPr>
                <p14:cNvContentPartPr/>
                <p14:nvPr/>
              </p14:nvContentPartPr>
              <p14:xfrm>
                <a:off x="4370339" y="5365411"/>
                <a:ext cx="360" cy="360"/>
              </p14:xfrm>
            </p:contentPart>
          </mc:Choice>
          <mc:Fallback>
            <p:pic>
              <p:nvPicPr>
                <p:cNvPr id="87" name="Freihand 86">
                  <a:extLst>
                    <a:ext uri="{FF2B5EF4-FFF2-40B4-BE49-F238E27FC236}">
                      <a16:creationId xmlns:a16="http://schemas.microsoft.com/office/drawing/2014/main" id="{43C07B36-3FF3-47BF-ACA5-464A1F8498FF}"/>
                    </a:ext>
                  </a:extLst>
                </p:cNvPr>
                <p:cNvPicPr/>
                <p:nvPr/>
              </p:nvPicPr>
              <p:blipFill>
                <a:blip r:embed="rId124"/>
                <a:stretch>
                  <a:fillRect/>
                </a:stretch>
              </p:blipFill>
              <p:spPr>
                <a:xfrm>
                  <a:off x="4366019" y="53610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C842E159-BCCB-4DDB-B828-06C5CD7EC4AD}"/>
                    </a:ext>
                  </a:extLst>
                </p14:cNvPr>
                <p14:cNvContentPartPr/>
                <p14:nvPr/>
              </p14:nvContentPartPr>
              <p14:xfrm>
                <a:off x="4408499" y="5391691"/>
                <a:ext cx="73800" cy="90720"/>
              </p14:xfrm>
            </p:contentPart>
          </mc:Choice>
          <mc:Fallback>
            <p:pic>
              <p:nvPicPr>
                <p:cNvPr id="88" name="Freihand 87">
                  <a:extLst>
                    <a:ext uri="{FF2B5EF4-FFF2-40B4-BE49-F238E27FC236}">
                      <a16:creationId xmlns:a16="http://schemas.microsoft.com/office/drawing/2014/main" id="{C842E159-BCCB-4DDB-B828-06C5CD7EC4AD}"/>
                    </a:ext>
                  </a:extLst>
                </p:cNvPr>
                <p:cNvPicPr/>
                <p:nvPr/>
              </p:nvPicPr>
              <p:blipFill>
                <a:blip r:embed="rId146"/>
                <a:stretch>
                  <a:fillRect/>
                </a:stretch>
              </p:blipFill>
              <p:spPr>
                <a:xfrm>
                  <a:off x="4404179" y="5387371"/>
                  <a:ext cx="82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 name="Freihand 90">
                  <a:extLst>
                    <a:ext uri="{FF2B5EF4-FFF2-40B4-BE49-F238E27FC236}">
                      <a16:creationId xmlns:a16="http://schemas.microsoft.com/office/drawing/2014/main" id="{B3D1705D-4EA3-4010-BDAB-E92EDA4427D6}"/>
                    </a:ext>
                  </a:extLst>
                </p14:cNvPr>
                <p14:cNvContentPartPr/>
                <p14:nvPr/>
              </p14:nvContentPartPr>
              <p14:xfrm>
                <a:off x="4512539" y="5278291"/>
                <a:ext cx="416880" cy="171000"/>
              </p14:xfrm>
            </p:contentPart>
          </mc:Choice>
          <mc:Fallback>
            <p:pic>
              <p:nvPicPr>
                <p:cNvPr id="91" name="Freihand 90">
                  <a:extLst>
                    <a:ext uri="{FF2B5EF4-FFF2-40B4-BE49-F238E27FC236}">
                      <a16:creationId xmlns:a16="http://schemas.microsoft.com/office/drawing/2014/main" id="{B3D1705D-4EA3-4010-BDAB-E92EDA4427D6}"/>
                    </a:ext>
                  </a:extLst>
                </p:cNvPr>
                <p:cNvPicPr/>
                <p:nvPr/>
              </p:nvPicPr>
              <p:blipFill>
                <a:blip r:embed="rId148"/>
                <a:stretch>
                  <a:fillRect/>
                </a:stretch>
              </p:blipFill>
              <p:spPr>
                <a:xfrm>
                  <a:off x="4508219" y="5273971"/>
                  <a:ext cx="425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Freihand 91">
                  <a:extLst>
                    <a:ext uri="{FF2B5EF4-FFF2-40B4-BE49-F238E27FC236}">
                      <a16:creationId xmlns:a16="http://schemas.microsoft.com/office/drawing/2014/main" id="{7A725748-BC1F-4E33-B565-C9438677304F}"/>
                    </a:ext>
                  </a:extLst>
                </p14:cNvPr>
                <p14:cNvContentPartPr/>
                <p14:nvPr/>
              </p14:nvContentPartPr>
              <p14:xfrm>
                <a:off x="4906739" y="5404651"/>
                <a:ext cx="91080" cy="46800"/>
              </p14:xfrm>
            </p:contentPart>
          </mc:Choice>
          <mc:Fallback>
            <p:pic>
              <p:nvPicPr>
                <p:cNvPr id="92" name="Freihand 91">
                  <a:extLst>
                    <a:ext uri="{FF2B5EF4-FFF2-40B4-BE49-F238E27FC236}">
                      <a16:creationId xmlns:a16="http://schemas.microsoft.com/office/drawing/2014/main" id="{7A725748-BC1F-4E33-B565-C9438677304F}"/>
                    </a:ext>
                  </a:extLst>
                </p:cNvPr>
                <p:cNvPicPr/>
                <p:nvPr/>
              </p:nvPicPr>
              <p:blipFill>
                <a:blip r:embed="rId150"/>
                <a:stretch>
                  <a:fillRect/>
                </a:stretch>
              </p:blipFill>
              <p:spPr>
                <a:xfrm>
                  <a:off x="4902419" y="5400331"/>
                  <a:ext cx="997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5C52FE7A-215B-448F-ABC2-11EE005EE81B}"/>
                    </a:ext>
                  </a:extLst>
                </p14:cNvPr>
                <p14:cNvContentPartPr/>
                <p14:nvPr/>
              </p14:nvContentPartPr>
              <p14:xfrm>
                <a:off x="5042099" y="5316451"/>
                <a:ext cx="342720" cy="135000"/>
              </p14:xfrm>
            </p:contentPart>
          </mc:Choice>
          <mc:Fallback>
            <p:pic>
              <p:nvPicPr>
                <p:cNvPr id="93" name="Freihand 92">
                  <a:extLst>
                    <a:ext uri="{FF2B5EF4-FFF2-40B4-BE49-F238E27FC236}">
                      <a16:creationId xmlns:a16="http://schemas.microsoft.com/office/drawing/2014/main" id="{5C52FE7A-215B-448F-ABC2-11EE005EE81B}"/>
                    </a:ext>
                  </a:extLst>
                </p:cNvPr>
                <p:cNvPicPr/>
                <p:nvPr/>
              </p:nvPicPr>
              <p:blipFill>
                <a:blip r:embed="rId152"/>
                <a:stretch>
                  <a:fillRect/>
                </a:stretch>
              </p:blipFill>
              <p:spPr>
                <a:xfrm>
                  <a:off x="5037779" y="5312131"/>
                  <a:ext cx="351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4" name="Freihand 93">
                  <a:extLst>
                    <a:ext uri="{FF2B5EF4-FFF2-40B4-BE49-F238E27FC236}">
                      <a16:creationId xmlns:a16="http://schemas.microsoft.com/office/drawing/2014/main" id="{55FF139C-FF51-45B0-9747-53DAF791B9C8}"/>
                    </a:ext>
                  </a:extLst>
                </p14:cNvPr>
                <p14:cNvContentPartPr/>
                <p14:nvPr/>
              </p14:nvContentPartPr>
              <p14:xfrm>
                <a:off x="5558699" y="5317531"/>
                <a:ext cx="223560" cy="249120"/>
              </p14:xfrm>
            </p:contentPart>
          </mc:Choice>
          <mc:Fallback>
            <p:pic>
              <p:nvPicPr>
                <p:cNvPr id="94" name="Freihand 93">
                  <a:extLst>
                    <a:ext uri="{FF2B5EF4-FFF2-40B4-BE49-F238E27FC236}">
                      <a16:creationId xmlns:a16="http://schemas.microsoft.com/office/drawing/2014/main" id="{55FF139C-FF51-45B0-9747-53DAF791B9C8}"/>
                    </a:ext>
                  </a:extLst>
                </p:cNvPr>
                <p:cNvPicPr/>
                <p:nvPr/>
              </p:nvPicPr>
              <p:blipFill>
                <a:blip r:embed="rId154"/>
                <a:stretch>
                  <a:fillRect/>
                </a:stretch>
              </p:blipFill>
              <p:spPr>
                <a:xfrm>
                  <a:off x="5554379" y="5313211"/>
                  <a:ext cx="2322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 name="Freihand 94">
                  <a:extLst>
                    <a:ext uri="{FF2B5EF4-FFF2-40B4-BE49-F238E27FC236}">
                      <a16:creationId xmlns:a16="http://schemas.microsoft.com/office/drawing/2014/main" id="{AE46624E-F3B7-4D83-B153-A293A0BFAB9D}"/>
                    </a:ext>
                  </a:extLst>
                </p14:cNvPr>
                <p14:cNvContentPartPr/>
                <p14:nvPr/>
              </p14:nvContentPartPr>
              <p14:xfrm>
                <a:off x="6043259" y="5248051"/>
                <a:ext cx="125640" cy="272160"/>
              </p14:xfrm>
            </p:contentPart>
          </mc:Choice>
          <mc:Fallback>
            <p:pic>
              <p:nvPicPr>
                <p:cNvPr id="95" name="Freihand 94">
                  <a:extLst>
                    <a:ext uri="{FF2B5EF4-FFF2-40B4-BE49-F238E27FC236}">
                      <a16:creationId xmlns:a16="http://schemas.microsoft.com/office/drawing/2014/main" id="{AE46624E-F3B7-4D83-B153-A293A0BFAB9D}"/>
                    </a:ext>
                  </a:extLst>
                </p:cNvPr>
                <p:cNvPicPr/>
                <p:nvPr/>
              </p:nvPicPr>
              <p:blipFill>
                <a:blip r:embed="rId156"/>
                <a:stretch>
                  <a:fillRect/>
                </a:stretch>
              </p:blipFill>
              <p:spPr>
                <a:xfrm>
                  <a:off x="6038939" y="5243731"/>
                  <a:ext cx="1342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6" name="Freihand 95">
                  <a:extLst>
                    <a:ext uri="{FF2B5EF4-FFF2-40B4-BE49-F238E27FC236}">
                      <a16:creationId xmlns:a16="http://schemas.microsoft.com/office/drawing/2014/main" id="{9E59CD9E-E5C0-4093-A293-F0F6E808C6F4}"/>
                    </a:ext>
                  </a:extLst>
                </p14:cNvPr>
                <p14:cNvContentPartPr/>
                <p14:nvPr/>
              </p14:nvContentPartPr>
              <p14:xfrm>
                <a:off x="6159179" y="5338051"/>
                <a:ext cx="396360" cy="105480"/>
              </p14:xfrm>
            </p:contentPart>
          </mc:Choice>
          <mc:Fallback>
            <p:pic>
              <p:nvPicPr>
                <p:cNvPr id="96" name="Freihand 95">
                  <a:extLst>
                    <a:ext uri="{FF2B5EF4-FFF2-40B4-BE49-F238E27FC236}">
                      <a16:creationId xmlns:a16="http://schemas.microsoft.com/office/drawing/2014/main" id="{9E59CD9E-E5C0-4093-A293-F0F6E808C6F4}"/>
                    </a:ext>
                  </a:extLst>
                </p:cNvPr>
                <p:cNvPicPr/>
                <p:nvPr/>
              </p:nvPicPr>
              <p:blipFill>
                <a:blip r:embed="rId158"/>
                <a:stretch>
                  <a:fillRect/>
                </a:stretch>
              </p:blipFill>
              <p:spPr>
                <a:xfrm>
                  <a:off x="6154859" y="5333731"/>
                  <a:ext cx="405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7" name="Freihand 96">
                  <a:extLst>
                    <a:ext uri="{FF2B5EF4-FFF2-40B4-BE49-F238E27FC236}">
                      <a16:creationId xmlns:a16="http://schemas.microsoft.com/office/drawing/2014/main" id="{462BE60A-EF37-46A5-BFD2-C85BBC9D252E}"/>
                    </a:ext>
                  </a:extLst>
                </p14:cNvPr>
                <p14:cNvContentPartPr/>
                <p14:nvPr/>
              </p14:nvContentPartPr>
              <p14:xfrm>
                <a:off x="6587939" y="5349571"/>
                <a:ext cx="233280" cy="91440"/>
              </p14:xfrm>
            </p:contentPart>
          </mc:Choice>
          <mc:Fallback>
            <p:pic>
              <p:nvPicPr>
                <p:cNvPr id="97" name="Freihand 96">
                  <a:extLst>
                    <a:ext uri="{FF2B5EF4-FFF2-40B4-BE49-F238E27FC236}">
                      <a16:creationId xmlns:a16="http://schemas.microsoft.com/office/drawing/2014/main" id="{462BE60A-EF37-46A5-BFD2-C85BBC9D252E}"/>
                    </a:ext>
                  </a:extLst>
                </p:cNvPr>
                <p:cNvPicPr/>
                <p:nvPr/>
              </p:nvPicPr>
              <p:blipFill>
                <a:blip r:embed="rId160"/>
                <a:stretch>
                  <a:fillRect/>
                </a:stretch>
              </p:blipFill>
              <p:spPr>
                <a:xfrm>
                  <a:off x="6583619" y="5345251"/>
                  <a:ext cx="241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8" name="Freihand 97">
                  <a:extLst>
                    <a:ext uri="{FF2B5EF4-FFF2-40B4-BE49-F238E27FC236}">
                      <a16:creationId xmlns:a16="http://schemas.microsoft.com/office/drawing/2014/main" id="{54AC07E4-2AAB-4513-9224-B5949F314863}"/>
                    </a:ext>
                  </a:extLst>
                </p14:cNvPr>
                <p14:cNvContentPartPr/>
                <p14:nvPr/>
              </p14:nvContentPartPr>
              <p14:xfrm>
                <a:off x="6805739" y="5303131"/>
                <a:ext cx="139680" cy="123840"/>
              </p14:xfrm>
            </p:contentPart>
          </mc:Choice>
          <mc:Fallback>
            <p:pic>
              <p:nvPicPr>
                <p:cNvPr id="98" name="Freihand 97">
                  <a:extLst>
                    <a:ext uri="{FF2B5EF4-FFF2-40B4-BE49-F238E27FC236}">
                      <a16:creationId xmlns:a16="http://schemas.microsoft.com/office/drawing/2014/main" id="{54AC07E4-2AAB-4513-9224-B5949F314863}"/>
                    </a:ext>
                  </a:extLst>
                </p:cNvPr>
                <p:cNvPicPr/>
                <p:nvPr/>
              </p:nvPicPr>
              <p:blipFill>
                <a:blip r:embed="rId162"/>
                <a:stretch>
                  <a:fillRect/>
                </a:stretch>
              </p:blipFill>
              <p:spPr>
                <a:xfrm>
                  <a:off x="6801419" y="5298811"/>
                  <a:ext cx="148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Freihand 98">
                  <a:extLst>
                    <a:ext uri="{FF2B5EF4-FFF2-40B4-BE49-F238E27FC236}">
                      <a16:creationId xmlns:a16="http://schemas.microsoft.com/office/drawing/2014/main" id="{2FD6F368-D581-401F-B3F7-28AF10B3415B}"/>
                    </a:ext>
                  </a:extLst>
                </p14:cNvPr>
                <p14:cNvContentPartPr/>
                <p14:nvPr/>
              </p14:nvContentPartPr>
              <p14:xfrm>
                <a:off x="5907539" y="5231491"/>
                <a:ext cx="58320" cy="55080"/>
              </p14:xfrm>
            </p:contentPart>
          </mc:Choice>
          <mc:Fallback>
            <p:pic>
              <p:nvPicPr>
                <p:cNvPr id="99" name="Freihand 98">
                  <a:extLst>
                    <a:ext uri="{FF2B5EF4-FFF2-40B4-BE49-F238E27FC236}">
                      <a16:creationId xmlns:a16="http://schemas.microsoft.com/office/drawing/2014/main" id="{2FD6F368-D581-401F-B3F7-28AF10B3415B}"/>
                    </a:ext>
                  </a:extLst>
                </p:cNvPr>
                <p:cNvPicPr/>
                <p:nvPr/>
              </p:nvPicPr>
              <p:blipFill>
                <a:blip r:embed="rId164"/>
                <a:stretch>
                  <a:fillRect/>
                </a:stretch>
              </p:blipFill>
              <p:spPr>
                <a:xfrm>
                  <a:off x="5903219" y="5227171"/>
                  <a:ext cx="66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Freihand 99">
                  <a:extLst>
                    <a:ext uri="{FF2B5EF4-FFF2-40B4-BE49-F238E27FC236}">
                      <a16:creationId xmlns:a16="http://schemas.microsoft.com/office/drawing/2014/main" id="{8C649B6C-31B1-47A2-AD6C-638A9C62525F}"/>
                    </a:ext>
                  </a:extLst>
                </p14:cNvPr>
                <p14:cNvContentPartPr/>
                <p14:nvPr/>
              </p14:nvContentPartPr>
              <p14:xfrm>
                <a:off x="7051979" y="5356051"/>
                <a:ext cx="115200" cy="7200"/>
              </p14:xfrm>
            </p:contentPart>
          </mc:Choice>
          <mc:Fallback>
            <p:pic>
              <p:nvPicPr>
                <p:cNvPr id="100" name="Freihand 99">
                  <a:extLst>
                    <a:ext uri="{FF2B5EF4-FFF2-40B4-BE49-F238E27FC236}">
                      <a16:creationId xmlns:a16="http://schemas.microsoft.com/office/drawing/2014/main" id="{8C649B6C-31B1-47A2-AD6C-638A9C62525F}"/>
                    </a:ext>
                  </a:extLst>
                </p:cNvPr>
                <p:cNvPicPr/>
                <p:nvPr/>
              </p:nvPicPr>
              <p:blipFill>
                <a:blip r:embed="rId166"/>
                <a:stretch>
                  <a:fillRect/>
                </a:stretch>
              </p:blipFill>
              <p:spPr>
                <a:xfrm>
                  <a:off x="7047659" y="5351731"/>
                  <a:ext cx="123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Freihand 100">
                  <a:extLst>
                    <a:ext uri="{FF2B5EF4-FFF2-40B4-BE49-F238E27FC236}">
                      <a16:creationId xmlns:a16="http://schemas.microsoft.com/office/drawing/2014/main" id="{A300831C-FC61-4139-826C-B32CEDEF939C}"/>
                    </a:ext>
                  </a:extLst>
                </p14:cNvPr>
                <p14:cNvContentPartPr/>
                <p14:nvPr/>
              </p14:nvContentPartPr>
              <p14:xfrm>
                <a:off x="7170059" y="5316811"/>
                <a:ext cx="275400" cy="254160"/>
              </p14:xfrm>
            </p:contentPart>
          </mc:Choice>
          <mc:Fallback>
            <p:pic>
              <p:nvPicPr>
                <p:cNvPr id="101" name="Freihand 100">
                  <a:extLst>
                    <a:ext uri="{FF2B5EF4-FFF2-40B4-BE49-F238E27FC236}">
                      <a16:creationId xmlns:a16="http://schemas.microsoft.com/office/drawing/2014/main" id="{A300831C-FC61-4139-826C-B32CEDEF939C}"/>
                    </a:ext>
                  </a:extLst>
                </p:cNvPr>
                <p:cNvPicPr/>
                <p:nvPr/>
              </p:nvPicPr>
              <p:blipFill>
                <a:blip r:embed="rId168"/>
                <a:stretch>
                  <a:fillRect/>
                </a:stretch>
              </p:blipFill>
              <p:spPr>
                <a:xfrm>
                  <a:off x="7165739" y="5312491"/>
                  <a:ext cx="2840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Freihand 101">
                  <a:extLst>
                    <a:ext uri="{FF2B5EF4-FFF2-40B4-BE49-F238E27FC236}">
                      <a16:creationId xmlns:a16="http://schemas.microsoft.com/office/drawing/2014/main" id="{50A0C645-4D53-480E-9E09-60757B006A30}"/>
                    </a:ext>
                  </a:extLst>
                </p14:cNvPr>
                <p14:cNvContentPartPr/>
                <p14:nvPr/>
              </p14:nvContentPartPr>
              <p14:xfrm>
                <a:off x="7446899" y="5267851"/>
                <a:ext cx="15840" cy="23040"/>
              </p14:xfrm>
            </p:contentPart>
          </mc:Choice>
          <mc:Fallback>
            <p:pic>
              <p:nvPicPr>
                <p:cNvPr id="102" name="Freihand 101">
                  <a:extLst>
                    <a:ext uri="{FF2B5EF4-FFF2-40B4-BE49-F238E27FC236}">
                      <a16:creationId xmlns:a16="http://schemas.microsoft.com/office/drawing/2014/main" id="{50A0C645-4D53-480E-9E09-60757B006A30}"/>
                    </a:ext>
                  </a:extLst>
                </p:cNvPr>
                <p:cNvPicPr/>
                <p:nvPr/>
              </p:nvPicPr>
              <p:blipFill>
                <a:blip r:embed="rId170"/>
                <a:stretch>
                  <a:fillRect/>
                </a:stretch>
              </p:blipFill>
              <p:spPr>
                <a:xfrm>
                  <a:off x="7442579" y="5263531"/>
                  <a:ext cx="244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Freihand 102">
                  <a:extLst>
                    <a:ext uri="{FF2B5EF4-FFF2-40B4-BE49-F238E27FC236}">
                      <a16:creationId xmlns:a16="http://schemas.microsoft.com/office/drawing/2014/main" id="{0C4C6E1C-3A7D-4E9C-8DBB-00E29F12031A}"/>
                    </a:ext>
                  </a:extLst>
                </p14:cNvPr>
                <p14:cNvContentPartPr/>
                <p14:nvPr/>
              </p14:nvContentPartPr>
              <p14:xfrm>
                <a:off x="7480739" y="5254171"/>
                <a:ext cx="147960" cy="138600"/>
              </p14:xfrm>
            </p:contentPart>
          </mc:Choice>
          <mc:Fallback>
            <p:pic>
              <p:nvPicPr>
                <p:cNvPr id="103" name="Freihand 102">
                  <a:extLst>
                    <a:ext uri="{FF2B5EF4-FFF2-40B4-BE49-F238E27FC236}">
                      <a16:creationId xmlns:a16="http://schemas.microsoft.com/office/drawing/2014/main" id="{0C4C6E1C-3A7D-4E9C-8DBB-00E29F12031A}"/>
                    </a:ext>
                  </a:extLst>
                </p:cNvPr>
                <p:cNvPicPr/>
                <p:nvPr/>
              </p:nvPicPr>
              <p:blipFill>
                <a:blip r:embed="rId172"/>
                <a:stretch>
                  <a:fillRect/>
                </a:stretch>
              </p:blipFill>
              <p:spPr>
                <a:xfrm>
                  <a:off x="7476419" y="5249851"/>
                  <a:ext cx="1566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Freihand 103">
                  <a:extLst>
                    <a:ext uri="{FF2B5EF4-FFF2-40B4-BE49-F238E27FC236}">
                      <a16:creationId xmlns:a16="http://schemas.microsoft.com/office/drawing/2014/main" id="{D1B5E53C-CB97-4D01-ABEC-C13AF4664DE1}"/>
                    </a:ext>
                  </a:extLst>
                </p14:cNvPr>
                <p14:cNvContentPartPr/>
                <p14:nvPr/>
              </p14:nvContentPartPr>
              <p14:xfrm>
                <a:off x="7618979" y="5320411"/>
                <a:ext cx="243000" cy="66600"/>
              </p14:xfrm>
            </p:contentPart>
          </mc:Choice>
          <mc:Fallback>
            <p:pic>
              <p:nvPicPr>
                <p:cNvPr id="104" name="Freihand 103">
                  <a:extLst>
                    <a:ext uri="{FF2B5EF4-FFF2-40B4-BE49-F238E27FC236}">
                      <a16:creationId xmlns:a16="http://schemas.microsoft.com/office/drawing/2014/main" id="{D1B5E53C-CB97-4D01-ABEC-C13AF4664DE1}"/>
                    </a:ext>
                  </a:extLst>
                </p:cNvPr>
                <p:cNvPicPr/>
                <p:nvPr/>
              </p:nvPicPr>
              <p:blipFill>
                <a:blip r:embed="rId174"/>
                <a:stretch>
                  <a:fillRect/>
                </a:stretch>
              </p:blipFill>
              <p:spPr>
                <a:xfrm>
                  <a:off x="7614659" y="5316091"/>
                  <a:ext cx="251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Freihand 104">
                  <a:extLst>
                    <a:ext uri="{FF2B5EF4-FFF2-40B4-BE49-F238E27FC236}">
                      <a16:creationId xmlns:a16="http://schemas.microsoft.com/office/drawing/2014/main" id="{BA1C5582-5DFE-4F99-9742-9268031CFDF9}"/>
                    </a:ext>
                  </a:extLst>
                </p14:cNvPr>
                <p14:cNvContentPartPr/>
                <p14:nvPr/>
              </p14:nvContentPartPr>
              <p14:xfrm>
                <a:off x="7874219" y="5311411"/>
                <a:ext cx="125640" cy="73080"/>
              </p14:xfrm>
            </p:contentPart>
          </mc:Choice>
          <mc:Fallback>
            <p:pic>
              <p:nvPicPr>
                <p:cNvPr id="105" name="Freihand 104">
                  <a:extLst>
                    <a:ext uri="{FF2B5EF4-FFF2-40B4-BE49-F238E27FC236}">
                      <a16:creationId xmlns:a16="http://schemas.microsoft.com/office/drawing/2014/main" id="{BA1C5582-5DFE-4F99-9742-9268031CFDF9}"/>
                    </a:ext>
                  </a:extLst>
                </p:cNvPr>
                <p:cNvPicPr/>
                <p:nvPr/>
              </p:nvPicPr>
              <p:blipFill>
                <a:blip r:embed="rId176"/>
                <a:stretch>
                  <a:fillRect/>
                </a:stretch>
              </p:blipFill>
              <p:spPr>
                <a:xfrm>
                  <a:off x="7869899" y="5307091"/>
                  <a:ext cx="134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FA710F83-1A28-4FD8-BA5A-F0C2641D4779}"/>
                    </a:ext>
                  </a:extLst>
                </p14:cNvPr>
                <p14:cNvContentPartPr/>
                <p14:nvPr/>
              </p14:nvContentPartPr>
              <p14:xfrm>
                <a:off x="7981499" y="5296291"/>
                <a:ext cx="147240" cy="93240"/>
              </p14:xfrm>
            </p:contentPart>
          </mc:Choice>
          <mc:Fallback>
            <p:pic>
              <p:nvPicPr>
                <p:cNvPr id="106" name="Freihand 105">
                  <a:extLst>
                    <a:ext uri="{FF2B5EF4-FFF2-40B4-BE49-F238E27FC236}">
                      <a16:creationId xmlns:a16="http://schemas.microsoft.com/office/drawing/2014/main" id="{FA710F83-1A28-4FD8-BA5A-F0C2641D4779}"/>
                    </a:ext>
                  </a:extLst>
                </p:cNvPr>
                <p:cNvPicPr/>
                <p:nvPr/>
              </p:nvPicPr>
              <p:blipFill>
                <a:blip r:embed="rId178"/>
                <a:stretch>
                  <a:fillRect/>
                </a:stretch>
              </p:blipFill>
              <p:spPr>
                <a:xfrm>
                  <a:off x="7977179" y="5291971"/>
                  <a:ext cx="155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E6603B42-2340-4A73-800C-2A8157E0F48F}"/>
                    </a:ext>
                  </a:extLst>
                </p14:cNvPr>
                <p14:cNvContentPartPr/>
                <p14:nvPr/>
              </p14:nvContentPartPr>
              <p14:xfrm>
                <a:off x="8167979" y="5173531"/>
                <a:ext cx="57600" cy="68400"/>
              </p14:xfrm>
            </p:contentPart>
          </mc:Choice>
          <mc:Fallback>
            <p:pic>
              <p:nvPicPr>
                <p:cNvPr id="107" name="Freihand 106">
                  <a:extLst>
                    <a:ext uri="{FF2B5EF4-FFF2-40B4-BE49-F238E27FC236}">
                      <a16:creationId xmlns:a16="http://schemas.microsoft.com/office/drawing/2014/main" id="{E6603B42-2340-4A73-800C-2A8157E0F48F}"/>
                    </a:ext>
                  </a:extLst>
                </p:cNvPr>
                <p:cNvPicPr/>
                <p:nvPr/>
              </p:nvPicPr>
              <p:blipFill>
                <a:blip r:embed="rId180"/>
                <a:stretch>
                  <a:fillRect/>
                </a:stretch>
              </p:blipFill>
              <p:spPr>
                <a:xfrm>
                  <a:off x="8163659" y="5169211"/>
                  <a:ext cx="66240" cy="77040"/>
                </a:xfrm>
                <a:prstGeom prst="rect">
                  <a:avLst/>
                </a:prstGeom>
              </p:spPr>
            </p:pic>
          </mc:Fallback>
        </mc:AlternateContent>
      </p:grpSp>
      <p:grpSp>
        <p:nvGrpSpPr>
          <p:cNvPr id="169" name="Gruppieren 168">
            <a:extLst>
              <a:ext uri="{FF2B5EF4-FFF2-40B4-BE49-F238E27FC236}">
                <a16:creationId xmlns:a16="http://schemas.microsoft.com/office/drawing/2014/main" id="{4A7DF2DB-9F34-4F9C-BD5D-A88D17CA24BF}"/>
              </a:ext>
            </a:extLst>
          </p:cNvPr>
          <p:cNvGrpSpPr/>
          <p:nvPr/>
        </p:nvGrpSpPr>
        <p:grpSpPr>
          <a:xfrm>
            <a:off x="3710819" y="5615251"/>
            <a:ext cx="4848120" cy="662400"/>
            <a:chOff x="3710819" y="5615251"/>
            <a:chExt cx="4848120" cy="662400"/>
          </a:xfrm>
        </p:grpSpPr>
        <mc:AlternateContent xmlns:mc="http://schemas.openxmlformats.org/markup-compatibility/2006">
          <mc:Choice xmlns:p14="http://schemas.microsoft.com/office/powerpoint/2010/main" Requires="p14">
            <p:contentPart p14:bwMode="auto" r:id="rId181">
              <p14:nvContentPartPr>
                <p14:cNvPr id="109" name="Freihand 108">
                  <a:extLst>
                    <a:ext uri="{FF2B5EF4-FFF2-40B4-BE49-F238E27FC236}">
                      <a16:creationId xmlns:a16="http://schemas.microsoft.com/office/drawing/2014/main" id="{5D9D498B-0807-42A3-B895-9B7821E200D9}"/>
                    </a:ext>
                  </a:extLst>
                </p14:cNvPr>
                <p14:cNvContentPartPr/>
                <p14:nvPr/>
              </p14:nvContentPartPr>
              <p14:xfrm>
                <a:off x="3820259" y="5683291"/>
                <a:ext cx="21240" cy="171720"/>
              </p14:xfrm>
            </p:contentPart>
          </mc:Choice>
          <mc:Fallback>
            <p:pic>
              <p:nvPicPr>
                <p:cNvPr id="109" name="Freihand 108">
                  <a:extLst>
                    <a:ext uri="{FF2B5EF4-FFF2-40B4-BE49-F238E27FC236}">
                      <a16:creationId xmlns:a16="http://schemas.microsoft.com/office/drawing/2014/main" id="{5D9D498B-0807-42A3-B895-9B7821E200D9}"/>
                    </a:ext>
                  </a:extLst>
                </p:cNvPr>
                <p:cNvPicPr/>
                <p:nvPr/>
              </p:nvPicPr>
              <p:blipFill>
                <a:blip r:embed="rId182"/>
                <a:stretch>
                  <a:fillRect/>
                </a:stretch>
              </p:blipFill>
              <p:spPr>
                <a:xfrm>
                  <a:off x="3815939" y="5678971"/>
                  <a:ext cx="29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0" name="Freihand 109">
                  <a:extLst>
                    <a:ext uri="{FF2B5EF4-FFF2-40B4-BE49-F238E27FC236}">
                      <a16:creationId xmlns:a16="http://schemas.microsoft.com/office/drawing/2014/main" id="{6E60FD60-084A-46F9-981D-0E9EFC73C71C}"/>
                    </a:ext>
                  </a:extLst>
                </p14:cNvPr>
                <p14:cNvContentPartPr/>
                <p14:nvPr/>
              </p14:nvContentPartPr>
              <p14:xfrm>
                <a:off x="3710819" y="5655571"/>
                <a:ext cx="210600" cy="34560"/>
              </p14:xfrm>
            </p:contentPart>
          </mc:Choice>
          <mc:Fallback>
            <p:pic>
              <p:nvPicPr>
                <p:cNvPr id="110" name="Freihand 109">
                  <a:extLst>
                    <a:ext uri="{FF2B5EF4-FFF2-40B4-BE49-F238E27FC236}">
                      <a16:creationId xmlns:a16="http://schemas.microsoft.com/office/drawing/2014/main" id="{6E60FD60-084A-46F9-981D-0E9EFC73C71C}"/>
                    </a:ext>
                  </a:extLst>
                </p:cNvPr>
                <p:cNvPicPr/>
                <p:nvPr/>
              </p:nvPicPr>
              <p:blipFill>
                <a:blip r:embed="rId184"/>
                <a:stretch>
                  <a:fillRect/>
                </a:stretch>
              </p:blipFill>
              <p:spPr>
                <a:xfrm>
                  <a:off x="3706499" y="5651251"/>
                  <a:ext cx="219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1" name="Freihand 110">
                  <a:extLst>
                    <a:ext uri="{FF2B5EF4-FFF2-40B4-BE49-F238E27FC236}">
                      <a16:creationId xmlns:a16="http://schemas.microsoft.com/office/drawing/2014/main" id="{130AD58C-C0A7-4EA0-B5B5-979EBBFBC84A}"/>
                    </a:ext>
                  </a:extLst>
                </p14:cNvPr>
                <p14:cNvContentPartPr/>
                <p14:nvPr/>
              </p14:nvContentPartPr>
              <p14:xfrm>
                <a:off x="3919259" y="5642971"/>
                <a:ext cx="90000" cy="203760"/>
              </p14:xfrm>
            </p:contentPart>
          </mc:Choice>
          <mc:Fallback>
            <p:pic>
              <p:nvPicPr>
                <p:cNvPr id="111" name="Freihand 110">
                  <a:extLst>
                    <a:ext uri="{FF2B5EF4-FFF2-40B4-BE49-F238E27FC236}">
                      <a16:creationId xmlns:a16="http://schemas.microsoft.com/office/drawing/2014/main" id="{130AD58C-C0A7-4EA0-B5B5-979EBBFBC84A}"/>
                    </a:ext>
                  </a:extLst>
                </p:cNvPr>
                <p:cNvPicPr/>
                <p:nvPr/>
              </p:nvPicPr>
              <p:blipFill>
                <a:blip r:embed="rId186"/>
                <a:stretch>
                  <a:fillRect/>
                </a:stretch>
              </p:blipFill>
              <p:spPr>
                <a:xfrm>
                  <a:off x="3914939" y="5638651"/>
                  <a:ext cx="986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2" name="Freihand 111">
                  <a:extLst>
                    <a:ext uri="{FF2B5EF4-FFF2-40B4-BE49-F238E27FC236}">
                      <a16:creationId xmlns:a16="http://schemas.microsoft.com/office/drawing/2014/main" id="{237308A7-1840-4B82-AD3B-77DE65BD62A8}"/>
                    </a:ext>
                  </a:extLst>
                </p14:cNvPr>
                <p14:cNvContentPartPr/>
                <p14:nvPr/>
              </p14:nvContentPartPr>
              <p14:xfrm>
                <a:off x="4042019" y="5726491"/>
                <a:ext cx="18000" cy="69120"/>
              </p14:xfrm>
            </p:contentPart>
          </mc:Choice>
          <mc:Fallback>
            <p:pic>
              <p:nvPicPr>
                <p:cNvPr id="112" name="Freihand 111">
                  <a:extLst>
                    <a:ext uri="{FF2B5EF4-FFF2-40B4-BE49-F238E27FC236}">
                      <a16:creationId xmlns:a16="http://schemas.microsoft.com/office/drawing/2014/main" id="{237308A7-1840-4B82-AD3B-77DE65BD62A8}"/>
                    </a:ext>
                  </a:extLst>
                </p:cNvPr>
                <p:cNvPicPr/>
                <p:nvPr/>
              </p:nvPicPr>
              <p:blipFill>
                <a:blip r:embed="rId188"/>
                <a:stretch>
                  <a:fillRect/>
                </a:stretch>
              </p:blipFill>
              <p:spPr>
                <a:xfrm>
                  <a:off x="4037699" y="5722171"/>
                  <a:ext cx="26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3" name="Freihand 112">
                  <a:extLst>
                    <a:ext uri="{FF2B5EF4-FFF2-40B4-BE49-F238E27FC236}">
                      <a16:creationId xmlns:a16="http://schemas.microsoft.com/office/drawing/2014/main" id="{BEE1ACBA-DEF7-4DB9-AE18-8AD59446CFED}"/>
                    </a:ext>
                  </a:extLst>
                </p14:cNvPr>
                <p14:cNvContentPartPr/>
                <p14:nvPr/>
              </p14:nvContentPartPr>
              <p14:xfrm>
                <a:off x="4099259" y="5706331"/>
                <a:ext cx="78480" cy="110520"/>
              </p14:xfrm>
            </p:contentPart>
          </mc:Choice>
          <mc:Fallback>
            <p:pic>
              <p:nvPicPr>
                <p:cNvPr id="113" name="Freihand 112">
                  <a:extLst>
                    <a:ext uri="{FF2B5EF4-FFF2-40B4-BE49-F238E27FC236}">
                      <a16:creationId xmlns:a16="http://schemas.microsoft.com/office/drawing/2014/main" id="{BEE1ACBA-DEF7-4DB9-AE18-8AD59446CFED}"/>
                    </a:ext>
                  </a:extLst>
                </p:cNvPr>
                <p:cNvPicPr/>
                <p:nvPr/>
              </p:nvPicPr>
              <p:blipFill>
                <a:blip r:embed="rId190"/>
                <a:stretch>
                  <a:fillRect/>
                </a:stretch>
              </p:blipFill>
              <p:spPr>
                <a:xfrm>
                  <a:off x="4094939" y="5702011"/>
                  <a:ext cx="87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 name="Freihand 113">
                  <a:extLst>
                    <a:ext uri="{FF2B5EF4-FFF2-40B4-BE49-F238E27FC236}">
                      <a16:creationId xmlns:a16="http://schemas.microsoft.com/office/drawing/2014/main" id="{A948050B-06F9-4FE9-99B0-8EE0558900E4}"/>
                    </a:ext>
                  </a:extLst>
                </p14:cNvPr>
                <p14:cNvContentPartPr/>
                <p14:nvPr/>
              </p14:nvContentPartPr>
              <p14:xfrm>
                <a:off x="4103219" y="5615251"/>
                <a:ext cx="24480" cy="1080"/>
              </p14:xfrm>
            </p:contentPart>
          </mc:Choice>
          <mc:Fallback>
            <p:pic>
              <p:nvPicPr>
                <p:cNvPr id="114" name="Freihand 113">
                  <a:extLst>
                    <a:ext uri="{FF2B5EF4-FFF2-40B4-BE49-F238E27FC236}">
                      <a16:creationId xmlns:a16="http://schemas.microsoft.com/office/drawing/2014/main" id="{A948050B-06F9-4FE9-99B0-8EE0558900E4}"/>
                    </a:ext>
                  </a:extLst>
                </p:cNvPr>
                <p:cNvPicPr/>
                <p:nvPr/>
              </p:nvPicPr>
              <p:blipFill>
                <a:blip r:embed="rId130"/>
                <a:stretch>
                  <a:fillRect/>
                </a:stretch>
              </p:blipFill>
              <p:spPr>
                <a:xfrm>
                  <a:off x="4098899" y="5610931"/>
                  <a:ext cx="331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5" name="Freihand 114">
                  <a:extLst>
                    <a:ext uri="{FF2B5EF4-FFF2-40B4-BE49-F238E27FC236}">
                      <a16:creationId xmlns:a16="http://schemas.microsoft.com/office/drawing/2014/main" id="{8F52D5F0-5DE3-4497-99A7-530067A243EE}"/>
                    </a:ext>
                  </a:extLst>
                </p14:cNvPr>
                <p14:cNvContentPartPr/>
                <p14:nvPr/>
              </p14:nvContentPartPr>
              <p14:xfrm>
                <a:off x="4330019" y="5747371"/>
                <a:ext cx="176760" cy="67320"/>
              </p14:xfrm>
            </p:contentPart>
          </mc:Choice>
          <mc:Fallback>
            <p:pic>
              <p:nvPicPr>
                <p:cNvPr id="115" name="Freihand 114">
                  <a:extLst>
                    <a:ext uri="{FF2B5EF4-FFF2-40B4-BE49-F238E27FC236}">
                      <a16:creationId xmlns:a16="http://schemas.microsoft.com/office/drawing/2014/main" id="{8F52D5F0-5DE3-4497-99A7-530067A243EE}"/>
                    </a:ext>
                  </a:extLst>
                </p:cNvPr>
                <p:cNvPicPr/>
                <p:nvPr/>
              </p:nvPicPr>
              <p:blipFill>
                <a:blip r:embed="rId193"/>
                <a:stretch>
                  <a:fillRect/>
                </a:stretch>
              </p:blipFill>
              <p:spPr>
                <a:xfrm>
                  <a:off x="4325699" y="5743051"/>
                  <a:ext cx="185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6" name="Freihand 115">
                  <a:extLst>
                    <a:ext uri="{FF2B5EF4-FFF2-40B4-BE49-F238E27FC236}">
                      <a16:creationId xmlns:a16="http://schemas.microsoft.com/office/drawing/2014/main" id="{FC30175F-71F5-4C84-9431-54DE2DE57EF4}"/>
                    </a:ext>
                  </a:extLst>
                </p14:cNvPr>
                <p14:cNvContentPartPr/>
                <p14:nvPr/>
              </p14:nvContentPartPr>
              <p14:xfrm>
                <a:off x="4545659" y="5745931"/>
                <a:ext cx="89640" cy="76680"/>
              </p14:xfrm>
            </p:contentPart>
          </mc:Choice>
          <mc:Fallback>
            <p:pic>
              <p:nvPicPr>
                <p:cNvPr id="116" name="Freihand 115">
                  <a:extLst>
                    <a:ext uri="{FF2B5EF4-FFF2-40B4-BE49-F238E27FC236}">
                      <a16:creationId xmlns:a16="http://schemas.microsoft.com/office/drawing/2014/main" id="{FC30175F-71F5-4C84-9431-54DE2DE57EF4}"/>
                    </a:ext>
                  </a:extLst>
                </p:cNvPr>
                <p:cNvPicPr/>
                <p:nvPr/>
              </p:nvPicPr>
              <p:blipFill>
                <a:blip r:embed="rId195"/>
                <a:stretch>
                  <a:fillRect/>
                </a:stretch>
              </p:blipFill>
              <p:spPr>
                <a:xfrm>
                  <a:off x="4541339" y="5741611"/>
                  <a:ext cx="98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7" name="Freihand 116">
                  <a:extLst>
                    <a:ext uri="{FF2B5EF4-FFF2-40B4-BE49-F238E27FC236}">
                      <a16:creationId xmlns:a16="http://schemas.microsoft.com/office/drawing/2014/main" id="{6A58EC79-15F1-4919-9788-C332816F7649}"/>
                    </a:ext>
                  </a:extLst>
                </p14:cNvPr>
                <p14:cNvContentPartPr/>
                <p14:nvPr/>
              </p14:nvContentPartPr>
              <p14:xfrm>
                <a:off x="4638179" y="5765731"/>
                <a:ext cx="250560" cy="55800"/>
              </p14:xfrm>
            </p:contentPart>
          </mc:Choice>
          <mc:Fallback>
            <p:pic>
              <p:nvPicPr>
                <p:cNvPr id="117" name="Freihand 116">
                  <a:extLst>
                    <a:ext uri="{FF2B5EF4-FFF2-40B4-BE49-F238E27FC236}">
                      <a16:creationId xmlns:a16="http://schemas.microsoft.com/office/drawing/2014/main" id="{6A58EC79-15F1-4919-9788-C332816F7649}"/>
                    </a:ext>
                  </a:extLst>
                </p:cNvPr>
                <p:cNvPicPr/>
                <p:nvPr/>
              </p:nvPicPr>
              <p:blipFill>
                <a:blip r:embed="rId197"/>
                <a:stretch>
                  <a:fillRect/>
                </a:stretch>
              </p:blipFill>
              <p:spPr>
                <a:xfrm>
                  <a:off x="4633859" y="5761411"/>
                  <a:ext cx="259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8" name="Freihand 117">
                  <a:extLst>
                    <a:ext uri="{FF2B5EF4-FFF2-40B4-BE49-F238E27FC236}">
                      <a16:creationId xmlns:a16="http://schemas.microsoft.com/office/drawing/2014/main" id="{2DDBB678-702B-427E-B420-BA2FEE8FEA1A}"/>
                    </a:ext>
                  </a:extLst>
                </p14:cNvPr>
                <p14:cNvContentPartPr/>
                <p14:nvPr/>
              </p14:nvContentPartPr>
              <p14:xfrm>
                <a:off x="4949939" y="5740891"/>
                <a:ext cx="66960" cy="67320"/>
              </p14:xfrm>
            </p:contentPart>
          </mc:Choice>
          <mc:Fallback>
            <p:pic>
              <p:nvPicPr>
                <p:cNvPr id="118" name="Freihand 117">
                  <a:extLst>
                    <a:ext uri="{FF2B5EF4-FFF2-40B4-BE49-F238E27FC236}">
                      <a16:creationId xmlns:a16="http://schemas.microsoft.com/office/drawing/2014/main" id="{2DDBB678-702B-427E-B420-BA2FEE8FEA1A}"/>
                    </a:ext>
                  </a:extLst>
                </p:cNvPr>
                <p:cNvPicPr/>
                <p:nvPr/>
              </p:nvPicPr>
              <p:blipFill>
                <a:blip r:embed="rId199"/>
                <a:stretch>
                  <a:fillRect/>
                </a:stretch>
              </p:blipFill>
              <p:spPr>
                <a:xfrm>
                  <a:off x="4945619" y="5736571"/>
                  <a:ext cx="75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9" name="Freihand 118">
                  <a:extLst>
                    <a:ext uri="{FF2B5EF4-FFF2-40B4-BE49-F238E27FC236}">
                      <a16:creationId xmlns:a16="http://schemas.microsoft.com/office/drawing/2014/main" id="{D763D569-9F7B-4CB0-89D5-AFC029206EF8}"/>
                    </a:ext>
                  </a:extLst>
                </p14:cNvPr>
                <p14:cNvContentPartPr/>
                <p14:nvPr/>
              </p14:nvContentPartPr>
              <p14:xfrm>
                <a:off x="5138579" y="5791291"/>
                <a:ext cx="19080" cy="64080"/>
              </p14:xfrm>
            </p:contentPart>
          </mc:Choice>
          <mc:Fallback>
            <p:pic>
              <p:nvPicPr>
                <p:cNvPr id="119" name="Freihand 118">
                  <a:extLst>
                    <a:ext uri="{FF2B5EF4-FFF2-40B4-BE49-F238E27FC236}">
                      <a16:creationId xmlns:a16="http://schemas.microsoft.com/office/drawing/2014/main" id="{D763D569-9F7B-4CB0-89D5-AFC029206EF8}"/>
                    </a:ext>
                  </a:extLst>
                </p:cNvPr>
                <p:cNvPicPr/>
                <p:nvPr/>
              </p:nvPicPr>
              <p:blipFill>
                <a:blip r:embed="rId201"/>
                <a:stretch>
                  <a:fillRect/>
                </a:stretch>
              </p:blipFill>
              <p:spPr>
                <a:xfrm>
                  <a:off x="5134259" y="5786971"/>
                  <a:ext cx="27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0" name="Freihand 119">
                  <a:extLst>
                    <a:ext uri="{FF2B5EF4-FFF2-40B4-BE49-F238E27FC236}">
                      <a16:creationId xmlns:a16="http://schemas.microsoft.com/office/drawing/2014/main" id="{592C530A-6348-423B-9DC1-824C5E657A1F}"/>
                    </a:ext>
                  </a:extLst>
                </p14:cNvPr>
                <p14:cNvContentPartPr/>
                <p14:nvPr/>
              </p14:nvContentPartPr>
              <p14:xfrm>
                <a:off x="5259179" y="5678971"/>
                <a:ext cx="240840" cy="143640"/>
              </p14:xfrm>
            </p:contentPart>
          </mc:Choice>
          <mc:Fallback>
            <p:pic>
              <p:nvPicPr>
                <p:cNvPr id="120" name="Freihand 119">
                  <a:extLst>
                    <a:ext uri="{FF2B5EF4-FFF2-40B4-BE49-F238E27FC236}">
                      <a16:creationId xmlns:a16="http://schemas.microsoft.com/office/drawing/2014/main" id="{592C530A-6348-423B-9DC1-824C5E657A1F}"/>
                    </a:ext>
                  </a:extLst>
                </p:cNvPr>
                <p:cNvPicPr/>
                <p:nvPr/>
              </p:nvPicPr>
              <p:blipFill>
                <a:blip r:embed="rId203"/>
                <a:stretch>
                  <a:fillRect/>
                </a:stretch>
              </p:blipFill>
              <p:spPr>
                <a:xfrm>
                  <a:off x="5254859" y="5674651"/>
                  <a:ext cx="2494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1" name="Freihand 120">
                  <a:extLst>
                    <a:ext uri="{FF2B5EF4-FFF2-40B4-BE49-F238E27FC236}">
                      <a16:creationId xmlns:a16="http://schemas.microsoft.com/office/drawing/2014/main" id="{F1D1D757-DC7E-4F5A-B6C2-A795DD23A13E}"/>
                    </a:ext>
                  </a:extLst>
                </p14:cNvPr>
                <p14:cNvContentPartPr/>
                <p14:nvPr/>
              </p14:nvContentPartPr>
              <p14:xfrm>
                <a:off x="5614859" y="5732971"/>
                <a:ext cx="121320" cy="63360"/>
              </p14:xfrm>
            </p:contentPart>
          </mc:Choice>
          <mc:Fallback>
            <p:pic>
              <p:nvPicPr>
                <p:cNvPr id="121" name="Freihand 120">
                  <a:extLst>
                    <a:ext uri="{FF2B5EF4-FFF2-40B4-BE49-F238E27FC236}">
                      <a16:creationId xmlns:a16="http://schemas.microsoft.com/office/drawing/2014/main" id="{F1D1D757-DC7E-4F5A-B6C2-A795DD23A13E}"/>
                    </a:ext>
                  </a:extLst>
                </p:cNvPr>
                <p:cNvPicPr/>
                <p:nvPr/>
              </p:nvPicPr>
              <p:blipFill>
                <a:blip r:embed="rId205"/>
                <a:stretch>
                  <a:fillRect/>
                </a:stretch>
              </p:blipFill>
              <p:spPr>
                <a:xfrm>
                  <a:off x="5610539" y="5728651"/>
                  <a:ext cx="129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2" name="Freihand 121">
                  <a:extLst>
                    <a:ext uri="{FF2B5EF4-FFF2-40B4-BE49-F238E27FC236}">
                      <a16:creationId xmlns:a16="http://schemas.microsoft.com/office/drawing/2014/main" id="{FC9E0F64-1338-42B9-9518-605BB8C2B3F0}"/>
                    </a:ext>
                  </a:extLst>
                </p14:cNvPr>
                <p14:cNvContentPartPr/>
                <p14:nvPr/>
              </p14:nvContentPartPr>
              <p14:xfrm>
                <a:off x="5752019" y="5709931"/>
                <a:ext cx="213840" cy="95760"/>
              </p14:xfrm>
            </p:contentPart>
          </mc:Choice>
          <mc:Fallback>
            <p:pic>
              <p:nvPicPr>
                <p:cNvPr id="122" name="Freihand 121">
                  <a:extLst>
                    <a:ext uri="{FF2B5EF4-FFF2-40B4-BE49-F238E27FC236}">
                      <a16:creationId xmlns:a16="http://schemas.microsoft.com/office/drawing/2014/main" id="{FC9E0F64-1338-42B9-9518-605BB8C2B3F0}"/>
                    </a:ext>
                  </a:extLst>
                </p:cNvPr>
                <p:cNvPicPr/>
                <p:nvPr/>
              </p:nvPicPr>
              <p:blipFill>
                <a:blip r:embed="rId207"/>
                <a:stretch>
                  <a:fillRect/>
                </a:stretch>
              </p:blipFill>
              <p:spPr>
                <a:xfrm>
                  <a:off x="5747699" y="5705611"/>
                  <a:ext cx="222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3" name="Freihand 122">
                  <a:extLst>
                    <a:ext uri="{FF2B5EF4-FFF2-40B4-BE49-F238E27FC236}">
                      <a16:creationId xmlns:a16="http://schemas.microsoft.com/office/drawing/2014/main" id="{A2889289-01D8-47A1-9906-C4C39DADF1C3}"/>
                    </a:ext>
                  </a:extLst>
                </p14:cNvPr>
                <p14:cNvContentPartPr/>
                <p14:nvPr/>
              </p14:nvContentPartPr>
              <p14:xfrm>
                <a:off x="6020579" y="5629651"/>
                <a:ext cx="119520" cy="169920"/>
              </p14:xfrm>
            </p:contentPart>
          </mc:Choice>
          <mc:Fallback>
            <p:pic>
              <p:nvPicPr>
                <p:cNvPr id="123" name="Freihand 122">
                  <a:extLst>
                    <a:ext uri="{FF2B5EF4-FFF2-40B4-BE49-F238E27FC236}">
                      <a16:creationId xmlns:a16="http://schemas.microsoft.com/office/drawing/2014/main" id="{A2889289-01D8-47A1-9906-C4C39DADF1C3}"/>
                    </a:ext>
                  </a:extLst>
                </p:cNvPr>
                <p:cNvPicPr/>
                <p:nvPr/>
              </p:nvPicPr>
              <p:blipFill>
                <a:blip r:embed="rId209"/>
                <a:stretch>
                  <a:fillRect/>
                </a:stretch>
              </p:blipFill>
              <p:spPr>
                <a:xfrm>
                  <a:off x="6016259" y="5625331"/>
                  <a:ext cx="128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4" name="Freihand 123">
                  <a:extLst>
                    <a:ext uri="{FF2B5EF4-FFF2-40B4-BE49-F238E27FC236}">
                      <a16:creationId xmlns:a16="http://schemas.microsoft.com/office/drawing/2014/main" id="{51414956-CCAE-449D-AD5F-5F14454C2D77}"/>
                    </a:ext>
                  </a:extLst>
                </p14:cNvPr>
                <p14:cNvContentPartPr/>
                <p14:nvPr/>
              </p14:nvContentPartPr>
              <p14:xfrm>
                <a:off x="6000419" y="5669611"/>
                <a:ext cx="86040" cy="17280"/>
              </p14:xfrm>
            </p:contentPart>
          </mc:Choice>
          <mc:Fallback>
            <p:pic>
              <p:nvPicPr>
                <p:cNvPr id="124" name="Freihand 123">
                  <a:extLst>
                    <a:ext uri="{FF2B5EF4-FFF2-40B4-BE49-F238E27FC236}">
                      <a16:creationId xmlns:a16="http://schemas.microsoft.com/office/drawing/2014/main" id="{51414956-CCAE-449D-AD5F-5F14454C2D77}"/>
                    </a:ext>
                  </a:extLst>
                </p:cNvPr>
                <p:cNvPicPr/>
                <p:nvPr/>
              </p:nvPicPr>
              <p:blipFill>
                <a:blip r:embed="rId211"/>
                <a:stretch>
                  <a:fillRect/>
                </a:stretch>
              </p:blipFill>
              <p:spPr>
                <a:xfrm>
                  <a:off x="5996099" y="5665291"/>
                  <a:ext cx="94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5" name="Freihand 124">
                  <a:extLst>
                    <a:ext uri="{FF2B5EF4-FFF2-40B4-BE49-F238E27FC236}">
                      <a16:creationId xmlns:a16="http://schemas.microsoft.com/office/drawing/2014/main" id="{6A783EE6-B408-4B63-B6E0-DC077E6EED82}"/>
                    </a:ext>
                  </a:extLst>
                </p14:cNvPr>
                <p14:cNvContentPartPr/>
                <p14:nvPr/>
              </p14:nvContentPartPr>
              <p14:xfrm>
                <a:off x="6159179" y="5629291"/>
                <a:ext cx="239040" cy="164160"/>
              </p14:xfrm>
            </p:contentPart>
          </mc:Choice>
          <mc:Fallback>
            <p:pic>
              <p:nvPicPr>
                <p:cNvPr id="125" name="Freihand 124">
                  <a:extLst>
                    <a:ext uri="{FF2B5EF4-FFF2-40B4-BE49-F238E27FC236}">
                      <a16:creationId xmlns:a16="http://schemas.microsoft.com/office/drawing/2014/main" id="{6A783EE6-B408-4B63-B6E0-DC077E6EED82}"/>
                    </a:ext>
                  </a:extLst>
                </p:cNvPr>
                <p:cNvPicPr/>
                <p:nvPr/>
              </p:nvPicPr>
              <p:blipFill>
                <a:blip r:embed="rId213"/>
                <a:stretch>
                  <a:fillRect/>
                </a:stretch>
              </p:blipFill>
              <p:spPr>
                <a:xfrm>
                  <a:off x="6154859" y="5624971"/>
                  <a:ext cx="2476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6" name="Freihand 125">
                  <a:extLst>
                    <a:ext uri="{FF2B5EF4-FFF2-40B4-BE49-F238E27FC236}">
                      <a16:creationId xmlns:a16="http://schemas.microsoft.com/office/drawing/2014/main" id="{451DDD2D-B9AE-40DF-85B4-FA24AD17861E}"/>
                    </a:ext>
                  </a:extLst>
                </p14:cNvPr>
                <p14:cNvContentPartPr/>
                <p14:nvPr/>
              </p14:nvContentPartPr>
              <p14:xfrm>
                <a:off x="6538979" y="5619571"/>
                <a:ext cx="107280" cy="167040"/>
              </p14:xfrm>
            </p:contentPart>
          </mc:Choice>
          <mc:Fallback>
            <p:pic>
              <p:nvPicPr>
                <p:cNvPr id="126" name="Freihand 125">
                  <a:extLst>
                    <a:ext uri="{FF2B5EF4-FFF2-40B4-BE49-F238E27FC236}">
                      <a16:creationId xmlns:a16="http://schemas.microsoft.com/office/drawing/2014/main" id="{451DDD2D-B9AE-40DF-85B4-FA24AD17861E}"/>
                    </a:ext>
                  </a:extLst>
                </p:cNvPr>
                <p:cNvPicPr/>
                <p:nvPr/>
              </p:nvPicPr>
              <p:blipFill>
                <a:blip r:embed="rId215"/>
                <a:stretch>
                  <a:fillRect/>
                </a:stretch>
              </p:blipFill>
              <p:spPr>
                <a:xfrm>
                  <a:off x="6534659" y="5615251"/>
                  <a:ext cx="115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7" name="Freihand 126">
                  <a:extLst>
                    <a:ext uri="{FF2B5EF4-FFF2-40B4-BE49-F238E27FC236}">
                      <a16:creationId xmlns:a16="http://schemas.microsoft.com/office/drawing/2014/main" id="{5D87E9EE-F521-42D9-B7A7-E2DEEB12BC36}"/>
                    </a:ext>
                  </a:extLst>
                </p14:cNvPr>
                <p14:cNvContentPartPr/>
                <p14:nvPr/>
              </p14:nvContentPartPr>
              <p14:xfrm>
                <a:off x="6664259" y="5706331"/>
                <a:ext cx="228240" cy="77400"/>
              </p14:xfrm>
            </p:contentPart>
          </mc:Choice>
          <mc:Fallback>
            <p:pic>
              <p:nvPicPr>
                <p:cNvPr id="127" name="Freihand 126">
                  <a:extLst>
                    <a:ext uri="{FF2B5EF4-FFF2-40B4-BE49-F238E27FC236}">
                      <a16:creationId xmlns:a16="http://schemas.microsoft.com/office/drawing/2014/main" id="{5D87E9EE-F521-42D9-B7A7-E2DEEB12BC36}"/>
                    </a:ext>
                  </a:extLst>
                </p:cNvPr>
                <p:cNvPicPr/>
                <p:nvPr/>
              </p:nvPicPr>
              <p:blipFill>
                <a:blip r:embed="rId217"/>
                <a:stretch>
                  <a:fillRect/>
                </a:stretch>
              </p:blipFill>
              <p:spPr>
                <a:xfrm>
                  <a:off x="6659939" y="5702011"/>
                  <a:ext cx="236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9" name="Freihand 128">
                  <a:extLst>
                    <a:ext uri="{FF2B5EF4-FFF2-40B4-BE49-F238E27FC236}">
                      <a16:creationId xmlns:a16="http://schemas.microsoft.com/office/drawing/2014/main" id="{60366D36-9264-494E-8615-C81A22EDFB5F}"/>
                    </a:ext>
                  </a:extLst>
                </p14:cNvPr>
                <p14:cNvContentPartPr/>
                <p14:nvPr/>
              </p14:nvContentPartPr>
              <p14:xfrm>
                <a:off x="6912659" y="5640811"/>
                <a:ext cx="130680" cy="135000"/>
              </p14:xfrm>
            </p:contentPart>
          </mc:Choice>
          <mc:Fallback>
            <p:pic>
              <p:nvPicPr>
                <p:cNvPr id="129" name="Freihand 128">
                  <a:extLst>
                    <a:ext uri="{FF2B5EF4-FFF2-40B4-BE49-F238E27FC236}">
                      <a16:creationId xmlns:a16="http://schemas.microsoft.com/office/drawing/2014/main" id="{60366D36-9264-494E-8615-C81A22EDFB5F}"/>
                    </a:ext>
                  </a:extLst>
                </p:cNvPr>
                <p:cNvPicPr/>
                <p:nvPr/>
              </p:nvPicPr>
              <p:blipFill>
                <a:blip r:embed="rId219"/>
                <a:stretch>
                  <a:fillRect/>
                </a:stretch>
              </p:blipFill>
              <p:spPr>
                <a:xfrm>
                  <a:off x="6908339" y="5636491"/>
                  <a:ext cx="139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0" name="Freihand 129">
                  <a:extLst>
                    <a:ext uri="{FF2B5EF4-FFF2-40B4-BE49-F238E27FC236}">
                      <a16:creationId xmlns:a16="http://schemas.microsoft.com/office/drawing/2014/main" id="{940E358E-A560-4E4E-B7CB-4A9BB99893E2}"/>
                    </a:ext>
                  </a:extLst>
                </p14:cNvPr>
                <p14:cNvContentPartPr/>
                <p14:nvPr/>
              </p14:nvContentPartPr>
              <p14:xfrm>
                <a:off x="6970619" y="5691211"/>
                <a:ext cx="99720" cy="70920"/>
              </p14:xfrm>
            </p:contentPart>
          </mc:Choice>
          <mc:Fallback>
            <p:pic>
              <p:nvPicPr>
                <p:cNvPr id="130" name="Freihand 129">
                  <a:extLst>
                    <a:ext uri="{FF2B5EF4-FFF2-40B4-BE49-F238E27FC236}">
                      <a16:creationId xmlns:a16="http://schemas.microsoft.com/office/drawing/2014/main" id="{940E358E-A560-4E4E-B7CB-4A9BB99893E2}"/>
                    </a:ext>
                  </a:extLst>
                </p:cNvPr>
                <p:cNvPicPr/>
                <p:nvPr/>
              </p:nvPicPr>
              <p:blipFill>
                <a:blip r:embed="rId221"/>
                <a:stretch>
                  <a:fillRect/>
                </a:stretch>
              </p:blipFill>
              <p:spPr>
                <a:xfrm>
                  <a:off x="6966299" y="5686891"/>
                  <a:ext cx="108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2" name="Freihand 131">
                  <a:extLst>
                    <a:ext uri="{FF2B5EF4-FFF2-40B4-BE49-F238E27FC236}">
                      <a16:creationId xmlns:a16="http://schemas.microsoft.com/office/drawing/2014/main" id="{D8160438-45E1-42AD-95E8-B8E3FB7A01C4}"/>
                    </a:ext>
                  </a:extLst>
                </p14:cNvPr>
                <p14:cNvContentPartPr/>
                <p14:nvPr/>
              </p14:nvContentPartPr>
              <p14:xfrm>
                <a:off x="7210379" y="5690131"/>
                <a:ext cx="251280" cy="60480"/>
              </p14:xfrm>
            </p:contentPart>
          </mc:Choice>
          <mc:Fallback>
            <p:pic>
              <p:nvPicPr>
                <p:cNvPr id="132" name="Freihand 131">
                  <a:extLst>
                    <a:ext uri="{FF2B5EF4-FFF2-40B4-BE49-F238E27FC236}">
                      <a16:creationId xmlns:a16="http://schemas.microsoft.com/office/drawing/2014/main" id="{D8160438-45E1-42AD-95E8-B8E3FB7A01C4}"/>
                    </a:ext>
                  </a:extLst>
                </p:cNvPr>
                <p:cNvPicPr/>
                <p:nvPr/>
              </p:nvPicPr>
              <p:blipFill>
                <a:blip r:embed="rId223"/>
                <a:stretch>
                  <a:fillRect/>
                </a:stretch>
              </p:blipFill>
              <p:spPr>
                <a:xfrm>
                  <a:off x="7206059" y="5685811"/>
                  <a:ext cx="259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3" name="Freihand 132">
                  <a:extLst>
                    <a:ext uri="{FF2B5EF4-FFF2-40B4-BE49-F238E27FC236}">
                      <a16:creationId xmlns:a16="http://schemas.microsoft.com/office/drawing/2014/main" id="{FC38A770-2D9F-4064-B9B3-F09B27730F05}"/>
                    </a:ext>
                  </a:extLst>
                </p14:cNvPr>
                <p14:cNvContentPartPr/>
                <p14:nvPr/>
              </p14:nvContentPartPr>
              <p14:xfrm>
                <a:off x="7501619" y="5691211"/>
                <a:ext cx="108000" cy="63720"/>
              </p14:xfrm>
            </p:contentPart>
          </mc:Choice>
          <mc:Fallback>
            <p:pic>
              <p:nvPicPr>
                <p:cNvPr id="133" name="Freihand 132">
                  <a:extLst>
                    <a:ext uri="{FF2B5EF4-FFF2-40B4-BE49-F238E27FC236}">
                      <a16:creationId xmlns:a16="http://schemas.microsoft.com/office/drawing/2014/main" id="{FC38A770-2D9F-4064-B9B3-F09B27730F05}"/>
                    </a:ext>
                  </a:extLst>
                </p:cNvPr>
                <p:cNvPicPr/>
                <p:nvPr/>
              </p:nvPicPr>
              <p:blipFill>
                <a:blip r:embed="rId225"/>
                <a:stretch>
                  <a:fillRect/>
                </a:stretch>
              </p:blipFill>
              <p:spPr>
                <a:xfrm>
                  <a:off x="7497299" y="5686891"/>
                  <a:ext cx="116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4" name="Freihand 133">
                  <a:extLst>
                    <a:ext uri="{FF2B5EF4-FFF2-40B4-BE49-F238E27FC236}">
                      <a16:creationId xmlns:a16="http://schemas.microsoft.com/office/drawing/2014/main" id="{AD6E9D31-A7F0-4C71-A4BA-A6945A7F663D}"/>
                    </a:ext>
                  </a:extLst>
                </p14:cNvPr>
                <p14:cNvContentPartPr/>
                <p14:nvPr/>
              </p14:nvContentPartPr>
              <p14:xfrm>
                <a:off x="7610339" y="5688331"/>
                <a:ext cx="216000" cy="65520"/>
              </p14:xfrm>
            </p:contentPart>
          </mc:Choice>
          <mc:Fallback>
            <p:pic>
              <p:nvPicPr>
                <p:cNvPr id="134" name="Freihand 133">
                  <a:extLst>
                    <a:ext uri="{FF2B5EF4-FFF2-40B4-BE49-F238E27FC236}">
                      <a16:creationId xmlns:a16="http://schemas.microsoft.com/office/drawing/2014/main" id="{AD6E9D31-A7F0-4C71-A4BA-A6945A7F663D}"/>
                    </a:ext>
                  </a:extLst>
                </p:cNvPr>
                <p:cNvPicPr/>
                <p:nvPr/>
              </p:nvPicPr>
              <p:blipFill>
                <a:blip r:embed="rId227"/>
                <a:stretch>
                  <a:fillRect/>
                </a:stretch>
              </p:blipFill>
              <p:spPr>
                <a:xfrm>
                  <a:off x="7606019" y="5684011"/>
                  <a:ext cx="224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6" name="Freihand 135">
                  <a:extLst>
                    <a:ext uri="{FF2B5EF4-FFF2-40B4-BE49-F238E27FC236}">
                      <a16:creationId xmlns:a16="http://schemas.microsoft.com/office/drawing/2014/main" id="{E5656486-14BB-4750-AA2B-D304E8BCE0B1}"/>
                    </a:ext>
                  </a:extLst>
                </p14:cNvPr>
                <p14:cNvContentPartPr/>
                <p14:nvPr/>
              </p14:nvContentPartPr>
              <p14:xfrm>
                <a:off x="7743539" y="5656651"/>
                <a:ext cx="218880" cy="90000"/>
              </p14:xfrm>
            </p:contentPart>
          </mc:Choice>
          <mc:Fallback>
            <p:pic>
              <p:nvPicPr>
                <p:cNvPr id="136" name="Freihand 135">
                  <a:extLst>
                    <a:ext uri="{FF2B5EF4-FFF2-40B4-BE49-F238E27FC236}">
                      <a16:creationId xmlns:a16="http://schemas.microsoft.com/office/drawing/2014/main" id="{E5656486-14BB-4750-AA2B-D304E8BCE0B1}"/>
                    </a:ext>
                  </a:extLst>
                </p:cNvPr>
                <p:cNvPicPr/>
                <p:nvPr/>
              </p:nvPicPr>
              <p:blipFill>
                <a:blip r:embed="rId229"/>
                <a:stretch>
                  <a:fillRect/>
                </a:stretch>
              </p:blipFill>
              <p:spPr>
                <a:xfrm>
                  <a:off x="7739219" y="5652331"/>
                  <a:ext cx="227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7" name="Freihand 136">
                  <a:extLst>
                    <a:ext uri="{FF2B5EF4-FFF2-40B4-BE49-F238E27FC236}">
                      <a16:creationId xmlns:a16="http://schemas.microsoft.com/office/drawing/2014/main" id="{0AA7568D-E331-44E2-8E2A-E019F92FD70D}"/>
                    </a:ext>
                  </a:extLst>
                </p14:cNvPr>
                <p14:cNvContentPartPr/>
                <p14:nvPr/>
              </p14:nvContentPartPr>
              <p14:xfrm>
                <a:off x="7999499" y="5653411"/>
                <a:ext cx="61920" cy="74520"/>
              </p14:xfrm>
            </p:contentPart>
          </mc:Choice>
          <mc:Fallback>
            <p:pic>
              <p:nvPicPr>
                <p:cNvPr id="137" name="Freihand 136">
                  <a:extLst>
                    <a:ext uri="{FF2B5EF4-FFF2-40B4-BE49-F238E27FC236}">
                      <a16:creationId xmlns:a16="http://schemas.microsoft.com/office/drawing/2014/main" id="{0AA7568D-E331-44E2-8E2A-E019F92FD70D}"/>
                    </a:ext>
                  </a:extLst>
                </p:cNvPr>
                <p:cNvPicPr/>
                <p:nvPr/>
              </p:nvPicPr>
              <p:blipFill>
                <a:blip r:embed="rId231"/>
                <a:stretch>
                  <a:fillRect/>
                </a:stretch>
              </p:blipFill>
              <p:spPr>
                <a:xfrm>
                  <a:off x="7995179" y="5649091"/>
                  <a:ext cx="70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8" name="Freihand 137">
                  <a:extLst>
                    <a:ext uri="{FF2B5EF4-FFF2-40B4-BE49-F238E27FC236}">
                      <a16:creationId xmlns:a16="http://schemas.microsoft.com/office/drawing/2014/main" id="{451AD4B2-9952-4C6A-8180-1D12E93A0F61}"/>
                    </a:ext>
                  </a:extLst>
                </p14:cNvPr>
                <p14:cNvContentPartPr/>
                <p14:nvPr/>
              </p14:nvContentPartPr>
              <p14:xfrm>
                <a:off x="8083379" y="5649811"/>
                <a:ext cx="101520" cy="80280"/>
              </p14:xfrm>
            </p:contentPart>
          </mc:Choice>
          <mc:Fallback>
            <p:pic>
              <p:nvPicPr>
                <p:cNvPr id="138" name="Freihand 137">
                  <a:extLst>
                    <a:ext uri="{FF2B5EF4-FFF2-40B4-BE49-F238E27FC236}">
                      <a16:creationId xmlns:a16="http://schemas.microsoft.com/office/drawing/2014/main" id="{451AD4B2-9952-4C6A-8180-1D12E93A0F61}"/>
                    </a:ext>
                  </a:extLst>
                </p:cNvPr>
                <p:cNvPicPr/>
                <p:nvPr/>
              </p:nvPicPr>
              <p:blipFill>
                <a:blip r:embed="rId233"/>
                <a:stretch>
                  <a:fillRect/>
                </a:stretch>
              </p:blipFill>
              <p:spPr>
                <a:xfrm>
                  <a:off x="8079059" y="5645491"/>
                  <a:ext cx="110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9" name="Freihand 138">
                  <a:extLst>
                    <a:ext uri="{FF2B5EF4-FFF2-40B4-BE49-F238E27FC236}">
                      <a16:creationId xmlns:a16="http://schemas.microsoft.com/office/drawing/2014/main" id="{CB119872-0CEA-4673-98D2-95063B0B2385}"/>
                    </a:ext>
                  </a:extLst>
                </p14:cNvPr>
                <p14:cNvContentPartPr/>
                <p14:nvPr/>
              </p14:nvContentPartPr>
              <p14:xfrm>
                <a:off x="8186699" y="5649811"/>
                <a:ext cx="79200" cy="99000"/>
              </p14:xfrm>
            </p:contentPart>
          </mc:Choice>
          <mc:Fallback>
            <p:pic>
              <p:nvPicPr>
                <p:cNvPr id="139" name="Freihand 138">
                  <a:extLst>
                    <a:ext uri="{FF2B5EF4-FFF2-40B4-BE49-F238E27FC236}">
                      <a16:creationId xmlns:a16="http://schemas.microsoft.com/office/drawing/2014/main" id="{CB119872-0CEA-4673-98D2-95063B0B2385}"/>
                    </a:ext>
                  </a:extLst>
                </p:cNvPr>
                <p:cNvPicPr/>
                <p:nvPr/>
              </p:nvPicPr>
              <p:blipFill>
                <a:blip r:embed="rId235"/>
                <a:stretch>
                  <a:fillRect/>
                </a:stretch>
              </p:blipFill>
              <p:spPr>
                <a:xfrm>
                  <a:off x="8182379" y="5645491"/>
                  <a:ext cx="87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1" name="Freihand 140">
                  <a:extLst>
                    <a:ext uri="{FF2B5EF4-FFF2-40B4-BE49-F238E27FC236}">
                      <a16:creationId xmlns:a16="http://schemas.microsoft.com/office/drawing/2014/main" id="{E9FD5EAD-B5F1-4E6E-8ADA-B1FF0329F664}"/>
                    </a:ext>
                  </a:extLst>
                </p14:cNvPr>
                <p14:cNvContentPartPr/>
                <p14:nvPr/>
              </p14:nvContentPartPr>
              <p14:xfrm>
                <a:off x="3819899" y="5928091"/>
                <a:ext cx="177480" cy="192240"/>
              </p14:xfrm>
            </p:contentPart>
          </mc:Choice>
          <mc:Fallback>
            <p:pic>
              <p:nvPicPr>
                <p:cNvPr id="141" name="Freihand 140">
                  <a:extLst>
                    <a:ext uri="{FF2B5EF4-FFF2-40B4-BE49-F238E27FC236}">
                      <a16:creationId xmlns:a16="http://schemas.microsoft.com/office/drawing/2014/main" id="{E9FD5EAD-B5F1-4E6E-8ADA-B1FF0329F664}"/>
                    </a:ext>
                  </a:extLst>
                </p:cNvPr>
                <p:cNvPicPr/>
                <p:nvPr/>
              </p:nvPicPr>
              <p:blipFill>
                <a:blip r:embed="rId237"/>
                <a:stretch>
                  <a:fillRect/>
                </a:stretch>
              </p:blipFill>
              <p:spPr>
                <a:xfrm>
                  <a:off x="3815579" y="5923771"/>
                  <a:ext cx="186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2" name="Freihand 141">
                  <a:extLst>
                    <a:ext uri="{FF2B5EF4-FFF2-40B4-BE49-F238E27FC236}">
                      <a16:creationId xmlns:a16="http://schemas.microsoft.com/office/drawing/2014/main" id="{D77EB548-BFB2-469A-ABE8-50CC40C40306}"/>
                    </a:ext>
                  </a:extLst>
                </p14:cNvPr>
                <p14:cNvContentPartPr/>
                <p14:nvPr/>
              </p14:nvContentPartPr>
              <p14:xfrm>
                <a:off x="3879299" y="5931691"/>
                <a:ext cx="360" cy="360"/>
              </p14:xfrm>
            </p:contentPart>
          </mc:Choice>
          <mc:Fallback>
            <p:pic>
              <p:nvPicPr>
                <p:cNvPr id="142" name="Freihand 141">
                  <a:extLst>
                    <a:ext uri="{FF2B5EF4-FFF2-40B4-BE49-F238E27FC236}">
                      <a16:creationId xmlns:a16="http://schemas.microsoft.com/office/drawing/2014/main" id="{D77EB548-BFB2-469A-ABE8-50CC40C40306}"/>
                    </a:ext>
                  </a:extLst>
                </p:cNvPr>
                <p:cNvPicPr/>
                <p:nvPr/>
              </p:nvPicPr>
              <p:blipFill>
                <a:blip r:embed="rId124"/>
                <a:stretch>
                  <a:fillRect/>
                </a:stretch>
              </p:blipFill>
              <p:spPr>
                <a:xfrm>
                  <a:off x="3874979" y="5927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3" name="Freihand 142">
                  <a:extLst>
                    <a:ext uri="{FF2B5EF4-FFF2-40B4-BE49-F238E27FC236}">
                      <a16:creationId xmlns:a16="http://schemas.microsoft.com/office/drawing/2014/main" id="{8B8D11FC-43D3-48BA-AABD-BAE070745EE8}"/>
                    </a:ext>
                  </a:extLst>
                </p14:cNvPr>
                <p14:cNvContentPartPr/>
                <p14:nvPr/>
              </p14:nvContentPartPr>
              <p14:xfrm>
                <a:off x="4045619" y="5895691"/>
                <a:ext cx="21600" cy="128520"/>
              </p14:xfrm>
            </p:contentPart>
          </mc:Choice>
          <mc:Fallback>
            <p:pic>
              <p:nvPicPr>
                <p:cNvPr id="143" name="Freihand 142">
                  <a:extLst>
                    <a:ext uri="{FF2B5EF4-FFF2-40B4-BE49-F238E27FC236}">
                      <a16:creationId xmlns:a16="http://schemas.microsoft.com/office/drawing/2014/main" id="{8B8D11FC-43D3-48BA-AABD-BAE070745EE8}"/>
                    </a:ext>
                  </a:extLst>
                </p:cNvPr>
                <p:cNvPicPr/>
                <p:nvPr/>
              </p:nvPicPr>
              <p:blipFill>
                <a:blip r:embed="rId240"/>
                <a:stretch>
                  <a:fillRect/>
                </a:stretch>
              </p:blipFill>
              <p:spPr>
                <a:xfrm>
                  <a:off x="4041299" y="5891371"/>
                  <a:ext cx="30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4" name="Freihand 143">
                  <a:extLst>
                    <a:ext uri="{FF2B5EF4-FFF2-40B4-BE49-F238E27FC236}">
                      <a16:creationId xmlns:a16="http://schemas.microsoft.com/office/drawing/2014/main" id="{2E098921-3DA7-4920-B7F1-0A6733B1A8A9}"/>
                    </a:ext>
                  </a:extLst>
                </p14:cNvPr>
                <p14:cNvContentPartPr/>
                <p14:nvPr/>
              </p14:nvContentPartPr>
              <p14:xfrm>
                <a:off x="4084859" y="5981731"/>
                <a:ext cx="57960" cy="50040"/>
              </p14:xfrm>
            </p:contentPart>
          </mc:Choice>
          <mc:Fallback>
            <p:pic>
              <p:nvPicPr>
                <p:cNvPr id="144" name="Freihand 143">
                  <a:extLst>
                    <a:ext uri="{FF2B5EF4-FFF2-40B4-BE49-F238E27FC236}">
                      <a16:creationId xmlns:a16="http://schemas.microsoft.com/office/drawing/2014/main" id="{2E098921-3DA7-4920-B7F1-0A6733B1A8A9}"/>
                    </a:ext>
                  </a:extLst>
                </p:cNvPr>
                <p:cNvPicPr/>
                <p:nvPr/>
              </p:nvPicPr>
              <p:blipFill>
                <a:blip r:embed="rId242"/>
                <a:stretch>
                  <a:fillRect/>
                </a:stretch>
              </p:blipFill>
              <p:spPr>
                <a:xfrm>
                  <a:off x="4080539" y="5977411"/>
                  <a:ext cx="666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5" name="Freihand 144">
                  <a:extLst>
                    <a:ext uri="{FF2B5EF4-FFF2-40B4-BE49-F238E27FC236}">
                      <a16:creationId xmlns:a16="http://schemas.microsoft.com/office/drawing/2014/main" id="{1DB5C336-EEA6-4990-BFAD-1E2F60259E11}"/>
                    </a:ext>
                  </a:extLst>
                </p14:cNvPr>
                <p14:cNvContentPartPr/>
                <p14:nvPr/>
              </p14:nvContentPartPr>
              <p14:xfrm>
                <a:off x="4029059" y="5972011"/>
                <a:ext cx="87120" cy="154800"/>
              </p14:xfrm>
            </p:contentPart>
          </mc:Choice>
          <mc:Fallback>
            <p:pic>
              <p:nvPicPr>
                <p:cNvPr id="145" name="Freihand 144">
                  <a:extLst>
                    <a:ext uri="{FF2B5EF4-FFF2-40B4-BE49-F238E27FC236}">
                      <a16:creationId xmlns:a16="http://schemas.microsoft.com/office/drawing/2014/main" id="{1DB5C336-EEA6-4990-BFAD-1E2F60259E11}"/>
                    </a:ext>
                  </a:extLst>
                </p:cNvPr>
                <p:cNvPicPr/>
                <p:nvPr/>
              </p:nvPicPr>
              <p:blipFill>
                <a:blip r:embed="rId244"/>
                <a:stretch>
                  <a:fillRect/>
                </a:stretch>
              </p:blipFill>
              <p:spPr>
                <a:xfrm>
                  <a:off x="4024379" y="5967691"/>
                  <a:ext cx="95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6" name="Freihand 145">
                  <a:extLst>
                    <a:ext uri="{FF2B5EF4-FFF2-40B4-BE49-F238E27FC236}">
                      <a16:creationId xmlns:a16="http://schemas.microsoft.com/office/drawing/2014/main" id="{25B50B49-63F8-4D8D-9156-2B194BBA38D6}"/>
                    </a:ext>
                  </a:extLst>
                </p14:cNvPr>
                <p14:cNvContentPartPr/>
                <p14:nvPr/>
              </p14:nvContentPartPr>
              <p14:xfrm>
                <a:off x="4291859" y="5992171"/>
                <a:ext cx="138240" cy="223200"/>
              </p14:xfrm>
            </p:contentPart>
          </mc:Choice>
          <mc:Fallback>
            <p:pic>
              <p:nvPicPr>
                <p:cNvPr id="146" name="Freihand 145">
                  <a:extLst>
                    <a:ext uri="{FF2B5EF4-FFF2-40B4-BE49-F238E27FC236}">
                      <a16:creationId xmlns:a16="http://schemas.microsoft.com/office/drawing/2014/main" id="{25B50B49-63F8-4D8D-9156-2B194BBA38D6}"/>
                    </a:ext>
                  </a:extLst>
                </p:cNvPr>
                <p:cNvPicPr/>
                <p:nvPr/>
              </p:nvPicPr>
              <p:blipFill>
                <a:blip r:embed="rId246"/>
                <a:stretch>
                  <a:fillRect/>
                </a:stretch>
              </p:blipFill>
              <p:spPr>
                <a:xfrm>
                  <a:off x="4287539" y="5987851"/>
                  <a:ext cx="1468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7" name="Freihand 146">
                  <a:extLst>
                    <a:ext uri="{FF2B5EF4-FFF2-40B4-BE49-F238E27FC236}">
                      <a16:creationId xmlns:a16="http://schemas.microsoft.com/office/drawing/2014/main" id="{FDB00ED4-A439-4D38-9B45-4D0399DB3820}"/>
                    </a:ext>
                  </a:extLst>
                </p14:cNvPr>
                <p14:cNvContentPartPr/>
                <p14:nvPr/>
              </p14:nvContentPartPr>
              <p14:xfrm>
                <a:off x="4472579" y="5945731"/>
                <a:ext cx="255960" cy="150840"/>
              </p14:xfrm>
            </p:contentPart>
          </mc:Choice>
          <mc:Fallback>
            <p:pic>
              <p:nvPicPr>
                <p:cNvPr id="147" name="Freihand 146">
                  <a:extLst>
                    <a:ext uri="{FF2B5EF4-FFF2-40B4-BE49-F238E27FC236}">
                      <a16:creationId xmlns:a16="http://schemas.microsoft.com/office/drawing/2014/main" id="{FDB00ED4-A439-4D38-9B45-4D0399DB3820}"/>
                    </a:ext>
                  </a:extLst>
                </p:cNvPr>
                <p:cNvPicPr/>
                <p:nvPr/>
              </p:nvPicPr>
              <p:blipFill>
                <a:blip r:embed="rId248"/>
                <a:stretch>
                  <a:fillRect/>
                </a:stretch>
              </p:blipFill>
              <p:spPr>
                <a:xfrm>
                  <a:off x="4468259" y="5941411"/>
                  <a:ext cx="264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8" name="Freihand 147">
                  <a:extLst>
                    <a:ext uri="{FF2B5EF4-FFF2-40B4-BE49-F238E27FC236}">
                      <a16:creationId xmlns:a16="http://schemas.microsoft.com/office/drawing/2014/main" id="{991DDB19-9F54-41F2-A8BE-DF9E3F7927BA}"/>
                    </a:ext>
                  </a:extLst>
                </p14:cNvPr>
                <p14:cNvContentPartPr/>
                <p14:nvPr/>
              </p14:nvContentPartPr>
              <p14:xfrm>
                <a:off x="4736459" y="5934931"/>
                <a:ext cx="360" cy="360"/>
              </p14:xfrm>
            </p:contentPart>
          </mc:Choice>
          <mc:Fallback>
            <p:pic>
              <p:nvPicPr>
                <p:cNvPr id="148" name="Freihand 147">
                  <a:extLst>
                    <a:ext uri="{FF2B5EF4-FFF2-40B4-BE49-F238E27FC236}">
                      <a16:creationId xmlns:a16="http://schemas.microsoft.com/office/drawing/2014/main" id="{991DDB19-9F54-41F2-A8BE-DF9E3F7927BA}"/>
                    </a:ext>
                  </a:extLst>
                </p:cNvPr>
                <p:cNvPicPr/>
                <p:nvPr/>
              </p:nvPicPr>
              <p:blipFill>
                <a:blip r:embed="rId124"/>
                <a:stretch>
                  <a:fillRect/>
                </a:stretch>
              </p:blipFill>
              <p:spPr>
                <a:xfrm>
                  <a:off x="4732139" y="5930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9" name="Freihand 148">
                  <a:extLst>
                    <a:ext uri="{FF2B5EF4-FFF2-40B4-BE49-F238E27FC236}">
                      <a16:creationId xmlns:a16="http://schemas.microsoft.com/office/drawing/2014/main" id="{EED9143F-1DF4-4AD5-AAE5-5FEEF41F0F16}"/>
                    </a:ext>
                  </a:extLst>
                </p14:cNvPr>
                <p14:cNvContentPartPr/>
                <p14:nvPr/>
              </p14:nvContentPartPr>
              <p14:xfrm>
                <a:off x="4780019" y="5997571"/>
                <a:ext cx="121680" cy="80280"/>
              </p14:xfrm>
            </p:contentPart>
          </mc:Choice>
          <mc:Fallback>
            <p:pic>
              <p:nvPicPr>
                <p:cNvPr id="149" name="Freihand 148">
                  <a:extLst>
                    <a:ext uri="{FF2B5EF4-FFF2-40B4-BE49-F238E27FC236}">
                      <a16:creationId xmlns:a16="http://schemas.microsoft.com/office/drawing/2014/main" id="{EED9143F-1DF4-4AD5-AAE5-5FEEF41F0F16}"/>
                    </a:ext>
                  </a:extLst>
                </p:cNvPr>
                <p:cNvPicPr/>
                <p:nvPr/>
              </p:nvPicPr>
              <p:blipFill>
                <a:blip r:embed="rId251"/>
                <a:stretch>
                  <a:fillRect/>
                </a:stretch>
              </p:blipFill>
              <p:spPr>
                <a:xfrm>
                  <a:off x="4775699" y="5993251"/>
                  <a:ext cx="130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0" name="Freihand 149">
                  <a:extLst>
                    <a:ext uri="{FF2B5EF4-FFF2-40B4-BE49-F238E27FC236}">
                      <a16:creationId xmlns:a16="http://schemas.microsoft.com/office/drawing/2014/main" id="{558F5737-17AB-447A-B795-665C3394DDA2}"/>
                    </a:ext>
                  </a:extLst>
                </p14:cNvPr>
                <p14:cNvContentPartPr/>
                <p14:nvPr/>
              </p14:nvContentPartPr>
              <p14:xfrm>
                <a:off x="4891619" y="5999371"/>
                <a:ext cx="122760" cy="278280"/>
              </p14:xfrm>
            </p:contentPart>
          </mc:Choice>
          <mc:Fallback>
            <p:pic>
              <p:nvPicPr>
                <p:cNvPr id="150" name="Freihand 149">
                  <a:extLst>
                    <a:ext uri="{FF2B5EF4-FFF2-40B4-BE49-F238E27FC236}">
                      <a16:creationId xmlns:a16="http://schemas.microsoft.com/office/drawing/2014/main" id="{558F5737-17AB-447A-B795-665C3394DDA2}"/>
                    </a:ext>
                  </a:extLst>
                </p:cNvPr>
                <p:cNvPicPr/>
                <p:nvPr/>
              </p:nvPicPr>
              <p:blipFill>
                <a:blip r:embed="rId253"/>
                <a:stretch>
                  <a:fillRect/>
                </a:stretch>
              </p:blipFill>
              <p:spPr>
                <a:xfrm>
                  <a:off x="4887299" y="5995051"/>
                  <a:ext cx="1314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1" name="Freihand 150">
                  <a:extLst>
                    <a:ext uri="{FF2B5EF4-FFF2-40B4-BE49-F238E27FC236}">
                      <a16:creationId xmlns:a16="http://schemas.microsoft.com/office/drawing/2014/main" id="{8F5592EB-4867-415E-B3A1-ED2A74590C82}"/>
                    </a:ext>
                  </a:extLst>
                </p14:cNvPr>
                <p14:cNvContentPartPr/>
                <p14:nvPr/>
              </p14:nvContentPartPr>
              <p14:xfrm>
                <a:off x="5245139" y="5949691"/>
                <a:ext cx="109800" cy="202320"/>
              </p14:xfrm>
            </p:contentPart>
          </mc:Choice>
          <mc:Fallback>
            <p:pic>
              <p:nvPicPr>
                <p:cNvPr id="151" name="Freihand 150">
                  <a:extLst>
                    <a:ext uri="{FF2B5EF4-FFF2-40B4-BE49-F238E27FC236}">
                      <a16:creationId xmlns:a16="http://schemas.microsoft.com/office/drawing/2014/main" id="{8F5592EB-4867-415E-B3A1-ED2A74590C82}"/>
                    </a:ext>
                  </a:extLst>
                </p:cNvPr>
                <p:cNvPicPr/>
                <p:nvPr/>
              </p:nvPicPr>
              <p:blipFill>
                <a:blip r:embed="rId255"/>
                <a:stretch>
                  <a:fillRect/>
                </a:stretch>
              </p:blipFill>
              <p:spPr>
                <a:xfrm>
                  <a:off x="5240819" y="5945371"/>
                  <a:ext cx="1184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2" name="Freihand 151">
                  <a:extLst>
                    <a:ext uri="{FF2B5EF4-FFF2-40B4-BE49-F238E27FC236}">
                      <a16:creationId xmlns:a16="http://schemas.microsoft.com/office/drawing/2014/main" id="{B47E327B-E007-4AF5-BDC3-79D7087469CC}"/>
                    </a:ext>
                  </a:extLst>
                </p14:cNvPr>
                <p14:cNvContentPartPr/>
                <p14:nvPr/>
              </p14:nvContentPartPr>
              <p14:xfrm>
                <a:off x="5341619" y="5987131"/>
                <a:ext cx="189720" cy="77040"/>
              </p14:xfrm>
            </p:contentPart>
          </mc:Choice>
          <mc:Fallback>
            <p:pic>
              <p:nvPicPr>
                <p:cNvPr id="152" name="Freihand 151">
                  <a:extLst>
                    <a:ext uri="{FF2B5EF4-FFF2-40B4-BE49-F238E27FC236}">
                      <a16:creationId xmlns:a16="http://schemas.microsoft.com/office/drawing/2014/main" id="{B47E327B-E007-4AF5-BDC3-79D7087469CC}"/>
                    </a:ext>
                  </a:extLst>
                </p:cNvPr>
                <p:cNvPicPr/>
                <p:nvPr/>
              </p:nvPicPr>
              <p:blipFill>
                <a:blip r:embed="rId257"/>
                <a:stretch>
                  <a:fillRect/>
                </a:stretch>
              </p:blipFill>
              <p:spPr>
                <a:xfrm>
                  <a:off x="5337299" y="5982811"/>
                  <a:ext cx="198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4" name="Freihand 153">
                  <a:extLst>
                    <a:ext uri="{FF2B5EF4-FFF2-40B4-BE49-F238E27FC236}">
                      <a16:creationId xmlns:a16="http://schemas.microsoft.com/office/drawing/2014/main" id="{405D7E53-5987-4271-BB3E-AD6D7BD3D2EE}"/>
                    </a:ext>
                  </a:extLst>
                </p14:cNvPr>
                <p14:cNvContentPartPr/>
                <p14:nvPr/>
              </p14:nvContentPartPr>
              <p14:xfrm>
                <a:off x="5707379" y="5983171"/>
                <a:ext cx="148680" cy="91440"/>
              </p14:xfrm>
            </p:contentPart>
          </mc:Choice>
          <mc:Fallback>
            <p:pic>
              <p:nvPicPr>
                <p:cNvPr id="154" name="Freihand 153">
                  <a:extLst>
                    <a:ext uri="{FF2B5EF4-FFF2-40B4-BE49-F238E27FC236}">
                      <a16:creationId xmlns:a16="http://schemas.microsoft.com/office/drawing/2014/main" id="{405D7E53-5987-4271-BB3E-AD6D7BD3D2EE}"/>
                    </a:ext>
                  </a:extLst>
                </p:cNvPr>
                <p:cNvPicPr/>
                <p:nvPr/>
              </p:nvPicPr>
              <p:blipFill>
                <a:blip r:embed="rId259"/>
                <a:stretch>
                  <a:fillRect/>
                </a:stretch>
              </p:blipFill>
              <p:spPr>
                <a:xfrm>
                  <a:off x="5703059" y="5978851"/>
                  <a:ext cx="157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5" name="Freihand 154">
                  <a:extLst>
                    <a:ext uri="{FF2B5EF4-FFF2-40B4-BE49-F238E27FC236}">
                      <a16:creationId xmlns:a16="http://schemas.microsoft.com/office/drawing/2014/main" id="{604754B6-4452-4646-94A8-C70C5DAF7CFD}"/>
                    </a:ext>
                  </a:extLst>
                </p14:cNvPr>
                <p14:cNvContentPartPr/>
                <p14:nvPr/>
              </p14:nvContentPartPr>
              <p14:xfrm>
                <a:off x="6057299" y="5920531"/>
                <a:ext cx="64080" cy="152280"/>
              </p14:xfrm>
            </p:contentPart>
          </mc:Choice>
          <mc:Fallback>
            <p:pic>
              <p:nvPicPr>
                <p:cNvPr id="155" name="Freihand 154">
                  <a:extLst>
                    <a:ext uri="{FF2B5EF4-FFF2-40B4-BE49-F238E27FC236}">
                      <a16:creationId xmlns:a16="http://schemas.microsoft.com/office/drawing/2014/main" id="{604754B6-4452-4646-94A8-C70C5DAF7CFD}"/>
                    </a:ext>
                  </a:extLst>
                </p:cNvPr>
                <p:cNvPicPr/>
                <p:nvPr/>
              </p:nvPicPr>
              <p:blipFill>
                <a:blip r:embed="rId261"/>
                <a:stretch>
                  <a:fillRect/>
                </a:stretch>
              </p:blipFill>
              <p:spPr>
                <a:xfrm>
                  <a:off x="6052979" y="5916211"/>
                  <a:ext cx="72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6" name="Freihand 155">
                  <a:extLst>
                    <a:ext uri="{FF2B5EF4-FFF2-40B4-BE49-F238E27FC236}">
                      <a16:creationId xmlns:a16="http://schemas.microsoft.com/office/drawing/2014/main" id="{7973EC94-5AE8-4FC0-8DAA-CDEABC78F093}"/>
                    </a:ext>
                  </a:extLst>
                </p14:cNvPr>
                <p14:cNvContentPartPr/>
                <p14:nvPr/>
              </p14:nvContentPartPr>
              <p14:xfrm>
                <a:off x="6127499" y="5974891"/>
                <a:ext cx="490320" cy="196560"/>
              </p14:xfrm>
            </p:contentPart>
          </mc:Choice>
          <mc:Fallback>
            <p:pic>
              <p:nvPicPr>
                <p:cNvPr id="156" name="Freihand 155">
                  <a:extLst>
                    <a:ext uri="{FF2B5EF4-FFF2-40B4-BE49-F238E27FC236}">
                      <a16:creationId xmlns:a16="http://schemas.microsoft.com/office/drawing/2014/main" id="{7973EC94-5AE8-4FC0-8DAA-CDEABC78F093}"/>
                    </a:ext>
                  </a:extLst>
                </p:cNvPr>
                <p:cNvPicPr/>
                <p:nvPr/>
              </p:nvPicPr>
              <p:blipFill>
                <a:blip r:embed="rId263"/>
                <a:stretch>
                  <a:fillRect/>
                </a:stretch>
              </p:blipFill>
              <p:spPr>
                <a:xfrm>
                  <a:off x="6123179" y="5970571"/>
                  <a:ext cx="4989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7" name="Freihand 156">
                  <a:extLst>
                    <a:ext uri="{FF2B5EF4-FFF2-40B4-BE49-F238E27FC236}">
                      <a16:creationId xmlns:a16="http://schemas.microsoft.com/office/drawing/2014/main" id="{96BB4ACC-DCF6-46EC-AD56-2F5D299C855C}"/>
                    </a:ext>
                  </a:extLst>
                </p14:cNvPr>
                <p14:cNvContentPartPr/>
                <p14:nvPr/>
              </p14:nvContentPartPr>
              <p14:xfrm>
                <a:off x="6760739" y="5898931"/>
                <a:ext cx="438120" cy="174600"/>
              </p14:xfrm>
            </p:contentPart>
          </mc:Choice>
          <mc:Fallback>
            <p:pic>
              <p:nvPicPr>
                <p:cNvPr id="157" name="Freihand 156">
                  <a:extLst>
                    <a:ext uri="{FF2B5EF4-FFF2-40B4-BE49-F238E27FC236}">
                      <a16:creationId xmlns:a16="http://schemas.microsoft.com/office/drawing/2014/main" id="{96BB4ACC-DCF6-46EC-AD56-2F5D299C855C}"/>
                    </a:ext>
                  </a:extLst>
                </p:cNvPr>
                <p:cNvPicPr/>
                <p:nvPr/>
              </p:nvPicPr>
              <p:blipFill>
                <a:blip r:embed="rId265"/>
                <a:stretch>
                  <a:fillRect/>
                </a:stretch>
              </p:blipFill>
              <p:spPr>
                <a:xfrm>
                  <a:off x="6756419" y="5894611"/>
                  <a:ext cx="446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8" name="Freihand 157">
                  <a:extLst>
                    <a:ext uri="{FF2B5EF4-FFF2-40B4-BE49-F238E27FC236}">
                      <a16:creationId xmlns:a16="http://schemas.microsoft.com/office/drawing/2014/main" id="{3124991C-720F-4E4B-BC71-5A47B2B47E76}"/>
                    </a:ext>
                  </a:extLst>
                </p14:cNvPr>
                <p14:cNvContentPartPr/>
                <p14:nvPr/>
              </p14:nvContentPartPr>
              <p14:xfrm>
                <a:off x="7203899" y="5909731"/>
                <a:ext cx="360" cy="360"/>
              </p14:xfrm>
            </p:contentPart>
          </mc:Choice>
          <mc:Fallback>
            <p:pic>
              <p:nvPicPr>
                <p:cNvPr id="158" name="Freihand 157">
                  <a:extLst>
                    <a:ext uri="{FF2B5EF4-FFF2-40B4-BE49-F238E27FC236}">
                      <a16:creationId xmlns:a16="http://schemas.microsoft.com/office/drawing/2014/main" id="{3124991C-720F-4E4B-BC71-5A47B2B47E76}"/>
                    </a:ext>
                  </a:extLst>
                </p:cNvPr>
                <p:cNvPicPr/>
                <p:nvPr/>
              </p:nvPicPr>
              <p:blipFill>
                <a:blip r:embed="rId124"/>
                <a:stretch>
                  <a:fillRect/>
                </a:stretch>
              </p:blipFill>
              <p:spPr>
                <a:xfrm>
                  <a:off x="7199579" y="5905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9" name="Freihand 158">
                  <a:extLst>
                    <a:ext uri="{FF2B5EF4-FFF2-40B4-BE49-F238E27FC236}">
                      <a16:creationId xmlns:a16="http://schemas.microsoft.com/office/drawing/2014/main" id="{AA729D11-581A-4F80-B4B5-40E17D018D56}"/>
                    </a:ext>
                  </a:extLst>
                </p14:cNvPr>
                <p14:cNvContentPartPr/>
                <p14:nvPr/>
              </p14:nvContentPartPr>
              <p14:xfrm>
                <a:off x="7234859" y="5993611"/>
                <a:ext cx="137880" cy="87840"/>
              </p14:xfrm>
            </p:contentPart>
          </mc:Choice>
          <mc:Fallback>
            <p:pic>
              <p:nvPicPr>
                <p:cNvPr id="159" name="Freihand 158">
                  <a:extLst>
                    <a:ext uri="{FF2B5EF4-FFF2-40B4-BE49-F238E27FC236}">
                      <a16:creationId xmlns:a16="http://schemas.microsoft.com/office/drawing/2014/main" id="{AA729D11-581A-4F80-B4B5-40E17D018D56}"/>
                    </a:ext>
                  </a:extLst>
                </p:cNvPr>
                <p:cNvPicPr/>
                <p:nvPr/>
              </p:nvPicPr>
              <p:blipFill>
                <a:blip r:embed="rId268"/>
                <a:stretch>
                  <a:fillRect/>
                </a:stretch>
              </p:blipFill>
              <p:spPr>
                <a:xfrm>
                  <a:off x="7230539" y="5989291"/>
                  <a:ext cx="146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0" name="Freihand 159">
                  <a:extLst>
                    <a:ext uri="{FF2B5EF4-FFF2-40B4-BE49-F238E27FC236}">
                      <a16:creationId xmlns:a16="http://schemas.microsoft.com/office/drawing/2014/main" id="{8A8343E4-A030-4C5A-A526-BF5D5F93B02E}"/>
                    </a:ext>
                  </a:extLst>
                </p14:cNvPr>
                <p14:cNvContentPartPr/>
                <p14:nvPr/>
              </p14:nvContentPartPr>
              <p14:xfrm>
                <a:off x="7510619" y="5886691"/>
                <a:ext cx="42480" cy="187560"/>
              </p14:xfrm>
            </p:contentPart>
          </mc:Choice>
          <mc:Fallback>
            <p:pic>
              <p:nvPicPr>
                <p:cNvPr id="160" name="Freihand 159">
                  <a:extLst>
                    <a:ext uri="{FF2B5EF4-FFF2-40B4-BE49-F238E27FC236}">
                      <a16:creationId xmlns:a16="http://schemas.microsoft.com/office/drawing/2014/main" id="{8A8343E4-A030-4C5A-A526-BF5D5F93B02E}"/>
                    </a:ext>
                  </a:extLst>
                </p:cNvPr>
                <p:cNvPicPr/>
                <p:nvPr/>
              </p:nvPicPr>
              <p:blipFill>
                <a:blip r:embed="rId270"/>
                <a:stretch>
                  <a:fillRect/>
                </a:stretch>
              </p:blipFill>
              <p:spPr>
                <a:xfrm>
                  <a:off x="7506299" y="5882371"/>
                  <a:ext cx="51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1" name="Freihand 160">
                  <a:extLst>
                    <a:ext uri="{FF2B5EF4-FFF2-40B4-BE49-F238E27FC236}">
                      <a16:creationId xmlns:a16="http://schemas.microsoft.com/office/drawing/2014/main" id="{913DCEE2-4A3E-4DB1-831F-CC52E953F6FD}"/>
                    </a:ext>
                  </a:extLst>
                </p14:cNvPr>
                <p14:cNvContentPartPr/>
                <p14:nvPr/>
              </p14:nvContentPartPr>
              <p14:xfrm>
                <a:off x="7609259" y="5926651"/>
                <a:ext cx="116640" cy="104400"/>
              </p14:xfrm>
            </p:contentPart>
          </mc:Choice>
          <mc:Fallback>
            <p:pic>
              <p:nvPicPr>
                <p:cNvPr id="161" name="Freihand 160">
                  <a:extLst>
                    <a:ext uri="{FF2B5EF4-FFF2-40B4-BE49-F238E27FC236}">
                      <a16:creationId xmlns:a16="http://schemas.microsoft.com/office/drawing/2014/main" id="{913DCEE2-4A3E-4DB1-831F-CC52E953F6FD}"/>
                    </a:ext>
                  </a:extLst>
                </p:cNvPr>
                <p:cNvPicPr/>
                <p:nvPr/>
              </p:nvPicPr>
              <p:blipFill>
                <a:blip r:embed="rId272"/>
                <a:stretch>
                  <a:fillRect/>
                </a:stretch>
              </p:blipFill>
              <p:spPr>
                <a:xfrm>
                  <a:off x="7604939" y="5922331"/>
                  <a:ext cx="125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2" name="Freihand 161">
                  <a:extLst>
                    <a:ext uri="{FF2B5EF4-FFF2-40B4-BE49-F238E27FC236}">
                      <a16:creationId xmlns:a16="http://schemas.microsoft.com/office/drawing/2014/main" id="{D4A04486-8FF5-48BF-B892-CA577D6A9F07}"/>
                    </a:ext>
                  </a:extLst>
                </p14:cNvPr>
                <p14:cNvContentPartPr/>
                <p14:nvPr/>
              </p14:nvContentPartPr>
              <p14:xfrm>
                <a:off x="7755779" y="5965171"/>
                <a:ext cx="61920" cy="8640"/>
              </p14:xfrm>
            </p:contentPart>
          </mc:Choice>
          <mc:Fallback>
            <p:pic>
              <p:nvPicPr>
                <p:cNvPr id="162" name="Freihand 161">
                  <a:extLst>
                    <a:ext uri="{FF2B5EF4-FFF2-40B4-BE49-F238E27FC236}">
                      <a16:creationId xmlns:a16="http://schemas.microsoft.com/office/drawing/2014/main" id="{D4A04486-8FF5-48BF-B892-CA577D6A9F07}"/>
                    </a:ext>
                  </a:extLst>
                </p:cNvPr>
                <p:cNvPicPr/>
                <p:nvPr/>
              </p:nvPicPr>
              <p:blipFill>
                <a:blip r:embed="rId274"/>
                <a:stretch>
                  <a:fillRect/>
                </a:stretch>
              </p:blipFill>
              <p:spPr>
                <a:xfrm>
                  <a:off x="7751459" y="5960851"/>
                  <a:ext cx="70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3" name="Freihand 162">
                  <a:extLst>
                    <a:ext uri="{FF2B5EF4-FFF2-40B4-BE49-F238E27FC236}">
                      <a16:creationId xmlns:a16="http://schemas.microsoft.com/office/drawing/2014/main" id="{A3BA8738-EF43-421F-A5F6-374EA9BB820B}"/>
                    </a:ext>
                  </a:extLst>
                </p14:cNvPr>
                <p14:cNvContentPartPr/>
                <p14:nvPr/>
              </p14:nvContentPartPr>
              <p14:xfrm>
                <a:off x="7905899" y="5914411"/>
                <a:ext cx="87480" cy="104040"/>
              </p14:xfrm>
            </p:contentPart>
          </mc:Choice>
          <mc:Fallback>
            <p:pic>
              <p:nvPicPr>
                <p:cNvPr id="163" name="Freihand 162">
                  <a:extLst>
                    <a:ext uri="{FF2B5EF4-FFF2-40B4-BE49-F238E27FC236}">
                      <a16:creationId xmlns:a16="http://schemas.microsoft.com/office/drawing/2014/main" id="{A3BA8738-EF43-421F-A5F6-374EA9BB820B}"/>
                    </a:ext>
                  </a:extLst>
                </p:cNvPr>
                <p:cNvPicPr/>
                <p:nvPr/>
              </p:nvPicPr>
              <p:blipFill>
                <a:blip r:embed="rId276"/>
                <a:stretch>
                  <a:fillRect/>
                </a:stretch>
              </p:blipFill>
              <p:spPr>
                <a:xfrm>
                  <a:off x="7901579" y="5910091"/>
                  <a:ext cx="96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4" name="Freihand 163">
                  <a:extLst>
                    <a:ext uri="{FF2B5EF4-FFF2-40B4-BE49-F238E27FC236}">
                      <a16:creationId xmlns:a16="http://schemas.microsoft.com/office/drawing/2014/main" id="{0C93EDE8-8845-441A-9AD5-1943B224E3F0}"/>
                    </a:ext>
                  </a:extLst>
                </p14:cNvPr>
                <p14:cNvContentPartPr/>
                <p14:nvPr/>
              </p14:nvContentPartPr>
              <p14:xfrm>
                <a:off x="8000939" y="5943571"/>
                <a:ext cx="126720" cy="195120"/>
              </p14:xfrm>
            </p:contentPart>
          </mc:Choice>
          <mc:Fallback>
            <p:pic>
              <p:nvPicPr>
                <p:cNvPr id="164" name="Freihand 163">
                  <a:extLst>
                    <a:ext uri="{FF2B5EF4-FFF2-40B4-BE49-F238E27FC236}">
                      <a16:creationId xmlns:a16="http://schemas.microsoft.com/office/drawing/2014/main" id="{0C93EDE8-8845-441A-9AD5-1943B224E3F0}"/>
                    </a:ext>
                  </a:extLst>
                </p:cNvPr>
                <p:cNvPicPr/>
                <p:nvPr/>
              </p:nvPicPr>
              <p:blipFill>
                <a:blip r:embed="rId278"/>
                <a:stretch>
                  <a:fillRect/>
                </a:stretch>
              </p:blipFill>
              <p:spPr>
                <a:xfrm>
                  <a:off x="7996619" y="5939251"/>
                  <a:ext cx="1353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5" name="Freihand 164">
                  <a:extLst>
                    <a:ext uri="{FF2B5EF4-FFF2-40B4-BE49-F238E27FC236}">
                      <a16:creationId xmlns:a16="http://schemas.microsoft.com/office/drawing/2014/main" id="{CD5C6B09-F0CB-46C5-AFB7-7B67F6E83663}"/>
                    </a:ext>
                  </a:extLst>
                </p14:cNvPr>
                <p14:cNvContentPartPr/>
                <p14:nvPr/>
              </p14:nvContentPartPr>
              <p14:xfrm>
                <a:off x="8173379" y="5924131"/>
                <a:ext cx="91080" cy="66600"/>
              </p14:xfrm>
            </p:contentPart>
          </mc:Choice>
          <mc:Fallback>
            <p:pic>
              <p:nvPicPr>
                <p:cNvPr id="165" name="Freihand 164">
                  <a:extLst>
                    <a:ext uri="{FF2B5EF4-FFF2-40B4-BE49-F238E27FC236}">
                      <a16:creationId xmlns:a16="http://schemas.microsoft.com/office/drawing/2014/main" id="{CD5C6B09-F0CB-46C5-AFB7-7B67F6E83663}"/>
                    </a:ext>
                  </a:extLst>
                </p:cNvPr>
                <p:cNvPicPr/>
                <p:nvPr/>
              </p:nvPicPr>
              <p:blipFill>
                <a:blip r:embed="rId280"/>
                <a:stretch>
                  <a:fillRect/>
                </a:stretch>
              </p:blipFill>
              <p:spPr>
                <a:xfrm>
                  <a:off x="8169059" y="5919811"/>
                  <a:ext cx="99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6" name="Freihand 165">
                  <a:extLst>
                    <a:ext uri="{FF2B5EF4-FFF2-40B4-BE49-F238E27FC236}">
                      <a16:creationId xmlns:a16="http://schemas.microsoft.com/office/drawing/2014/main" id="{19E31B82-D623-4DB4-BE83-C8E7594A840B}"/>
                    </a:ext>
                  </a:extLst>
                </p14:cNvPr>
                <p14:cNvContentPartPr/>
                <p14:nvPr/>
              </p14:nvContentPartPr>
              <p14:xfrm>
                <a:off x="8301179" y="5924491"/>
                <a:ext cx="119520" cy="78480"/>
              </p14:xfrm>
            </p:contentPart>
          </mc:Choice>
          <mc:Fallback>
            <p:pic>
              <p:nvPicPr>
                <p:cNvPr id="166" name="Freihand 165">
                  <a:extLst>
                    <a:ext uri="{FF2B5EF4-FFF2-40B4-BE49-F238E27FC236}">
                      <a16:creationId xmlns:a16="http://schemas.microsoft.com/office/drawing/2014/main" id="{19E31B82-D623-4DB4-BE83-C8E7594A840B}"/>
                    </a:ext>
                  </a:extLst>
                </p:cNvPr>
                <p:cNvPicPr/>
                <p:nvPr/>
              </p:nvPicPr>
              <p:blipFill>
                <a:blip r:embed="rId282"/>
                <a:stretch>
                  <a:fillRect/>
                </a:stretch>
              </p:blipFill>
              <p:spPr>
                <a:xfrm>
                  <a:off x="8296859" y="5920171"/>
                  <a:ext cx="128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7" name="Freihand 166">
                  <a:extLst>
                    <a:ext uri="{FF2B5EF4-FFF2-40B4-BE49-F238E27FC236}">
                      <a16:creationId xmlns:a16="http://schemas.microsoft.com/office/drawing/2014/main" id="{D46757DA-14CE-4A91-9E4C-9841E65683B6}"/>
                    </a:ext>
                  </a:extLst>
                </p14:cNvPr>
                <p14:cNvContentPartPr/>
                <p14:nvPr/>
              </p14:nvContentPartPr>
              <p14:xfrm>
                <a:off x="8421419" y="5896771"/>
                <a:ext cx="77400" cy="100080"/>
              </p14:xfrm>
            </p:contentPart>
          </mc:Choice>
          <mc:Fallback>
            <p:pic>
              <p:nvPicPr>
                <p:cNvPr id="167" name="Freihand 166">
                  <a:extLst>
                    <a:ext uri="{FF2B5EF4-FFF2-40B4-BE49-F238E27FC236}">
                      <a16:creationId xmlns:a16="http://schemas.microsoft.com/office/drawing/2014/main" id="{D46757DA-14CE-4A91-9E4C-9841E65683B6}"/>
                    </a:ext>
                  </a:extLst>
                </p:cNvPr>
                <p:cNvPicPr/>
                <p:nvPr/>
              </p:nvPicPr>
              <p:blipFill>
                <a:blip r:embed="rId284"/>
                <a:stretch>
                  <a:fillRect/>
                </a:stretch>
              </p:blipFill>
              <p:spPr>
                <a:xfrm>
                  <a:off x="8417099" y="5892451"/>
                  <a:ext cx="86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8" name="Freihand 167">
                  <a:extLst>
                    <a:ext uri="{FF2B5EF4-FFF2-40B4-BE49-F238E27FC236}">
                      <a16:creationId xmlns:a16="http://schemas.microsoft.com/office/drawing/2014/main" id="{F6168960-E631-4371-AD9E-71C069879874}"/>
                    </a:ext>
                  </a:extLst>
                </p14:cNvPr>
                <p14:cNvContentPartPr/>
                <p14:nvPr/>
              </p14:nvContentPartPr>
              <p14:xfrm>
                <a:off x="8371019" y="5794531"/>
                <a:ext cx="187920" cy="311040"/>
              </p14:xfrm>
            </p:contentPart>
          </mc:Choice>
          <mc:Fallback>
            <p:pic>
              <p:nvPicPr>
                <p:cNvPr id="168" name="Freihand 167">
                  <a:extLst>
                    <a:ext uri="{FF2B5EF4-FFF2-40B4-BE49-F238E27FC236}">
                      <a16:creationId xmlns:a16="http://schemas.microsoft.com/office/drawing/2014/main" id="{F6168960-E631-4371-AD9E-71C069879874}"/>
                    </a:ext>
                  </a:extLst>
                </p:cNvPr>
                <p:cNvPicPr/>
                <p:nvPr/>
              </p:nvPicPr>
              <p:blipFill>
                <a:blip r:embed="rId286"/>
                <a:stretch>
                  <a:fillRect/>
                </a:stretch>
              </p:blipFill>
              <p:spPr>
                <a:xfrm>
                  <a:off x="8366699" y="5790211"/>
                  <a:ext cx="196560" cy="319680"/>
                </a:xfrm>
                <a:prstGeom prst="rect">
                  <a:avLst/>
                </a:prstGeom>
              </p:spPr>
            </p:pic>
          </mc:Fallback>
        </mc:AlternateContent>
      </p:grpSp>
    </p:spTree>
    <p:extLst>
      <p:ext uri="{BB962C8B-B14F-4D97-AF65-F5344CB8AC3E}">
        <p14:creationId xmlns:p14="http://schemas.microsoft.com/office/powerpoint/2010/main" val="1573296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Money Supply Rules</a:t>
            </a:r>
          </a:p>
          <a:p>
            <a:endParaRPr lang="en-US" sz="3266" dirty="0">
              <a:solidFill>
                <a:sysClr val="windowText" lastClr="000000"/>
              </a:solidFill>
            </a:endParaRPr>
          </a:p>
        </p:txBody>
      </p:sp>
      <p:sp>
        <p:nvSpPr>
          <p:cNvPr id="9" name="Content Placeholder 2"/>
          <p:cNvSpPr txBox="1">
            <a:spLocks/>
          </p:cNvSpPr>
          <p:nvPr/>
        </p:nvSpPr>
        <p:spPr>
          <a:xfrm>
            <a:off x="424353" y="892519"/>
            <a:ext cx="8246220"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u="sng" dirty="0">
                <a:solidFill>
                  <a:sysClr val="windowText" lastClr="000000"/>
                </a:solidFill>
                <a:latin typeface="Arial" panose="020B0604020202020204" pitchFamily="34" charset="0"/>
                <a:cs typeface="Arial" panose="020B0604020202020204" pitchFamily="34" charset="0"/>
              </a:rPr>
              <a:t></a:t>
            </a:r>
            <a:r>
              <a:rPr lang="en-US" sz="2177" u="sng" dirty="0"/>
              <a:t>Milton Friedman</a:t>
            </a:r>
            <a:r>
              <a:rPr lang="en-US" sz="2177" dirty="0"/>
              <a:t> (1912-2006, Nobel Laureate 1976) suggested that central banks should follow a money supply rule. </a:t>
            </a:r>
          </a:p>
          <a:p>
            <a:pPr>
              <a:lnSpc>
                <a:spcPct val="110000"/>
              </a:lnSpc>
            </a:pPr>
            <a:r>
              <a:rPr lang="en-US" sz="2177" dirty="0"/>
              <a:t>Due to quantity theory of money, money supply should grow at a given rate in order to provide price stability.</a:t>
            </a:r>
          </a:p>
          <a:p>
            <a:pPr algn="ctr">
              <a:lnSpc>
                <a:spcPct val="110000"/>
              </a:lnSpc>
            </a:pPr>
            <a:r>
              <a:rPr lang="en-US" sz="2177" dirty="0"/>
              <a:t>P ● Y=M ● V</a:t>
            </a:r>
          </a:p>
          <a:p>
            <a:pPr>
              <a:lnSpc>
                <a:spcPct val="110000"/>
              </a:lnSpc>
            </a:pPr>
            <a:r>
              <a:rPr lang="en-US" sz="2177" dirty="0"/>
              <a:t>→	Fix Money Growth Rule</a:t>
            </a:r>
          </a:p>
          <a:p>
            <a:pPr>
              <a:lnSpc>
                <a:spcPct val="110000"/>
              </a:lnSpc>
            </a:pPr>
            <a:endParaRPr lang="en-US" sz="2177" dirty="0"/>
          </a:p>
          <a:p>
            <a:pPr>
              <a:lnSpc>
                <a:spcPct val="110000"/>
              </a:lnSpc>
            </a:pPr>
            <a:r>
              <a:rPr lang="en-US" sz="2177" u="sng" dirty="0"/>
              <a:t>However: </a:t>
            </a:r>
            <a:r>
              <a:rPr lang="en-US" sz="2177" dirty="0"/>
              <a:t>	-	Many countries have bad experience with 			monetary supply rules/targets</a:t>
            </a:r>
          </a:p>
          <a:p>
            <a:pPr>
              <a:lnSpc>
                <a:spcPct val="110000"/>
              </a:lnSpc>
            </a:pPr>
            <a:r>
              <a:rPr lang="en-US" sz="2177" dirty="0"/>
              <a:t>		-	Money demand (i.e. velocity V) is unstable; 			gives undesired volatility in the interest rate</a:t>
            </a:r>
          </a:p>
          <a:p>
            <a:pPr>
              <a:lnSpc>
                <a:spcPct val="110000"/>
              </a:lnSpc>
            </a:pPr>
            <a:endParaRPr lang="en-US" sz="2177" dirty="0"/>
          </a:p>
          <a:p>
            <a:pPr>
              <a:lnSpc>
                <a:spcPct val="110000"/>
              </a:lnSpc>
            </a:pPr>
            <a:r>
              <a:rPr lang="en-US" sz="2177" dirty="0"/>
              <a:t> </a:t>
            </a:r>
            <a:endParaRPr lang="en-US" sz="2177" dirty="0">
              <a:solidFill>
                <a:sysClr val="windowText" lastClr="000000"/>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3E81D767-9C78-CEDE-42DE-8359FCB93A2C}"/>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693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Money Supply Rules</a:t>
            </a:r>
          </a:p>
          <a:p>
            <a:endParaRPr lang="en-US" sz="3266" dirty="0">
              <a:solidFill>
                <a:sysClr val="windowText" lastClr="000000"/>
              </a:solidFill>
            </a:endParaRPr>
          </a:p>
        </p:txBody>
      </p:sp>
      <p:sp>
        <p:nvSpPr>
          <p:cNvPr id="9" name="Content Placeholder 2"/>
          <p:cNvSpPr txBox="1">
            <a:spLocks/>
          </p:cNvSpPr>
          <p:nvPr/>
        </p:nvSpPr>
        <p:spPr>
          <a:xfrm>
            <a:off x="533212" y="925176"/>
            <a:ext cx="8099369"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a:t>Former governor of </a:t>
            </a:r>
            <a:r>
              <a:rPr lang="en-US" sz="2177" u="sng" dirty="0"/>
              <a:t>Bank of Canada</a:t>
            </a:r>
          </a:p>
          <a:p>
            <a:pPr>
              <a:lnSpc>
                <a:spcPct val="110000"/>
              </a:lnSpc>
            </a:pPr>
            <a:r>
              <a:rPr lang="en-US" sz="2177" dirty="0"/>
              <a:t>"In Canada, we did not abandon money supply targets, they abandoned us".</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u="sng" dirty="0">
                <a:solidFill>
                  <a:sysClr val="windowText" lastClr="000000"/>
                </a:solidFill>
                <a:latin typeface="Arial" panose="020B0604020202020204" pitchFamily="34" charset="0"/>
                <a:cs typeface="Arial" panose="020B0604020202020204" pitchFamily="34" charset="0"/>
              </a:rPr>
              <a:t>Bank of England</a:t>
            </a:r>
            <a:r>
              <a:rPr lang="en-US" sz="2177" dirty="0">
                <a:solidFill>
                  <a:sysClr val="windowText" lastClr="000000"/>
                </a:solidFill>
                <a:latin typeface="Arial" panose="020B0604020202020204" pitchFamily="34" charset="0"/>
                <a:cs typeface="Arial" panose="020B0604020202020204" pitchFamily="34" charset="0"/>
              </a:rPr>
              <a:t> skips a monetary target at all, since:</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“Whenever a bank makes a loan, it simultaneously creates a matching deposit in the borrower’s bank account, thereby creating new money.”                                    </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							(BoE, 2014)</a:t>
            </a:r>
          </a:p>
        </p:txBody>
      </p:sp>
      <p:sp>
        <p:nvSpPr>
          <p:cNvPr id="2" name="Rechteck 1">
            <a:extLst>
              <a:ext uri="{FF2B5EF4-FFF2-40B4-BE49-F238E27FC236}">
                <a16:creationId xmlns:a16="http://schemas.microsoft.com/office/drawing/2014/main" id="{F207E039-FB03-B2DF-1584-B8165227519D}"/>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21328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78305" y="130628"/>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of monetary policy</a:t>
            </a:r>
            <a:endParaRPr lang="en-US" sz="3266" dirty="0">
              <a:solidFill>
                <a:sysClr val="windowText" lastClr="000000"/>
              </a:solidFill>
            </a:endParaRPr>
          </a:p>
        </p:txBody>
      </p:sp>
      <p:sp>
        <p:nvSpPr>
          <p:cNvPr id="10" name="Content Placeholder 2"/>
          <p:cNvSpPr txBox="1">
            <a:spLocks/>
          </p:cNvSpPr>
          <p:nvPr/>
        </p:nvSpPr>
        <p:spPr>
          <a:xfrm>
            <a:off x="105434" y="720772"/>
            <a:ext cx="8556592" cy="4282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Why has central bank independence developed?</a:t>
            </a:r>
            <a:endParaRPr lang="en-US" sz="2000" dirty="0"/>
          </a:p>
        </p:txBody>
      </p:sp>
      <p:sp>
        <p:nvSpPr>
          <p:cNvPr id="4" name="Content Placeholder 2"/>
          <p:cNvSpPr txBox="1">
            <a:spLocks/>
          </p:cNvSpPr>
          <p:nvPr/>
        </p:nvSpPr>
        <p:spPr>
          <a:xfrm>
            <a:off x="105433" y="1496258"/>
            <a:ext cx="10535593" cy="4282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Is rule-based or "conservative" monetary policy superior to discretionary monetary policy?</a:t>
            </a:r>
            <a:endParaRPr lang="en-US" sz="2000" dirty="0"/>
          </a:p>
        </p:txBody>
      </p:sp>
      <p:sp>
        <p:nvSpPr>
          <p:cNvPr id="5" name="Content Placeholder 2"/>
          <p:cNvSpPr txBox="1">
            <a:spLocks/>
          </p:cNvSpPr>
          <p:nvPr/>
        </p:nvSpPr>
        <p:spPr>
          <a:xfrm>
            <a:off x="0" y="2151613"/>
            <a:ext cx="11207233" cy="177601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dirty="0" err="1">
                <a:hlinkClick r:id="rId3"/>
              </a:rPr>
              <a:t>Barro</a:t>
            </a:r>
            <a:r>
              <a:rPr lang="en-US" sz="2000" dirty="0">
                <a:hlinkClick r:id="rId3"/>
              </a:rPr>
              <a:t>, R. and Gordon, D- (1983) Rules, Discretion, and Reputation in a Model of Monetary Policy,  Journal of Monetary Economics 12 (July) </a:t>
            </a:r>
            <a:r>
              <a:rPr lang="en-US" sz="2000">
                <a:hlinkClick r:id="rId3"/>
              </a:rPr>
              <a:t>101-22</a:t>
            </a:r>
            <a:r>
              <a:rPr lang="en-US" sz="2000"/>
              <a:t>.</a:t>
            </a:r>
          </a:p>
          <a:p>
            <a:pPr>
              <a:lnSpc>
                <a:spcPct val="110000"/>
              </a:lnSpc>
            </a:pPr>
            <a:endParaRPr lang="en-US" sz="2000" dirty="0"/>
          </a:p>
          <a:p>
            <a:pPr>
              <a:lnSpc>
                <a:spcPct val="110000"/>
              </a:lnSpc>
            </a:pPr>
            <a:r>
              <a:rPr lang="en-US" sz="2000" dirty="0" err="1">
                <a:hlinkClick r:id="rId4"/>
              </a:rPr>
              <a:t>Kydland</a:t>
            </a:r>
            <a:r>
              <a:rPr lang="en-US" sz="2000" dirty="0">
                <a:hlinkClick r:id="rId4"/>
              </a:rPr>
              <a:t>, F. and Prescott, E. (1977) Rules Rather than Discretion: The Inconsistency of Optimal Plans, Journal of Political Economy 85 (June), 473-90</a:t>
            </a:r>
            <a:endParaRPr lang="en-US" sz="2000" dirty="0"/>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02747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24</a:t>
            </a:fld>
            <a:endParaRPr lang="de-DE" dirty="0"/>
          </a:p>
        </p:txBody>
      </p:sp>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Loss function</a:t>
            </a:r>
          </a:p>
          <a:p>
            <a:endParaRPr lang="en-US" sz="3266" dirty="0">
              <a:solidFill>
                <a:sysClr val="windowText" lastClr="000000"/>
              </a:solidFill>
            </a:endParaRPr>
          </a:p>
        </p:txBody>
      </p:sp>
      <p:sp>
        <p:nvSpPr>
          <p:cNvPr id="9" name="Content Placeholder 2"/>
          <p:cNvSpPr txBox="1">
            <a:spLocks/>
          </p:cNvSpPr>
          <p:nvPr/>
        </p:nvSpPr>
        <p:spPr>
          <a:xfrm>
            <a:off x="1654412" y="1077570"/>
            <a:ext cx="8817637"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de-DE" sz="2177" dirty="0" err="1"/>
              <a:t>Quadratic</a:t>
            </a:r>
            <a:r>
              <a:rPr lang="de-DE" sz="2177" dirty="0"/>
              <a:t> Approximation </a:t>
            </a:r>
            <a:r>
              <a:rPr lang="de-DE" sz="2177" dirty="0" err="1"/>
              <a:t>of</a:t>
            </a:r>
            <a:r>
              <a:rPr lang="de-DE" sz="2177" dirty="0"/>
              <a:t> </a:t>
            </a:r>
            <a:r>
              <a:rPr lang="de-DE" sz="2177" dirty="0" err="1"/>
              <a:t>deviations</a:t>
            </a:r>
            <a:r>
              <a:rPr lang="de-DE" sz="2177" dirty="0"/>
              <a:t> </a:t>
            </a:r>
            <a:r>
              <a:rPr lang="de-DE" sz="2177" dirty="0" err="1"/>
              <a:t>from</a:t>
            </a:r>
            <a:r>
              <a:rPr lang="de-DE" sz="2177" dirty="0"/>
              <a:t> </a:t>
            </a:r>
            <a:r>
              <a:rPr lang="de-DE" sz="2177" dirty="0" err="1"/>
              <a:t>targets</a:t>
            </a:r>
            <a:endParaRPr lang="de-DE" sz="2177" dirty="0"/>
          </a:p>
          <a:p>
            <a:pPr>
              <a:lnSpc>
                <a:spcPct val="110000"/>
              </a:lnSpc>
            </a:pPr>
            <a:r>
              <a:rPr lang="de-DE" sz="2177" dirty="0"/>
              <a:t>	</a:t>
            </a:r>
          </a:p>
          <a:p>
            <a:pPr>
              <a:lnSpc>
                <a:spcPct val="110000"/>
              </a:lnSpc>
            </a:pPr>
            <a:r>
              <a:rPr lang="de-DE" sz="2177" dirty="0"/>
              <a:t>	</a:t>
            </a:r>
            <a:r>
              <a:rPr lang="de-DE" sz="2177" u="sng" dirty="0"/>
              <a:t>Inflation:</a:t>
            </a:r>
          </a:p>
          <a:p>
            <a:pPr marL="311045" indent="-311045">
              <a:lnSpc>
                <a:spcPct val="110000"/>
              </a:lnSpc>
              <a:buFont typeface="Arial" panose="020B0604020202020204" pitchFamily="34" charset="0"/>
              <a:buChar char="•"/>
            </a:pPr>
            <a:r>
              <a:rPr lang="de-DE" sz="2177" dirty="0"/>
              <a:t>	</a:t>
            </a:r>
            <a:r>
              <a:rPr lang="de-DE" sz="2177" dirty="0" err="1"/>
              <a:t>menue</a:t>
            </a:r>
            <a:r>
              <a:rPr lang="de-DE" sz="2177" dirty="0"/>
              <a:t> </a:t>
            </a:r>
            <a:r>
              <a:rPr lang="de-DE" sz="2177" dirty="0" err="1"/>
              <a:t>costs</a:t>
            </a:r>
            <a:endParaRPr lang="de-DE" sz="2177" dirty="0"/>
          </a:p>
          <a:p>
            <a:pPr marL="311045" indent="-311045">
              <a:lnSpc>
                <a:spcPct val="110000"/>
              </a:lnSpc>
              <a:buFont typeface="Arial" panose="020B0604020202020204" pitchFamily="34" charset="0"/>
              <a:buChar char="•"/>
            </a:pPr>
            <a:r>
              <a:rPr lang="de-DE" sz="2177" dirty="0"/>
              <a:t>	</a:t>
            </a:r>
            <a:r>
              <a:rPr lang="de-DE" sz="2177" dirty="0" err="1"/>
              <a:t>uncertainty</a:t>
            </a:r>
            <a:endParaRPr lang="de-DE" sz="2177" dirty="0"/>
          </a:p>
          <a:p>
            <a:pPr marL="311045" indent="-311045">
              <a:lnSpc>
                <a:spcPct val="110000"/>
              </a:lnSpc>
              <a:buFont typeface="Arial" panose="020B0604020202020204" pitchFamily="34" charset="0"/>
              <a:buChar char="•"/>
            </a:pPr>
            <a:r>
              <a:rPr lang="de-DE" sz="2177" dirty="0"/>
              <a:t>	</a:t>
            </a:r>
            <a:r>
              <a:rPr lang="de-DE" sz="2177" dirty="0" err="1"/>
              <a:t>transaction</a:t>
            </a:r>
            <a:r>
              <a:rPr lang="de-DE" sz="2177" dirty="0"/>
              <a:t> </a:t>
            </a:r>
            <a:r>
              <a:rPr lang="de-DE" sz="2177" dirty="0" err="1"/>
              <a:t>costs</a:t>
            </a:r>
            <a:r>
              <a:rPr lang="de-DE" sz="2177" dirty="0"/>
              <a:t> </a:t>
            </a:r>
            <a:r>
              <a:rPr lang="de-DE" sz="2177" dirty="0" err="1"/>
              <a:t>for</a:t>
            </a:r>
            <a:r>
              <a:rPr lang="de-DE" sz="2177" dirty="0"/>
              <a:t> </a:t>
            </a:r>
            <a:r>
              <a:rPr lang="de-DE" sz="2177" dirty="0" err="1"/>
              <a:t>obtaining</a:t>
            </a:r>
            <a:r>
              <a:rPr lang="de-DE" sz="2177" dirty="0"/>
              <a:t> </a:t>
            </a:r>
            <a:r>
              <a:rPr lang="de-DE" sz="2177" dirty="0" err="1"/>
              <a:t>information</a:t>
            </a:r>
            <a:r>
              <a:rPr lang="de-DE" sz="2177" dirty="0"/>
              <a:t> </a:t>
            </a:r>
            <a:r>
              <a:rPr lang="de-DE" sz="2177" dirty="0" err="1"/>
              <a:t>about</a:t>
            </a:r>
            <a:r>
              <a:rPr lang="de-DE" sz="2177" dirty="0"/>
              <a:t> </a:t>
            </a:r>
            <a:r>
              <a:rPr lang="de-DE" sz="2177" dirty="0" err="1"/>
              <a:t>future</a:t>
            </a:r>
            <a:r>
              <a:rPr lang="de-DE" sz="2177" dirty="0"/>
              <a:t> Inflation</a:t>
            </a:r>
          </a:p>
          <a:p>
            <a:pPr>
              <a:lnSpc>
                <a:spcPct val="110000"/>
              </a:lnSpc>
            </a:pPr>
            <a:r>
              <a:rPr lang="de-DE" sz="2177" dirty="0"/>
              <a:t>	</a:t>
            </a:r>
          </a:p>
          <a:p>
            <a:pPr>
              <a:lnSpc>
                <a:spcPct val="110000"/>
              </a:lnSpc>
            </a:pPr>
            <a:r>
              <a:rPr lang="de-DE" sz="2177" dirty="0"/>
              <a:t>	</a:t>
            </a:r>
            <a:r>
              <a:rPr lang="de-DE" sz="2177" u="sng" dirty="0"/>
              <a:t>Output:</a:t>
            </a:r>
          </a:p>
          <a:p>
            <a:pPr marL="311045" indent="-311045">
              <a:lnSpc>
                <a:spcPct val="110000"/>
              </a:lnSpc>
              <a:buFont typeface="Arial" panose="020B0604020202020204" pitchFamily="34" charset="0"/>
              <a:buChar char="•"/>
            </a:pPr>
            <a:r>
              <a:rPr lang="de-DE" sz="2177" dirty="0"/>
              <a:t>	wage </a:t>
            </a:r>
            <a:r>
              <a:rPr lang="de-DE" sz="2177" dirty="0" err="1"/>
              <a:t>rigidities</a:t>
            </a:r>
            <a:r>
              <a:rPr lang="de-DE" sz="2177" dirty="0"/>
              <a:t> </a:t>
            </a:r>
            <a:r>
              <a:rPr lang="de-DE" sz="2177" dirty="0" err="1"/>
              <a:t>would</a:t>
            </a:r>
            <a:r>
              <a:rPr lang="de-DE" sz="2177" dirty="0"/>
              <a:t> </a:t>
            </a:r>
            <a:r>
              <a:rPr lang="de-DE" sz="2177" dirty="0" err="1"/>
              <a:t>imply</a:t>
            </a:r>
            <a:r>
              <a:rPr lang="de-DE" sz="2177" dirty="0"/>
              <a:t> an </a:t>
            </a:r>
            <a:r>
              <a:rPr lang="de-DE" sz="2177" dirty="0" err="1"/>
              <a:t>output</a:t>
            </a:r>
            <a:r>
              <a:rPr lang="de-DE" sz="2177" dirty="0"/>
              <a:t> </a:t>
            </a:r>
            <a:r>
              <a:rPr lang="de-DE" sz="2177" dirty="0" err="1"/>
              <a:t>level</a:t>
            </a:r>
            <a:r>
              <a:rPr lang="de-DE" sz="2177" dirty="0"/>
              <a:t> </a:t>
            </a:r>
            <a:r>
              <a:rPr lang="de-DE" sz="2177" dirty="0" err="1"/>
              <a:t>below</a:t>
            </a:r>
            <a:r>
              <a:rPr lang="de-DE" sz="2177" dirty="0"/>
              <a:t> potential 	</a:t>
            </a:r>
            <a:r>
              <a:rPr lang="de-DE" sz="2177" dirty="0" err="1"/>
              <a:t>output</a:t>
            </a:r>
            <a:r>
              <a:rPr lang="de-DE" sz="2177" dirty="0"/>
              <a:t>		→	potential out </a:t>
            </a:r>
            <a:r>
              <a:rPr lang="de-DE" sz="2177" dirty="0" err="1"/>
              <a:t>put</a:t>
            </a:r>
            <a:r>
              <a:rPr lang="de-DE" sz="2177" dirty="0"/>
              <a:t> </a:t>
            </a:r>
            <a:r>
              <a:rPr lang="de-DE" sz="2177" dirty="0" err="1"/>
              <a:t>is</a:t>
            </a:r>
            <a:r>
              <a:rPr lang="de-DE" sz="2177" dirty="0"/>
              <a:t> </a:t>
            </a:r>
            <a:r>
              <a:rPr lang="de-DE" sz="2177" dirty="0" err="1"/>
              <a:t>weighted</a:t>
            </a:r>
            <a:r>
              <a:rPr lang="de-DE" sz="2177" dirty="0"/>
              <a:t> </a:t>
            </a:r>
            <a:r>
              <a:rPr lang="de-DE" sz="2177" dirty="0" err="1"/>
              <a:t>with</a:t>
            </a:r>
            <a:r>
              <a:rPr lang="de-DE" sz="2177" dirty="0"/>
              <a:t> k&gt;1</a:t>
            </a:r>
            <a:endParaRPr lang="en-US" sz="2177" dirty="0"/>
          </a:p>
        </p:txBody>
      </p:sp>
    </p:spTree>
    <p:extLst>
      <p:ext uri="{BB962C8B-B14F-4D97-AF65-F5344CB8AC3E}">
        <p14:creationId xmlns:p14="http://schemas.microsoft.com/office/powerpoint/2010/main" val="164211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25</a:t>
            </a:fld>
            <a:endParaRPr lang="de-DE" dirty="0"/>
          </a:p>
        </p:txBody>
      </p:sp>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Time Inconsistency Problem in Monetary Policy</a:t>
            </a:r>
          </a:p>
          <a:p>
            <a:endParaRPr lang="en-US" sz="3266" dirty="0">
              <a:solidFill>
                <a:sysClr val="windowText" lastClr="000000"/>
              </a:solidFill>
            </a:endParaRPr>
          </a:p>
        </p:txBody>
      </p:sp>
      <p:sp>
        <p:nvSpPr>
          <p:cNvPr id="9" name="Content Placeholder 2"/>
          <p:cNvSpPr txBox="1">
            <a:spLocks/>
          </p:cNvSpPr>
          <p:nvPr/>
        </p:nvSpPr>
        <p:spPr>
          <a:xfrm>
            <a:off x="1850363" y="1469475"/>
            <a:ext cx="8556592"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err="1">
                <a:hlinkClick r:id="rId3"/>
              </a:rPr>
              <a:t>Barro</a:t>
            </a:r>
            <a:r>
              <a:rPr lang="en-US" sz="2177" dirty="0">
                <a:hlinkClick r:id="rId3"/>
              </a:rPr>
              <a:t> Gordon (1981) “A Positive Theory of Monetary Policy in a Natural Rate Model”</a:t>
            </a:r>
            <a:endParaRPr lang="en-US" sz="2177" dirty="0"/>
          </a:p>
          <a:p>
            <a:pPr>
              <a:lnSpc>
                <a:spcPct val="110000"/>
              </a:lnSpc>
            </a:pPr>
            <a:r>
              <a:rPr lang="en-US" sz="2177" dirty="0"/>
              <a:t>Philipps-curve:</a:t>
            </a:r>
          </a:p>
          <a:p>
            <a:pPr algn="ctr">
              <a:lnSpc>
                <a:spcPct val="110000"/>
              </a:lnSpc>
            </a:pPr>
            <a:r>
              <a:rPr lang="es-ES" sz="2177" dirty="0"/>
              <a:t>y = y* + b (π - π</a:t>
            </a:r>
            <a:r>
              <a:rPr lang="es-ES" sz="2177" baseline="30000" dirty="0"/>
              <a:t>e</a:t>
            </a:r>
            <a:r>
              <a:rPr lang="es-ES" sz="2177" dirty="0"/>
              <a:t> ) </a:t>
            </a:r>
          </a:p>
          <a:p>
            <a:pPr>
              <a:lnSpc>
                <a:spcPct val="110000"/>
              </a:lnSpc>
            </a:pPr>
            <a:endParaRPr lang="es-ES" sz="2177" dirty="0"/>
          </a:p>
          <a:p>
            <a:pPr>
              <a:lnSpc>
                <a:spcPct val="110000"/>
              </a:lnSpc>
            </a:pPr>
            <a:r>
              <a:rPr lang="es-ES" sz="2177" dirty="0"/>
              <a:t>Central bank loss function:</a:t>
            </a:r>
          </a:p>
          <a:p>
            <a:pPr>
              <a:lnSpc>
                <a:spcPct val="110000"/>
              </a:lnSpc>
            </a:pPr>
            <a:endParaRPr lang="es-ES" sz="2177" dirty="0"/>
          </a:p>
          <a:p>
            <a:pPr algn="ctr">
              <a:lnSpc>
                <a:spcPct val="110000"/>
              </a:lnSpc>
            </a:pPr>
            <a:r>
              <a:rPr lang="pt-BR" sz="2177" dirty="0"/>
              <a:t>L =1/2[a (π –π*)</a:t>
            </a:r>
            <a:r>
              <a:rPr lang="pt-BR" sz="2177" baseline="30000" dirty="0"/>
              <a:t>2</a:t>
            </a:r>
            <a:r>
              <a:rPr lang="pt-BR" sz="2177" dirty="0"/>
              <a:t> + (y -ky*)</a:t>
            </a:r>
            <a:r>
              <a:rPr lang="pt-BR" sz="2177" baseline="30000" dirty="0"/>
              <a:t> 2</a:t>
            </a:r>
            <a:r>
              <a:rPr lang="en-US" sz="2177" dirty="0"/>
              <a:t>]</a:t>
            </a:r>
          </a:p>
          <a:p>
            <a:pPr algn="ctr">
              <a:lnSpc>
                <a:spcPct val="110000"/>
              </a:lnSpc>
            </a:pPr>
            <a:r>
              <a:rPr lang="en-US" sz="2177" dirty="0"/>
              <a:t>a&gt;0	k&gt;1 	</a:t>
            </a:r>
          </a:p>
          <a:p>
            <a:pPr algn="ctr">
              <a:lnSpc>
                <a:spcPct val="110000"/>
              </a:lnSpc>
            </a:pPr>
            <a:r>
              <a:rPr lang="pt-BR" sz="2177" dirty="0"/>
              <a:t>π*, ky* Inflation and Output targets</a:t>
            </a:r>
            <a:endParaRPr lang="en-US" sz="2177" dirty="0"/>
          </a:p>
        </p:txBody>
      </p:sp>
    </p:spTree>
    <p:extLst>
      <p:ext uri="{BB962C8B-B14F-4D97-AF65-F5344CB8AC3E}">
        <p14:creationId xmlns:p14="http://schemas.microsoft.com/office/powerpoint/2010/main" val="3488710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26</a:t>
            </a:fld>
            <a:endParaRPr lang="de-DE" dirty="0"/>
          </a:p>
        </p:txBody>
      </p:sp>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Time Inconsistency Problem</a:t>
            </a:r>
          </a:p>
          <a:p>
            <a:endParaRPr lang="en-US" sz="3266" dirty="0">
              <a:solidFill>
                <a:sysClr val="windowText" lastClr="000000"/>
              </a:solidFill>
            </a:endParaRPr>
          </a:p>
        </p:txBody>
      </p:sp>
      <p:sp>
        <p:nvSpPr>
          <p:cNvPr id="9" name="Content Placeholder 2"/>
          <p:cNvSpPr txBox="1">
            <a:spLocks/>
          </p:cNvSpPr>
          <p:nvPr/>
        </p:nvSpPr>
        <p:spPr>
          <a:xfrm>
            <a:off x="1850364" y="1469475"/>
            <a:ext cx="8817637"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de-DE" sz="2177" dirty="0" err="1"/>
              <a:t>For</a:t>
            </a:r>
            <a:r>
              <a:rPr lang="de-DE" sz="2177" dirty="0"/>
              <a:t> </a:t>
            </a:r>
            <a:r>
              <a:rPr lang="de-DE" sz="2177" dirty="0" err="1"/>
              <a:t>simplicity</a:t>
            </a:r>
            <a:r>
              <a:rPr lang="de-DE" sz="2177" dirty="0"/>
              <a:t> </a:t>
            </a:r>
            <a:r>
              <a:rPr lang="de-DE" sz="2177" dirty="0" err="1"/>
              <a:t>assume</a:t>
            </a:r>
            <a:r>
              <a:rPr lang="de-DE" sz="2177" dirty="0"/>
              <a:t> </a:t>
            </a:r>
            <a:r>
              <a:rPr lang="pt-BR" sz="2177" dirty="0"/>
              <a:t>π*=0</a:t>
            </a:r>
            <a:endParaRPr lang="de-DE" sz="2177" dirty="0"/>
          </a:p>
          <a:p>
            <a:pPr>
              <a:lnSpc>
                <a:spcPct val="110000"/>
              </a:lnSpc>
            </a:pPr>
            <a:endParaRPr lang="de-DE" sz="2177" dirty="0"/>
          </a:p>
          <a:p>
            <a:pPr>
              <a:lnSpc>
                <a:spcPct val="110000"/>
              </a:lnSpc>
            </a:pPr>
            <a:r>
              <a:rPr lang="de-DE" sz="2177" dirty="0" err="1"/>
              <a:t>Calculate</a:t>
            </a:r>
            <a:r>
              <a:rPr lang="de-DE" sz="2177" dirty="0"/>
              <a:t> Inflation </a:t>
            </a:r>
            <a:r>
              <a:rPr lang="de-DE" sz="2177" dirty="0" err="1"/>
              <a:t>and</a:t>
            </a:r>
            <a:r>
              <a:rPr lang="de-DE" sz="2177" dirty="0"/>
              <a:t> </a:t>
            </a:r>
            <a:r>
              <a:rPr lang="de-DE" sz="2177" dirty="0" err="1"/>
              <a:t>Social</a:t>
            </a:r>
            <a:r>
              <a:rPr lang="de-DE" sz="2177" dirty="0"/>
              <a:t> </a:t>
            </a:r>
            <a:r>
              <a:rPr lang="de-DE" sz="2177" dirty="0" err="1"/>
              <a:t>losses</a:t>
            </a:r>
            <a:r>
              <a:rPr lang="de-DE" sz="2177" dirty="0"/>
              <a:t> </a:t>
            </a:r>
            <a:r>
              <a:rPr lang="de-DE" sz="2177" dirty="0" err="1"/>
              <a:t>under</a:t>
            </a:r>
            <a:r>
              <a:rPr lang="de-DE" sz="2177" dirty="0"/>
              <a:t> rational </a:t>
            </a:r>
            <a:r>
              <a:rPr lang="de-DE" sz="2177" dirty="0" err="1"/>
              <a:t>expectations</a:t>
            </a:r>
            <a:r>
              <a:rPr lang="de-DE" sz="2177" dirty="0"/>
              <a:t> </a:t>
            </a:r>
            <a:r>
              <a:rPr lang="de-DE" sz="2177" dirty="0" err="1"/>
              <a:t>and</a:t>
            </a:r>
            <a:r>
              <a:rPr lang="de-DE" sz="2177" dirty="0"/>
              <a:t> </a:t>
            </a:r>
            <a:r>
              <a:rPr lang="de-DE" sz="2177" dirty="0" err="1"/>
              <a:t>compare</a:t>
            </a:r>
            <a:r>
              <a:rPr lang="de-DE" sz="2177" dirty="0"/>
              <a:t> </a:t>
            </a:r>
            <a:r>
              <a:rPr lang="de-DE" sz="2177" dirty="0" err="1"/>
              <a:t>this</a:t>
            </a:r>
            <a:r>
              <a:rPr lang="de-DE" sz="2177" dirty="0"/>
              <a:t> </a:t>
            </a:r>
            <a:r>
              <a:rPr lang="de-DE" sz="2177" dirty="0" err="1"/>
              <a:t>with</a:t>
            </a:r>
            <a:r>
              <a:rPr lang="de-DE" sz="2177" dirty="0"/>
              <a:t> </a:t>
            </a:r>
            <a:r>
              <a:rPr lang="es-ES" sz="2177" dirty="0"/>
              <a:t>π</a:t>
            </a:r>
            <a:r>
              <a:rPr lang="es-ES" sz="2177" baseline="30000" dirty="0"/>
              <a:t>e</a:t>
            </a:r>
            <a:r>
              <a:rPr lang="es-ES" sz="2177" dirty="0"/>
              <a:t> =π=0 </a:t>
            </a:r>
          </a:p>
          <a:p>
            <a:pPr>
              <a:lnSpc>
                <a:spcPct val="110000"/>
              </a:lnSpc>
            </a:pPr>
            <a:endParaRPr lang="es-ES" sz="2177" dirty="0"/>
          </a:p>
          <a:p>
            <a:pPr>
              <a:lnSpc>
                <a:spcPct val="110000"/>
              </a:lnSpc>
            </a:pPr>
            <a:r>
              <a:rPr lang="es-ES" sz="2177" dirty="0"/>
              <a:t>Why can π</a:t>
            </a:r>
            <a:r>
              <a:rPr lang="es-ES" sz="2177" baseline="30000" dirty="0"/>
              <a:t>e</a:t>
            </a:r>
            <a:r>
              <a:rPr lang="es-ES" sz="2177" dirty="0"/>
              <a:t> =π=0 not be an equilibrium?</a:t>
            </a:r>
          </a:p>
          <a:p>
            <a:pPr>
              <a:lnSpc>
                <a:spcPct val="110000"/>
              </a:lnSpc>
            </a:pPr>
            <a:endParaRPr lang="es-ES" sz="2177" dirty="0"/>
          </a:p>
          <a:p>
            <a:pPr>
              <a:lnSpc>
                <a:spcPct val="110000"/>
              </a:lnSpc>
            </a:pPr>
            <a:r>
              <a:rPr lang="es-ES" sz="2177" dirty="0"/>
              <a:t>How can π</a:t>
            </a:r>
            <a:r>
              <a:rPr lang="es-ES" sz="2177" baseline="30000" dirty="0"/>
              <a:t>e</a:t>
            </a:r>
            <a:r>
              <a:rPr lang="es-ES" sz="2177" dirty="0"/>
              <a:t> =π=0 be achieved?</a:t>
            </a:r>
            <a:endParaRPr lang="en-US" sz="2177" dirty="0"/>
          </a:p>
        </p:txBody>
      </p:sp>
    </p:spTree>
    <p:extLst>
      <p:ext uri="{BB962C8B-B14F-4D97-AF65-F5344CB8AC3E}">
        <p14:creationId xmlns:p14="http://schemas.microsoft.com/office/powerpoint/2010/main" val="32912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27</a:t>
            </a:fld>
            <a:endParaRPr lang="de-DE" dirty="0"/>
          </a:p>
        </p:txBody>
      </p:sp>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Time Inconsistency Problem</a:t>
            </a:r>
          </a:p>
          <a:p>
            <a:endParaRPr lang="en-US" sz="3266" dirty="0">
              <a:solidFill>
                <a:sysClr val="windowText" lastClr="000000"/>
              </a:solidFill>
            </a:endParaRPr>
          </a:p>
        </p:txBody>
      </p:sp>
      <p:sp>
        <p:nvSpPr>
          <p:cNvPr id="9" name="Content Placeholder 2"/>
          <p:cNvSpPr txBox="1">
            <a:spLocks/>
          </p:cNvSpPr>
          <p:nvPr/>
        </p:nvSpPr>
        <p:spPr>
          <a:xfrm>
            <a:off x="1850364" y="1469475"/>
            <a:ext cx="8817637"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de-DE" sz="2177" dirty="0" err="1"/>
              <a:t>For</a:t>
            </a:r>
            <a:r>
              <a:rPr lang="de-DE" sz="2177" dirty="0"/>
              <a:t> </a:t>
            </a:r>
            <a:r>
              <a:rPr lang="de-DE" sz="2177" dirty="0" err="1"/>
              <a:t>simplicity</a:t>
            </a:r>
            <a:r>
              <a:rPr lang="de-DE" sz="2177" dirty="0"/>
              <a:t> </a:t>
            </a:r>
            <a:r>
              <a:rPr lang="de-DE" sz="2177" dirty="0" err="1"/>
              <a:t>assume</a:t>
            </a:r>
            <a:r>
              <a:rPr lang="de-DE" sz="2177" dirty="0"/>
              <a:t> </a:t>
            </a:r>
            <a:r>
              <a:rPr lang="pt-BR" sz="2177" dirty="0"/>
              <a:t>π*=0</a:t>
            </a:r>
            <a:endParaRPr lang="de-DE" sz="2177" dirty="0"/>
          </a:p>
          <a:p>
            <a:pPr>
              <a:lnSpc>
                <a:spcPct val="110000"/>
              </a:lnSpc>
            </a:pPr>
            <a:endParaRPr lang="de-DE" sz="2177" dirty="0"/>
          </a:p>
          <a:p>
            <a:pPr>
              <a:lnSpc>
                <a:spcPct val="110000"/>
              </a:lnSpc>
            </a:pPr>
            <a:r>
              <a:rPr lang="de-DE" sz="2177" dirty="0" err="1"/>
              <a:t>Calculate</a:t>
            </a:r>
            <a:r>
              <a:rPr lang="de-DE" sz="2177" dirty="0"/>
              <a:t> Inflation </a:t>
            </a:r>
            <a:r>
              <a:rPr lang="de-DE" sz="2177" dirty="0" err="1"/>
              <a:t>and</a:t>
            </a:r>
            <a:r>
              <a:rPr lang="de-DE" sz="2177" dirty="0"/>
              <a:t> </a:t>
            </a:r>
            <a:r>
              <a:rPr lang="de-DE" sz="2177" dirty="0" err="1"/>
              <a:t>Social</a:t>
            </a:r>
            <a:r>
              <a:rPr lang="de-DE" sz="2177" dirty="0"/>
              <a:t> </a:t>
            </a:r>
            <a:r>
              <a:rPr lang="de-DE" sz="2177" dirty="0" err="1"/>
              <a:t>losses</a:t>
            </a:r>
            <a:r>
              <a:rPr lang="de-DE" sz="2177" dirty="0"/>
              <a:t> </a:t>
            </a:r>
            <a:r>
              <a:rPr lang="de-DE" sz="2177" dirty="0" err="1"/>
              <a:t>under</a:t>
            </a:r>
            <a:r>
              <a:rPr lang="de-DE" sz="2177" dirty="0"/>
              <a:t> rational </a:t>
            </a:r>
            <a:r>
              <a:rPr lang="de-DE" sz="2177" dirty="0" err="1"/>
              <a:t>expectations</a:t>
            </a:r>
            <a:r>
              <a:rPr lang="de-DE" sz="2177" dirty="0"/>
              <a:t> </a:t>
            </a:r>
            <a:r>
              <a:rPr lang="de-DE" sz="2177" dirty="0" err="1"/>
              <a:t>and</a:t>
            </a:r>
            <a:r>
              <a:rPr lang="de-DE" sz="2177" dirty="0"/>
              <a:t> </a:t>
            </a:r>
            <a:r>
              <a:rPr lang="de-DE" sz="2177" dirty="0" err="1"/>
              <a:t>compare</a:t>
            </a:r>
            <a:r>
              <a:rPr lang="de-DE" sz="2177" dirty="0"/>
              <a:t> </a:t>
            </a:r>
            <a:r>
              <a:rPr lang="de-DE" sz="2177" dirty="0" err="1"/>
              <a:t>this</a:t>
            </a:r>
            <a:r>
              <a:rPr lang="de-DE" sz="2177" dirty="0"/>
              <a:t> </a:t>
            </a:r>
            <a:r>
              <a:rPr lang="de-DE" sz="2177" dirty="0" err="1"/>
              <a:t>with</a:t>
            </a:r>
            <a:r>
              <a:rPr lang="de-DE" sz="2177" dirty="0"/>
              <a:t> </a:t>
            </a:r>
            <a:r>
              <a:rPr lang="es-ES" sz="2177" dirty="0"/>
              <a:t>π</a:t>
            </a:r>
            <a:r>
              <a:rPr lang="es-ES" sz="2177" baseline="30000" dirty="0"/>
              <a:t>e</a:t>
            </a:r>
            <a:r>
              <a:rPr lang="es-ES" sz="2177" dirty="0"/>
              <a:t> =π=0 </a:t>
            </a:r>
          </a:p>
          <a:p>
            <a:pPr>
              <a:lnSpc>
                <a:spcPct val="110000"/>
              </a:lnSpc>
            </a:pPr>
            <a:endParaRPr lang="es-ES" sz="2177" dirty="0"/>
          </a:p>
          <a:p>
            <a:pPr>
              <a:lnSpc>
                <a:spcPct val="110000"/>
              </a:lnSpc>
            </a:pPr>
            <a:r>
              <a:rPr lang="es-ES" sz="2177" dirty="0"/>
              <a:t>Why can π</a:t>
            </a:r>
            <a:r>
              <a:rPr lang="es-ES" sz="2177" baseline="30000" dirty="0"/>
              <a:t>e</a:t>
            </a:r>
            <a:r>
              <a:rPr lang="es-ES" sz="2177" dirty="0"/>
              <a:t> =π=0 not be an equilibrium?</a:t>
            </a:r>
          </a:p>
          <a:p>
            <a:pPr>
              <a:lnSpc>
                <a:spcPct val="110000"/>
              </a:lnSpc>
            </a:pPr>
            <a:endParaRPr lang="es-ES" sz="2177" dirty="0"/>
          </a:p>
          <a:p>
            <a:pPr>
              <a:lnSpc>
                <a:spcPct val="110000"/>
              </a:lnSpc>
            </a:pPr>
            <a:r>
              <a:rPr lang="es-ES" sz="2177" dirty="0"/>
              <a:t>How can π</a:t>
            </a:r>
            <a:r>
              <a:rPr lang="es-ES" sz="2177" baseline="30000" dirty="0"/>
              <a:t>e</a:t>
            </a:r>
            <a:r>
              <a:rPr lang="es-ES" sz="2177" dirty="0"/>
              <a:t> =π=0 be achieved?</a:t>
            </a:r>
            <a:endParaRPr lang="en-US" sz="2177" dirty="0"/>
          </a:p>
        </p:txBody>
      </p:sp>
    </p:spTree>
    <p:extLst>
      <p:ext uri="{BB962C8B-B14F-4D97-AF65-F5344CB8AC3E}">
        <p14:creationId xmlns:p14="http://schemas.microsoft.com/office/powerpoint/2010/main" val="1240582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 </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88290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a:t>
            </a:r>
            <a:endParaRPr lang="en-US" sz="3266" dirty="0">
              <a:solidFill>
                <a:sysClr val="windowText" lastClr="000000"/>
              </a:solidFill>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8422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6">
            <a:extLst>
              <a:ext uri="{FF2B5EF4-FFF2-40B4-BE49-F238E27FC236}">
                <a16:creationId xmlns:a16="http://schemas.microsoft.com/office/drawing/2014/main" id="{4F1E71C5-CE2D-4B45-84FB-CEC9EB5CC46B}"/>
              </a:ext>
            </a:extLst>
          </p:cNvPr>
          <p:cNvCxnSpPr>
            <a:cxnSpLocks/>
          </p:cNvCxnSpPr>
          <p:nvPr/>
        </p:nvCxnSpPr>
        <p:spPr>
          <a:xfrm flipV="1">
            <a:off x="2360428" y="1196753"/>
            <a:ext cx="0" cy="38588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7">
            <a:extLst>
              <a:ext uri="{FF2B5EF4-FFF2-40B4-BE49-F238E27FC236}">
                <a16:creationId xmlns:a16="http://schemas.microsoft.com/office/drawing/2014/main" id="{EE98CAD5-07A8-4A9A-B8EC-8A4E0DBF6AF5}"/>
              </a:ext>
            </a:extLst>
          </p:cNvPr>
          <p:cNvCxnSpPr>
            <a:cxnSpLocks/>
          </p:cNvCxnSpPr>
          <p:nvPr/>
        </p:nvCxnSpPr>
        <p:spPr>
          <a:xfrm>
            <a:off x="2360428" y="5055567"/>
            <a:ext cx="46716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601D5DB8-B682-4D58-83EE-FC5AF274826A}"/>
              </a:ext>
            </a:extLst>
          </p:cNvPr>
          <p:cNvSpPr txBox="1"/>
          <p:nvPr/>
        </p:nvSpPr>
        <p:spPr>
          <a:xfrm>
            <a:off x="2066048" y="1300120"/>
            <a:ext cx="269626" cy="461665"/>
          </a:xfrm>
          <a:prstGeom prst="rect">
            <a:avLst/>
          </a:prstGeom>
          <a:noFill/>
        </p:spPr>
        <p:txBody>
          <a:bodyPr wrap="none" rtlCol="0">
            <a:spAutoFit/>
          </a:bodyPr>
          <a:lstStyle/>
          <a:p>
            <a:r>
              <a:rPr lang="de-DE" sz="2400" dirty="0"/>
              <a:t>i</a:t>
            </a:r>
          </a:p>
        </p:txBody>
      </p:sp>
      <p:sp>
        <p:nvSpPr>
          <p:cNvPr id="15" name="Textfeld 14">
            <a:extLst>
              <a:ext uri="{FF2B5EF4-FFF2-40B4-BE49-F238E27FC236}">
                <a16:creationId xmlns:a16="http://schemas.microsoft.com/office/drawing/2014/main" id="{E702ED9C-0B81-467A-9DC9-8F4AF50064C6}"/>
              </a:ext>
            </a:extLst>
          </p:cNvPr>
          <p:cNvSpPr txBox="1"/>
          <p:nvPr/>
        </p:nvSpPr>
        <p:spPr>
          <a:xfrm flipH="1">
            <a:off x="6600056" y="5157189"/>
            <a:ext cx="288032" cy="461665"/>
          </a:xfrm>
          <a:prstGeom prst="rect">
            <a:avLst/>
          </a:prstGeom>
          <a:noFill/>
        </p:spPr>
        <p:txBody>
          <a:bodyPr wrap="square" rtlCol="0">
            <a:spAutoFit/>
          </a:bodyPr>
          <a:lstStyle/>
          <a:p>
            <a:r>
              <a:rPr lang="de-DE" sz="2400" dirty="0"/>
              <a:t>Y</a:t>
            </a:r>
          </a:p>
        </p:txBody>
      </p:sp>
      <p:cxnSp>
        <p:nvCxnSpPr>
          <p:cNvPr id="16" name="Gerade Verbindung 20">
            <a:extLst>
              <a:ext uri="{FF2B5EF4-FFF2-40B4-BE49-F238E27FC236}">
                <a16:creationId xmlns:a16="http://schemas.microsoft.com/office/drawing/2014/main" id="{44D294D3-E947-469F-A26F-57063DC629CC}"/>
              </a:ext>
            </a:extLst>
          </p:cNvPr>
          <p:cNvCxnSpPr>
            <a:cxnSpLocks/>
          </p:cNvCxnSpPr>
          <p:nvPr/>
        </p:nvCxnSpPr>
        <p:spPr>
          <a:xfrm>
            <a:off x="2711624" y="3212976"/>
            <a:ext cx="38884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 Verbindung 20">
            <a:extLst>
              <a:ext uri="{FF2B5EF4-FFF2-40B4-BE49-F238E27FC236}">
                <a16:creationId xmlns:a16="http://schemas.microsoft.com/office/drawing/2014/main" id="{1A3A7077-E4E9-4E8C-9DBC-FA7BF1B09855}"/>
              </a:ext>
            </a:extLst>
          </p:cNvPr>
          <p:cNvCxnSpPr>
            <a:cxnSpLocks/>
          </p:cNvCxnSpPr>
          <p:nvPr/>
        </p:nvCxnSpPr>
        <p:spPr>
          <a:xfrm flipV="1">
            <a:off x="2711624" y="1484785"/>
            <a:ext cx="3600400" cy="309403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Gerade Verbindung 20">
            <a:extLst>
              <a:ext uri="{FF2B5EF4-FFF2-40B4-BE49-F238E27FC236}">
                <a16:creationId xmlns:a16="http://schemas.microsoft.com/office/drawing/2014/main" id="{90F24AE6-1C97-40F6-B0F7-45BDDF82586C}"/>
              </a:ext>
            </a:extLst>
          </p:cNvPr>
          <p:cNvCxnSpPr>
            <a:cxnSpLocks/>
          </p:cNvCxnSpPr>
          <p:nvPr/>
        </p:nvCxnSpPr>
        <p:spPr>
          <a:xfrm>
            <a:off x="2711624" y="1973340"/>
            <a:ext cx="3367722" cy="270709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6DCE574B-9F5E-441F-9272-0D39DDBAEF13}"/>
              </a:ext>
            </a:extLst>
          </p:cNvPr>
          <p:cNvSpPr txBox="1"/>
          <p:nvPr/>
        </p:nvSpPr>
        <p:spPr>
          <a:xfrm>
            <a:off x="5393803" y="1208555"/>
            <a:ext cx="685543" cy="461665"/>
          </a:xfrm>
          <a:prstGeom prst="rect">
            <a:avLst/>
          </a:prstGeom>
          <a:noFill/>
        </p:spPr>
        <p:txBody>
          <a:bodyPr wrap="square" rtlCol="0">
            <a:spAutoFit/>
          </a:bodyPr>
          <a:lstStyle/>
          <a:p>
            <a:r>
              <a:rPr lang="de-DE" sz="2400" b="1" dirty="0"/>
              <a:t>LM</a:t>
            </a:r>
            <a:endParaRPr lang="de-DE" dirty="0"/>
          </a:p>
        </p:txBody>
      </p:sp>
      <p:sp>
        <p:nvSpPr>
          <p:cNvPr id="19" name="Textfeld 18">
            <a:extLst>
              <a:ext uri="{FF2B5EF4-FFF2-40B4-BE49-F238E27FC236}">
                <a16:creationId xmlns:a16="http://schemas.microsoft.com/office/drawing/2014/main" id="{92DBB1F9-B431-4F61-87A0-7E92C8CE3C30}"/>
              </a:ext>
            </a:extLst>
          </p:cNvPr>
          <p:cNvSpPr txBox="1"/>
          <p:nvPr/>
        </p:nvSpPr>
        <p:spPr>
          <a:xfrm>
            <a:off x="3014629" y="1724735"/>
            <a:ext cx="629458" cy="461665"/>
          </a:xfrm>
          <a:prstGeom prst="rect">
            <a:avLst/>
          </a:prstGeom>
          <a:noFill/>
        </p:spPr>
        <p:txBody>
          <a:bodyPr wrap="square" rtlCol="0">
            <a:spAutoFit/>
          </a:bodyPr>
          <a:lstStyle/>
          <a:p>
            <a:r>
              <a:rPr lang="de-DE" sz="2400" b="1" dirty="0"/>
              <a:t>IS</a:t>
            </a:r>
            <a:endParaRPr lang="de-DE" dirty="0"/>
          </a:p>
        </p:txBody>
      </p:sp>
      <p:sp>
        <p:nvSpPr>
          <p:cNvPr id="21" name="Textfeld 20">
            <a:extLst>
              <a:ext uri="{FF2B5EF4-FFF2-40B4-BE49-F238E27FC236}">
                <a16:creationId xmlns:a16="http://schemas.microsoft.com/office/drawing/2014/main" id="{FB80FE54-13C4-4201-9BE6-E01731F0E3EC}"/>
              </a:ext>
            </a:extLst>
          </p:cNvPr>
          <p:cNvSpPr txBox="1"/>
          <p:nvPr/>
        </p:nvSpPr>
        <p:spPr>
          <a:xfrm>
            <a:off x="6039923" y="2727492"/>
            <a:ext cx="629458" cy="461665"/>
          </a:xfrm>
          <a:prstGeom prst="rect">
            <a:avLst/>
          </a:prstGeom>
          <a:noFill/>
        </p:spPr>
        <p:txBody>
          <a:bodyPr wrap="square" rtlCol="0">
            <a:spAutoFit/>
          </a:bodyPr>
          <a:lstStyle/>
          <a:p>
            <a:r>
              <a:rPr lang="de-DE" sz="2400" b="1"/>
              <a:t>ZZ</a:t>
            </a:r>
            <a:endParaRPr lang="de-DE" dirty="0"/>
          </a:p>
        </p:txBody>
      </p:sp>
      <p:sp>
        <p:nvSpPr>
          <p:cNvPr id="22" name="Textfeld 21">
            <a:extLst>
              <a:ext uri="{FF2B5EF4-FFF2-40B4-BE49-F238E27FC236}">
                <a16:creationId xmlns:a16="http://schemas.microsoft.com/office/drawing/2014/main" id="{EF293199-CCCB-48F8-9AF0-AD335267F7C9}"/>
              </a:ext>
            </a:extLst>
          </p:cNvPr>
          <p:cNvSpPr txBox="1"/>
          <p:nvPr/>
        </p:nvSpPr>
        <p:spPr>
          <a:xfrm>
            <a:off x="6942439" y="1692214"/>
            <a:ext cx="3725562" cy="1938992"/>
          </a:xfrm>
          <a:prstGeom prst="rect">
            <a:avLst/>
          </a:prstGeom>
          <a:noFill/>
        </p:spPr>
        <p:txBody>
          <a:bodyPr wrap="square" rtlCol="0">
            <a:spAutoFit/>
          </a:bodyPr>
          <a:lstStyle/>
          <a:p>
            <a:pPr algn="ctr"/>
            <a:r>
              <a:rPr lang="de-DE" sz="2400" dirty="0" err="1"/>
              <a:t>Simultanous</a:t>
            </a:r>
            <a:r>
              <a:rPr lang="de-DE" sz="2400" dirty="0"/>
              <a:t> </a:t>
            </a:r>
            <a:r>
              <a:rPr lang="de-DE" sz="2400" dirty="0" err="1"/>
              <a:t>equilibrium</a:t>
            </a:r>
            <a:r>
              <a:rPr lang="de-DE" sz="2400" dirty="0"/>
              <a:t> on</a:t>
            </a:r>
          </a:p>
          <a:p>
            <a:pPr algn="ctr"/>
            <a:endParaRPr lang="de-DE" sz="2400" dirty="0"/>
          </a:p>
          <a:p>
            <a:pPr algn="ctr"/>
            <a:r>
              <a:rPr lang="de-DE" sz="2400" dirty="0"/>
              <a:t>external and </a:t>
            </a:r>
          </a:p>
          <a:p>
            <a:pPr algn="ctr"/>
            <a:endParaRPr lang="de-DE" sz="2400" dirty="0"/>
          </a:p>
          <a:p>
            <a:pPr algn="ctr"/>
            <a:r>
              <a:rPr lang="de-DE" sz="2400" dirty="0"/>
              <a:t>internal </a:t>
            </a:r>
            <a:r>
              <a:rPr lang="de-DE" sz="2400" dirty="0" err="1"/>
              <a:t>markets</a:t>
            </a:r>
            <a:endParaRPr lang="de-DE" sz="2400" dirty="0"/>
          </a:p>
        </p:txBody>
      </p:sp>
      <p:sp>
        <p:nvSpPr>
          <p:cNvPr id="23" name="Textfeld 22">
            <a:extLst>
              <a:ext uri="{FF2B5EF4-FFF2-40B4-BE49-F238E27FC236}">
                <a16:creationId xmlns:a16="http://schemas.microsoft.com/office/drawing/2014/main" id="{39CD7946-3F1E-4EE2-AC73-8691F0B59E57}"/>
              </a:ext>
            </a:extLst>
          </p:cNvPr>
          <p:cNvSpPr txBox="1"/>
          <p:nvPr/>
        </p:nvSpPr>
        <p:spPr>
          <a:xfrm>
            <a:off x="2061764" y="2980411"/>
            <a:ext cx="408947" cy="461665"/>
          </a:xfrm>
          <a:prstGeom prst="rect">
            <a:avLst/>
          </a:prstGeom>
          <a:noFill/>
        </p:spPr>
        <p:txBody>
          <a:bodyPr wrap="square" rtlCol="0">
            <a:spAutoFit/>
          </a:bodyPr>
          <a:lstStyle/>
          <a:p>
            <a:r>
              <a:rPr lang="de-DE" sz="2400" dirty="0"/>
              <a:t>i</a:t>
            </a:r>
            <a:r>
              <a:rPr lang="de-DE" sz="2400" baseline="-25000" dirty="0"/>
              <a:t>0</a:t>
            </a:r>
          </a:p>
        </p:txBody>
      </p:sp>
      <p:sp>
        <p:nvSpPr>
          <p:cNvPr id="24" name="Textfeld 23">
            <a:extLst>
              <a:ext uri="{FF2B5EF4-FFF2-40B4-BE49-F238E27FC236}">
                <a16:creationId xmlns:a16="http://schemas.microsoft.com/office/drawing/2014/main" id="{87E47731-6891-4B6E-BA9F-A6655B808EA4}"/>
              </a:ext>
            </a:extLst>
          </p:cNvPr>
          <p:cNvSpPr txBox="1"/>
          <p:nvPr/>
        </p:nvSpPr>
        <p:spPr>
          <a:xfrm>
            <a:off x="4160189" y="5140066"/>
            <a:ext cx="517939" cy="461665"/>
          </a:xfrm>
          <a:prstGeom prst="rect">
            <a:avLst/>
          </a:prstGeom>
          <a:noFill/>
        </p:spPr>
        <p:txBody>
          <a:bodyPr wrap="square" rtlCol="0">
            <a:spAutoFit/>
          </a:bodyPr>
          <a:lstStyle/>
          <a:p>
            <a:r>
              <a:rPr lang="de-DE" sz="2400" dirty="0"/>
              <a:t>Y</a:t>
            </a:r>
            <a:r>
              <a:rPr lang="de-DE" sz="2400" baseline="-25000" dirty="0"/>
              <a:t>0</a:t>
            </a:r>
          </a:p>
        </p:txBody>
      </p:sp>
      <p:sp>
        <p:nvSpPr>
          <p:cNvPr id="27" name="Textfeld 26">
            <a:extLst>
              <a:ext uri="{FF2B5EF4-FFF2-40B4-BE49-F238E27FC236}">
                <a16:creationId xmlns:a16="http://schemas.microsoft.com/office/drawing/2014/main" id="{2122EEBB-C6E9-40BC-9075-1E4CF3F6B519}"/>
              </a:ext>
            </a:extLst>
          </p:cNvPr>
          <p:cNvSpPr txBox="1"/>
          <p:nvPr/>
        </p:nvSpPr>
        <p:spPr>
          <a:xfrm>
            <a:off x="2279576" y="33655"/>
            <a:ext cx="6751532" cy="523220"/>
          </a:xfrm>
          <a:prstGeom prst="rect">
            <a:avLst/>
          </a:prstGeom>
          <a:noFill/>
        </p:spPr>
        <p:txBody>
          <a:bodyPr wrap="square" rtlCol="0">
            <a:spAutoFit/>
          </a:bodyPr>
          <a:lstStyle/>
          <a:p>
            <a:pPr algn="ctr"/>
            <a:r>
              <a:rPr lang="de-DE" sz="2800" b="1" dirty="0"/>
              <a:t>General </a:t>
            </a:r>
            <a:r>
              <a:rPr lang="de-DE" sz="2800" b="1" dirty="0" err="1"/>
              <a:t>equlibrium</a:t>
            </a:r>
            <a:endParaRPr lang="de-DE" sz="2800" b="1" dirty="0"/>
          </a:p>
        </p:txBody>
      </p:sp>
      <p:cxnSp>
        <p:nvCxnSpPr>
          <p:cNvPr id="4" name="Gerader Verbinder 3">
            <a:extLst>
              <a:ext uri="{FF2B5EF4-FFF2-40B4-BE49-F238E27FC236}">
                <a16:creationId xmlns:a16="http://schemas.microsoft.com/office/drawing/2014/main" id="{0BF23451-1CE8-4C2E-B9C7-BE06209FCC45}"/>
              </a:ext>
            </a:extLst>
          </p:cNvPr>
          <p:cNvCxnSpPr>
            <a:stCxn id="23" idx="3"/>
          </p:cNvCxnSpPr>
          <p:nvPr/>
        </p:nvCxnSpPr>
        <p:spPr>
          <a:xfrm>
            <a:off x="2470710" y="3211243"/>
            <a:ext cx="1825090" cy="25554"/>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A310AF2-8A3D-4377-914D-EAA3AC3C662A}"/>
              </a:ext>
            </a:extLst>
          </p:cNvPr>
          <p:cNvCxnSpPr>
            <a:cxnSpLocks/>
          </p:cNvCxnSpPr>
          <p:nvPr/>
        </p:nvCxnSpPr>
        <p:spPr>
          <a:xfrm flipV="1">
            <a:off x="4320690" y="3238531"/>
            <a:ext cx="0" cy="1817036"/>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802AD2F2-5426-1596-FC77-9CD8E72FB0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5764594E-B797-42FF-A5E9-B23EB9FA4356}"/>
                  </a:ext>
                </a:extLst>
              </p14:cNvPr>
              <p14:cNvContentPartPr/>
              <p14:nvPr/>
            </p14:nvContentPartPr>
            <p14:xfrm>
              <a:off x="6698099" y="1227211"/>
              <a:ext cx="4731480" cy="2823120"/>
            </p14:xfrm>
          </p:contentPart>
        </mc:Choice>
        <mc:Fallback xmlns="">
          <p:pic>
            <p:nvPicPr>
              <p:cNvPr id="3" name="Freihand 2">
                <a:extLst>
                  <a:ext uri="{FF2B5EF4-FFF2-40B4-BE49-F238E27FC236}">
                    <a16:creationId xmlns:a16="http://schemas.microsoft.com/office/drawing/2014/main" id="{5764594E-B797-42FF-A5E9-B23EB9FA4356}"/>
                  </a:ext>
                </a:extLst>
              </p:cNvPr>
              <p:cNvPicPr/>
              <p:nvPr/>
            </p:nvPicPr>
            <p:blipFill>
              <a:blip r:embed="rId3"/>
              <a:stretch>
                <a:fillRect/>
              </a:stretch>
            </p:blipFill>
            <p:spPr>
              <a:xfrm>
                <a:off x="6693779" y="1222891"/>
                <a:ext cx="4740120" cy="2831760"/>
              </a:xfrm>
              <a:prstGeom prst="rect">
                <a:avLst/>
              </a:prstGeom>
            </p:spPr>
          </p:pic>
        </mc:Fallback>
      </mc:AlternateContent>
      <p:grpSp>
        <p:nvGrpSpPr>
          <p:cNvPr id="46" name="Gruppieren 45">
            <a:extLst>
              <a:ext uri="{FF2B5EF4-FFF2-40B4-BE49-F238E27FC236}">
                <a16:creationId xmlns:a16="http://schemas.microsoft.com/office/drawing/2014/main" id="{4DD16CD7-C7EB-4047-BFD1-1FBA0B912671}"/>
              </a:ext>
            </a:extLst>
          </p:cNvPr>
          <p:cNvGrpSpPr/>
          <p:nvPr/>
        </p:nvGrpSpPr>
        <p:grpSpPr>
          <a:xfrm>
            <a:off x="3460619" y="966571"/>
            <a:ext cx="1284120" cy="928440"/>
            <a:chOff x="3460619" y="966571"/>
            <a:chExt cx="1284120" cy="928440"/>
          </a:xfrm>
        </p:grpSpPr>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1743318E-37DC-4C79-8A92-F6CAB16B4279}"/>
                    </a:ext>
                  </a:extLst>
                </p14:cNvPr>
                <p14:cNvContentPartPr/>
                <p14:nvPr/>
              </p14:nvContentPartPr>
              <p14:xfrm>
                <a:off x="3514619" y="1717171"/>
                <a:ext cx="115560" cy="134280"/>
              </p14:xfrm>
            </p:contentPart>
          </mc:Choice>
          <mc:Fallback>
            <p:pic>
              <p:nvPicPr>
                <p:cNvPr id="5" name="Freihand 4">
                  <a:extLst>
                    <a:ext uri="{FF2B5EF4-FFF2-40B4-BE49-F238E27FC236}">
                      <a16:creationId xmlns:a16="http://schemas.microsoft.com/office/drawing/2014/main" id="{1743318E-37DC-4C79-8A92-F6CAB16B4279}"/>
                    </a:ext>
                  </a:extLst>
                </p:cNvPr>
                <p:cNvPicPr/>
                <p:nvPr/>
              </p:nvPicPr>
              <p:blipFill>
                <a:blip r:embed="rId5"/>
                <a:stretch>
                  <a:fillRect/>
                </a:stretch>
              </p:blipFill>
              <p:spPr>
                <a:xfrm>
                  <a:off x="3510299" y="1712851"/>
                  <a:ext cx="124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AAC548BD-F802-4A41-B5A2-AA2D571B8AAE}"/>
                    </a:ext>
                  </a:extLst>
                </p14:cNvPr>
                <p14:cNvContentPartPr/>
                <p14:nvPr/>
              </p14:nvContentPartPr>
              <p14:xfrm>
                <a:off x="3523259" y="1749571"/>
                <a:ext cx="166320" cy="145440"/>
              </p14:xfrm>
            </p:contentPart>
          </mc:Choice>
          <mc:Fallback>
            <p:pic>
              <p:nvPicPr>
                <p:cNvPr id="6" name="Freihand 5">
                  <a:extLst>
                    <a:ext uri="{FF2B5EF4-FFF2-40B4-BE49-F238E27FC236}">
                      <a16:creationId xmlns:a16="http://schemas.microsoft.com/office/drawing/2014/main" id="{AAC548BD-F802-4A41-B5A2-AA2D571B8AAE}"/>
                    </a:ext>
                  </a:extLst>
                </p:cNvPr>
                <p:cNvPicPr/>
                <p:nvPr/>
              </p:nvPicPr>
              <p:blipFill>
                <a:blip r:embed="rId7"/>
                <a:stretch>
                  <a:fillRect/>
                </a:stretch>
              </p:blipFill>
              <p:spPr>
                <a:xfrm>
                  <a:off x="3518939" y="1745251"/>
                  <a:ext cx="174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7F9A9CA7-6F59-4660-94B9-2356CEB10C13}"/>
                    </a:ext>
                  </a:extLst>
                </p14:cNvPr>
                <p14:cNvContentPartPr/>
                <p14:nvPr/>
              </p14:nvContentPartPr>
              <p14:xfrm>
                <a:off x="3460619" y="1587571"/>
                <a:ext cx="129960" cy="180000"/>
              </p14:xfrm>
            </p:contentPart>
          </mc:Choice>
          <mc:Fallback>
            <p:pic>
              <p:nvPicPr>
                <p:cNvPr id="7" name="Freihand 6">
                  <a:extLst>
                    <a:ext uri="{FF2B5EF4-FFF2-40B4-BE49-F238E27FC236}">
                      <a16:creationId xmlns:a16="http://schemas.microsoft.com/office/drawing/2014/main" id="{7F9A9CA7-6F59-4660-94B9-2356CEB10C13}"/>
                    </a:ext>
                  </a:extLst>
                </p:cNvPr>
                <p:cNvPicPr/>
                <p:nvPr/>
              </p:nvPicPr>
              <p:blipFill>
                <a:blip r:embed="rId9"/>
                <a:stretch>
                  <a:fillRect/>
                </a:stretch>
              </p:blipFill>
              <p:spPr>
                <a:xfrm>
                  <a:off x="3456299" y="1583251"/>
                  <a:ext cx="138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DA4C3F10-5607-4058-AFCE-637A7375108E}"/>
                    </a:ext>
                  </a:extLst>
                </p14:cNvPr>
                <p14:cNvContentPartPr/>
                <p14:nvPr/>
              </p14:nvContentPartPr>
              <p14:xfrm>
                <a:off x="3666179" y="1625371"/>
                <a:ext cx="166320" cy="206640"/>
              </p14:xfrm>
            </p:contentPart>
          </mc:Choice>
          <mc:Fallback>
            <p:pic>
              <p:nvPicPr>
                <p:cNvPr id="8" name="Freihand 7">
                  <a:extLst>
                    <a:ext uri="{FF2B5EF4-FFF2-40B4-BE49-F238E27FC236}">
                      <a16:creationId xmlns:a16="http://schemas.microsoft.com/office/drawing/2014/main" id="{DA4C3F10-5607-4058-AFCE-637A7375108E}"/>
                    </a:ext>
                  </a:extLst>
                </p:cNvPr>
                <p:cNvPicPr/>
                <p:nvPr/>
              </p:nvPicPr>
              <p:blipFill>
                <a:blip r:embed="rId11"/>
                <a:stretch>
                  <a:fillRect/>
                </a:stretch>
              </p:blipFill>
              <p:spPr>
                <a:xfrm>
                  <a:off x="3661859" y="1621051"/>
                  <a:ext cx="1749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9E1BB462-9A32-494B-94E4-F085928960FD}"/>
                    </a:ext>
                  </a:extLst>
                </p14:cNvPr>
                <p14:cNvContentPartPr/>
                <p14:nvPr/>
              </p14:nvContentPartPr>
              <p14:xfrm>
                <a:off x="3785339" y="1556611"/>
                <a:ext cx="69840" cy="93600"/>
              </p14:xfrm>
            </p:contentPart>
          </mc:Choice>
          <mc:Fallback>
            <p:pic>
              <p:nvPicPr>
                <p:cNvPr id="9" name="Freihand 8">
                  <a:extLst>
                    <a:ext uri="{FF2B5EF4-FFF2-40B4-BE49-F238E27FC236}">
                      <a16:creationId xmlns:a16="http://schemas.microsoft.com/office/drawing/2014/main" id="{9E1BB462-9A32-494B-94E4-F085928960FD}"/>
                    </a:ext>
                  </a:extLst>
                </p:cNvPr>
                <p:cNvPicPr/>
                <p:nvPr/>
              </p:nvPicPr>
              <p:blipFill>
                <a:blip r:embed="rId13"/>
                <a:stretch>
                  <a:fillRect/>
                </a:stretch>
              </p:blipFill>
              <p:spPr>
                <a:xfrm>
                  <a:off x="3781019" y="1552291"/>
                  <a:ext cx="78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F1BAC3F7-AA21-4598-874A-5AD8AECA1F85}"/>
                    </a:ext>
                  </a:extLst>
                </p14:cNvPr>
                <p14:cNvContentPartPr/>
                <p14:nvPr/>
              </p14:nvContentPartPr>
              <p14:xfrm>
                <a:off x="3880019" y="1508371"/>
                <a:ext cx="57240" cy="90360"/>
              </p14:xfrm>
            </p:contentPart>
          </mc:Choice>
          <mc:Fallback>
            <p:pic>
              <p:nvPicPr>
                <p:cNvPr id="13" name="Freihand 12">
                  <a:extLst>
                    <a:ext uri="{FF2B5EF4-FFF2-40B4-BE49-F238E27FC236}">
                      <a16:creationId xmlns:a16="http://schemas.microsoft.com/office/drawing/2014/main" id="{F1BAC3F7-AA21-4598-874A-5AD8AECA1F85}"/>
                    </a:ext>
                  </a:extLst>
                </p:cNvPr>
                <p:cNvPicPr/>
                <p:nvPr/>
              </p:nvPicPr>
              <p:blipFill>
                <a:blip r:embed="rId15"/>
                <a:stretch>
                  <a:fillRect/>
                </a:stretch>
              </p:blipFill>
              <p:spPr>
                <a:xfrm>
                  <a:off x="3875699" y="1504051"/>
                  <a:ext cx="65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4A939387-26B9-4BEA-8334-88E17775BCFA}"/>
                    </a:ext>
                  </a:extLst>
                </p14:cNvPr>
                <p14:cNvContentPartPr/>
                <p14:nvPr/>
              </p14:nvContentPartPr>
              <p14:xfrm>
                <a:off x="3970379" y="1349251"/>
                <a:ext cx="198000" cy="168480"/>
              </p14:xfrm>
            </p:contentPart>
          </mc:Choice>
          <mc:Fallback>
            <p:pic>
              <p:nvPicPr>
                <p:cNvPr id="14" name="Freihand 13">
                  <a:extLst>
                    <a:ext uri="{FF2B5EF4-FFF2-40B4-BE49-F238E27FC236}">
                      <a16:creationId xmlns:a16="http://schemas.microsoft.com/office/drawing/2014/main" id="{4A939387-26B9-4BEA-8334-88E17775BCFA}"/>
                    </a:ext>
                  </a:extLst>
                </p:cNvPr>
                <p:cNvPicPr/>
                <p:nvPr/>
              </p:nvPicPr>
              <p:blipFill>
                <a:blip r:embed="rId17"/>
                <a:stretch>
                  <a:fillRect/>
                </a:stretch>
              </p:blipFill>
              <p:spPr>
                <a:xfrm>
                  <a:off x="3966059" y="1344931"/>
                  <a:ext cx="206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173568B0-10A9-4A1B-AC92-FF1843DBA46B}"/>
                    </a:ext>
                  </a:extLst>
                </p14:cNvPr>
                <p14:cNvContentPartPr/>
                <p14:nvPr/>
              </p14:nvContentPartPr>
              <p14:xfrm>
                <a:off x="4273859" y="1189051"/>
                <a:ext cx="183600" cy="138960"/>
              </p14:xfrm>
            </p:contentPart>
          </mc:Choice>
          <mc:Fallback>
            <p:pic>
              <p:nvPicPr>
                <p:cNvPr id="25" name="Freihand 24">
                  <a:extLst>
                    <a:ext uri="{FF2B5EF4-FFF2-40B4-BE49-F238E27FC236}">
                      <a16:creationId xmlns:a16="http://schemas.microsoft.com/office/drawing/2014/main" id="{173568B0-10A9-4A1B-AC92-FF1843DBA46B}"/>
                    </a:ext>
                  </a:extLst>
                </p:cNvPr>
                <p:cNvPicPr/>
                <p:nvPr/>
              </p:nvPicPr>
              <p:blipFill>
                <a:blip r:embed="rId19"/>
                <a:stretch>
                  <a:fillRect/>
                </a:stretch>
              </p:blipFill>
              <p:spPr>
                <a:xfrm>
                  <a:off x="4269539" y="1184731"/>
                  <a:ext cx="192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Freihand 25">
                  <a:extLst>
                    <a:ext uri="{FF2B5EF4-FFF2-40B4-BE49-F238E27FC236}">
                      <a16:creationId xmlns:a16="http://schemas.microsoft.com/office/drawing/2014/main" id="{CE811DD9-0468-45EB-AF0F-6A5D13DEE19E}"/>
                    </a:ext>
                  </a:extLst>
                </p14:cNvPr>
                <p14:cNvContentPartPr/>
                <p14:nvPr/>
              </p14:nvContentPartPr>
              <p14:xfrm>
                <a:off x="4463579" y="1063051"/>
                <a:ext cx="74880" cy="135000"/>
              </p14:xfrm>
            </p:contentPart>
          </mc:Choice>
          <mc:Fallback>
            <p:pic>
              <p:nvPicPr>
                <p:cNvPr id="26" name="Freihand 25">
                  <a:extLst>
                    <a:ext uri="{FF2B5EF4-FFF2-40B4-BE49-F238E27FC236}">
                      <a16:creationId xmlns:a16="http://schemas.microsoft.com/office/drawing/2014/main" id="{CE811DD9-0468-45EB-AF0F-6A5D13DEE19E}"/>
                    </a:ext>
                  </a:extLst>
                </p:cNvPr>
                <p:cNvPicPr/>
                <p:nvPr/>
              </p:nvPicPr>
              <p:blipFill>
                <a:blip r:embed="rId21"/>
                <a:stretch>
                  <a:fillRect/>
                </a:stretch>
              </p:blipFill>
              <p:spPr>
                <a:xfrm>
                  <a:off x="4459259" y="1058731"/>
                  <a:ext cx="83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509001DF-1A6E-424D-9A76-50F71F857737}"/>
                    </a:ext>
                  </a:extLst>
                </p14:cNvPr>
                <p14:cNvContentPartPr/>
                <p14:nvPr/>
              </p14:nvContentPartPr>
              <p14:xfrm>
                <a:off x="4533779" y="974851"/>
                <a:ext cx="71640" cy="135000"/>
              </p14:xfrm>
            </p:contentPart>
          </mc:Choice>
          <mc:Fallback>
            <p:pic>
              <p:nvPicPr>
                <p:cNvPr id="29" name="Freihand 28">
                  <a:extLst>
                    <a:ext uri="{FF2B5EF4-FFF2-40B4-BE49-F238E27FC236}">
                      <a16:creationId xmlns:a16="http://schemas.microsoft.com/office/drawing/2014/main" id="{509001DF-1A6E-424D-9A76-50F71F857737}"/>
                    </a:ext>
                  </a:extLst>
                </p:cNvPr>
                <p:cNvPicPr/>
                <p:nvPr/>
              </p:nvPicPr>
              <p:blipFill>
                <a:blip r:embed="rId23"/>
                <a:stretch>
                  <a:fillRect/>
                </a:stretch>
              </p:blipFill>
              <p:spPr>
                <a:xfrm>
                  <a:off x="4529459" y="970531"/>
                  <a:ext cx="80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Freihand 29">
                  <a:extLst>
                    <a:ext uri="{FF2B5EF4-FFF2-40B4-BE49-F238E27FC236}">
                      <a16:creationId xmlns:a16="http://schemas.microsoft.com/office/drawing/2014/main" id="{207ECCF7-E07A-4DEC-9B56-1B7C520C4985}"/>
                    </a:ext>
                  </a:extLst>
                </p14:cNvPr>
                <p14:cNvContentPartPr/>
                <p14:nvPr/>
              </p14:nvContentPartPr>
              <p14:xfrm>
                <a:off x="4601099" y="1064851"/>
                <a:ext cx="45720" cy="15120"/>
              </p14:xfrm>
            </p:contentPart>
          </mc:Choice>
          <mc:Fallback>
            <p:pic>
              <p:nvPicPr>
                <p:cNvPr id="30" name="Freihand 29">
                  <a:extLst>
                    <a:ext uri="{FF2B5EF4-FFF2-40B4-BE49-F238E27FC236}">
                      <a16:creationId xmlns:a16="http://schemas.microsoft.com/office/drawing/2014/main" id="{207ECCF7-E07A-4DEC-9B56-1B7C520C4985}"/>
                    </a:ext>
                  </a:extLst>
                </p:cNvPr>
                <p:cNvPicPr/>
                <p:nvPr/>
              </p:nvPicPr>
              <p:blipFill>
                <a:blip r:embed="rId25"/>
                <a:stretch>
                  <a:fillRect/>
                </a:stretch>
              </p:blipFill>
              <p:spPr>
                <a:xfrm>
                  <a:off x="4596779" y="1060531"/>
                  <a:ext cx="543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Freihand 30">
                  <a:extLst>
                    <a:ext uri="{FF2B5EF4-FFF2-40B4-BE49-F238E27FC236}">
                      <a16:creationId xmlns:a16="http://schemas.microsoft.com/office/drawing/2014/main" id="{C622D792-6DE2-414F-92F6-DD4C183CA927}"/>
                    </a:ext>
                  </a:extLst>
                </p14:cNvPr>
                <p14:cNvContentPartPr/>
                <p14:nvPr/>
              </p14:nvContentPartPr>
              <p14:xfrm>
                <a:off x="4665179" y="966571"/>
                <a:ext cx="79560" cy="83160"/>
              </p14:xfrm>
            </p:contentPart>
          </mc:Choice>
          <mc:Fallback>
            <p:pic>
              <p:nvPicPr>
                <p:cNvPr id="31" name="Freihand 30">
                  <a:extLst>
                    <a:ext uri="{FF2B5EF4-FFF2-40B4-BE49-F238E27FC236}">
                      <a16:creationId xmlns:a16="http://schemas.microsoft.com/office/drawing/2014/main" id="{C622D792-6DE2-414F-92F6-DD4C183CA927}"/>
                    </a:ext>
                  </a:extLst>
                </p:cNvPr>
                <p:cNvPicPr/>
                <p:nvPr/>
              </p:nvPicPr>
              <p:blipFill>
                <a:blip r:embed="rId27"/>
                <a:stretch>
                  <a:fillRect/>
                </a:stretch>
              </p:blipFill>
              <p:spPr>
                <a:xfrm>
                  <a:off x="4660859" y="962251"/>
                  <a:ext cx="88200" cy="91800"/>
                </a:xfrm>
                <a:prstGeom prst="rect">
                  <a:avLst/>
                </a:prstGeom>
              </p:spPr>
            </p:pic>
          </mc:Fallback>
        </mc:AlternateContent>
      </p:grpSp>
      <p:grpSp>
        <p:nvGrpSpPr>
          <p:cNvPr id="63" name="Gruppieren 62">
            <a:extLst>
              <a:ext uri="{FF2B5EF4-FFF2-40B4-BE49-F238E27FC236}">
                <a16:creationId xmlns:a16="http://schemas.microsoft.com/office/drawing/2014/main" id="{5ABCD914-6245-49AB-9672-C4FF3CBB2733}"/>
              </a:ext>
            </a:extLst>
          </p:cNvPr>
          <p:cNvGrpSpPr/>
          <p:nvPr/>
        </p:nvGrpSpPr>
        <p:grpSpPr>
          <a:xfrm>
            <a:off x="6027779" y="2525011"/>
            <a:ext cx="251640" cy="141480"/>
            <a:chOff x="6027779" y="2525011"/>
            <a:chExt cx="251640" cy="141480"/>
          </a:xfrm>
        </p:grpSpPr>
        <mc:AlternateContent xmlns:mc="http://schemas.openxmlformats.org/markup-compatibility/2006">
          <mc:Choice xmlns:p14="http://schemas.microsoft.com/office/powerpoint/2010/main" Requires="p14">
            <p:contentPart p14:bwMode="auto" r:id="rId28">
              <p14:nvContentPartPr>
                <p14:cNvPr id="47" name="Freihand 46">
                  <a:extLst>
                    <a:ext uri="{FF2B5EF4-FFF2-40B4-BE49-F238E27FC236}">
                      <a16:creationId xmlns:a16="http://schemas.microsoft.com/office/drawing/2014/main" id="{E01FA82D-F57B-4169-AE26-CE656EAE02A4}"/>
                    </a:ext>
                  </a:extLst>
                </p14:cNvPr>
                <p14:cNvContentPartPr/>
                <p14:nvPr/>
              </p14:nvContentPartPr>
              <p14:xfrm>
                <a:off x="6223979" y="2527171"/>
                <a:ext cx="55440" cy="108360"/>
              </p14:xfrm>
            </p:contentPart>
          </mc:Choice>
          <mc:Fallback>
            <p:pic>
              <p:nvPicPr>
                <p:cNvPr id="47" name="Freihand 46">
                  <a:extLst>
                    <a:ext uri="{FF2B5EF4-FFF2-40B4-BE49-F238E27FC236}">
                      <a16:creationId xmlns:a16="http://schemas.microsoft.com/office/drawing/2014/main" id="{E01FA82D-F57B-4169-AE26-CE656EAE02A4}"/>
                    </a:ext>
                  </a:extLst>
                </p:cNvPr>
                <p:cNvPicPr/>
                <p:nvPr/>
              </p:nvPicPr>
              <p:blipFill>
                <a:blip r:embed="rId29"/>
                <a:stretch>
                  <a:fillRect/>
                </a:stretch>
              </p:blipFill>
              <p:spPr>
                <a:xfrm>
                  <a:off x="6219659" y="2522851"/>
                  <a:ext cx="64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8" name="Freihand 47">
                  <a:extLst>
                    <a:ext uri="{FF2B5EF4-FFF2-40B4-BE49-F238E27FC236}">
                      <a16:creationId xmlns:a16="http://schemas.microsoft.com/office/drawing/2014/main" id="{97482812-D4A8-4838-BE24-E9F1BF2AB5EB}"/>
                    </a:ext>
                  </a:extLst>
                </p14:cNvPr>
                <p14:cNvContentPartPr/>
                <p14:nvPr/>
              </p14:nvContentPartPr>
              <p14:xfrm>
                <a:off x="6027779" y="2525011"/>
                <a:ext cx="128880" cy="141480"/>
              </p14:xfrm>
            </p:contentPart>
          </mc:Choice>
          <mc:Fallback>
            <p:pic>
              <p:nvPicPr>
                <p:cNvPr id="48" name="Freihand 47">
                  <a:extLst>
                    <a:ext uri="{FF2B5EF4-FFF2-40B4-BE49-F238E27FC236}">
                      <a16:creationId xmlns:a16="http://schemas.microsoft.com/office/drawing/2014/main" id="{97482812-D4A8-4838-BE24-E9F1BF2AB5EB}"/>
                    </a:ext>
                  </a:extLst>
                </p:cNvPr>
                <p:cNvPicPr/>
                <p:nvPr/>
              </p:nvPicPr>
              <p:blipFill>
                <a:blip r:embed="rId31"/>
                <a:stretch>
                  <a:fillRect/>
                </a:stretch>
              </p:blipFill>
              <p:spPr>
                <a:xfrm>
                  <a:off x="6023459" y="2520691"/>
                  <a:ext cx="137520" cy="150120"/>
                </a:xfrm>
                <a:prstGeom prst="rect">
                  <a:avLst/>
                </a:prstGeom>
              </p:spPr>
            </p:pic>
          </mc:Fallback>
        </mc:AlternateContent>
      </p:grpSp>
      <p:grpSp>
        <p:nvGrpSpPr>
          <p:cNvPr id="62" name="Gruppieren 61">
            <a:extLst>
              <a:ext uri="{FF2B5EF4-FFF2-40B4-BE49-F238E27FC236}">
                <a16:creationId xmlns:a16="http://schemas.microsoft.com/office/drawing/2014/main" id="{121DAB16-BEDC-4C5B-99EF-FA5D2E1AF4F8}"/>
              </a:ext>
            </a:extLst>
          </p:cNvPr>
          <p:cNvGrpSpPr/>
          <p:nvPr/>
        </p:nvGrpSpPr>
        <p:grpSpPr>
          <a:xfrm>
            <a:off x="6142259" y="304891"/>
            <a:ext cx="1704960" cy="2109240"/>
            <a:chOff x="6142259" y="304891"/>
            <a:chExt cx="1704960" cy="2109240"/>
          </a:xfrm>
        </p:grpSpPr>
        <mc:AlternateContent xmlns:mc="http://schemas.openxmlformats.org/markup-compatibility/2006">
          <mc:Choice xmlns:p14="http://schemas.microsoft.com/office/powerpoint/2010/main" Requires="p14">
            <p:contentPart p14:bwMode="auto" r:id="rId32">
              <p14:nvContentPartPr>
                <p14:cNvPr id="32" name="Freihand 31">
                  <a:extLst>
                    <a:ext uri="{FF2B5EF4-FFF2-40B4-BE49-F238E27FC236}">
                      <a16:creationId xmlns:a16="http://schemas.microsoft.com/office/drawing/2014/main" id="{D1429566-8B0E-454C-9BDD-EDF0B4F1981E}"/>
                    </a:ext>
                  </a:extLst>
                </p14:cNvPr>
                <p14:cNvContentPartPr/>
                <p14:nvPr/>
              </p14:nvContentPartPr>
              <p14:xfrm>
                <a:off x="6188339" y="1173571"/>
                <a:ext cx="147600" cy="127440"/>
              </p14:xfrm>
            </p:contentPart>
          </mc:Choice>
          <mc:Fallback>
            <p:pic>
              <p:nvPicPr>
                <p:cNvPr id="32" name="Freihand 31">
                  <a:extLst>
                    <a:ext uri="{FF2B5EF4-FFF2-40B4-BE49-F238E27FC236}">
                      <a16:creationId xmlns:a16="http://schemas.microsoft.com/office/drawing/2014/main" id="{D1429566-8B0E-454C-9BDD-EDF0B4F1981E}"/>
                    </a:ext>
                  </a:extLst>
                </p:cNvPr>
                <p:cNvPicPr/>
                <p:nvPr/>
              </p:nvPicPr>
              <p:blipFill>
                <a:blip r:embed="rId33"/>
                <a:stretch>
                  <a:fillRect/>
                </a:stretch>
              </p:blipFill>
              <p:spPr>
                <a:xfrm>
                  <a:off x="6184019" y="1169251"/>
                  <a:ext cx="156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3" name="Freihand 32">
                  <a:extLst>
                    <a:ext uri="{FF2B5EF4-FFF2-40B4-BE49-F238E27FC236}">
                      <a16:creationId xmlns:a16="http://schemas.microsoft.com/office/drawing/2014/main" id="{D7B4B15A-6ED6-4BE9-BEB9-1B6133B43013}"/>
                    </a:ext>
                  </a:extLst>
                </p14:cNvPr>
                <p14:cNvContentPartPr/>
                <p14:nvPr/>
              </p14:nvContentPartPr>
              <p14:xfrm>
                <a:off x="6159179" y="1270771"/>
                <a:ext cx="153360" cy="138960"/>
              </p14:xfrm>
            </p:contentPart>
          </mc:Choice>
          <mc:Fallback>
            <p:pic>
              <p:nvPicPr>
                <p:cNvPr id="33" name="Freihand 32">
                  <a:extLst>
                    <a:ext uri="{FF2B5EF4-FFF2-40B4-BE49-F238E27FC236}">
                      <a16:creationId xmlns:a16="http://schemas.microsoft.com/office/drawing/2014/main" id="{D7B4B15A-6ED6-4BE9-BEB9-1B6133B43013}"/>
                    </a:ext>
                  </a:extLst>
                </p:cNvPr>
                <p:cNvPicPr/>
                <p:nvPr/>
              </p:nvPicPr>
              <p:blipFill>
                <a:blip r:embed="rId35"/>
                <a:stretch>
                  <a:fillRect/>
                </a:stretch>
              </p:blipFill>
              <p:spPr>
                <a:xfrm>
                  <a:off x="6154859" y="1266451"/>
                  <a:ext cx="162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4" name="Freihand 33">
                  <a:extLst>
                    <a:ext uri="{FF2B5EF4-FFF2-40B4-BE49-F238E27FC236}">
                      <a16:creationId xmlns:a16="http://schemas.microsoft.com/office/drawing/2014/main" id="{2D1BCD68-6A7C-4685-B31B-0F599376068C}"/>
                    </a:ext>
                  </a:extLst>
                </p14:cNvPr>
                <p14:cNvContentPartPr/>
                <p14:nvPr/>
              </p14:nvContentPartPr>
              <p14:xfrm>
                <a:off x="6160259" y="1063051"/>
                <a:ext cx="146160" cy="192600"/>
              </p14:xfrm>
            </p:contentPart>
          </mc:Choice>
          <mc:Fallback>
            <p:pic>
              <p:nvPicPr>
                <p:cNvPr id="34" name="Freihand 33">
                  <a:extLst>
                    <a:ext uri="{FF2B5EF4-FFF2-40B4-BE49-F238E27FC236}">
                      <a16:creationId xmlns:a16="http://schemas.microsoft.com/office/drawing/2014/main" id="{2D1BCD68-6A7C-4685-B31B-0F599376068C}"/>
                    </a:ext>
                  </a:extLst>
                </p:cNvPr>
                <p:cNvPicPr/>
                <p:nvPr/>
              </p:nvPicPr>
              <p:blipFill>
                <a:blip r:embed="rId37"/>
                <a:stretch>
                  <a:fillRect/>
                </a:stretch>
              </p:blipFill>
              <p:spPr>
                <a:xfrm>
                  <a:off x="6155939" y="1058731"/>
                  <a:ext cx="154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5" name="Freihand 34">
                  <a:extLst>
                    <a:ext uri="{FF2B5EF4-FFF2-40B4-BE49-F238E27FC236}">
                      <a16:creationId xmlns:a16="http://schemas.microsoft.com/office/drawing/2014/main" id="{C19CC1E1-86E9-4504-9854-445513CC7A91}"/>
                    </a:ext>
                  </a:extLst>
                </p14:cNvPr>
                <p14:cNvContentPartPr/>
                <p14:nvPr/>
              </p14:nvContentPartPr>
              <p14:xfrm>
                <a:off x="6432779" y="1017331"/>
                <a:ext cx="218880" cy="124560"/>
              </p14:xfrm>
            </p:contentPart>
          </mc:Choice>
          <mc:Fallback>
            <p:pic>
              <p:nvPicPr>
                <p:cNvPr id="35" name="Freihand 34">
                  <a:extLst>
                    <a:ext uri="{FF2B5EF4-FFF2-40B4-BE49-F238E27FC236}">
                      <a16:creationId xmlns:a16="http://schemas.microsoft.com/office/drawing/2014/main" id="{C19CC1E1-86E9-4504-9854-445513CC7A91}"/>
                    </a:ext>
                  </a:extLst>
                </p:cNvPr>
                <p:cNvPicPr/>
                <p:nvPr/>
              </p:nvPicPr>
              <p:blipFill>
                <a:blip r:embed="rId39"/>
                <a:stretch>
                  <a:fillRect/>
                </a:stretch>
              </p:blipFill>
              <p:spPr>
                <a:xfrm>
                  <a:off x="6428459" y="1013011"/>
                  <a:ext cx="227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6" name="Freihand 35">
                  <a:extLst>
                    <a:ext uri="{FF2B5EF4-FFF2-40B4-BE49-F238E27FC236}">
                      <a16:creationId xmlns:a16="http://schemas.microsoft.com/office/drawing/2014/main" id="{BCF606EE-8522-4024-9DFF-693791C64AD1}"/>
                    </a:ext>
                  </a:extLst>
                </p14:cNvPr>
                <p14:cNvContentPartPr/>
                <p14:nvPr/>
              </p14:nvContentPartPr>
              <p14:xfrm>
                <a:off x="6672539" y="887371"/>
                <a:ext cx="188640" cy="115920"/>
              </p14:xfrm>
            </p:contentPart>
          </mc:Choice>
          <mc:Fallback>
            <p:pic>
              <p:nvPicPr>
                <p:cNvPr id="36" name="Freihand 35">
                  <a:extLst>
                    <a:ext uri="{FF2B5EF4-FFF2-40B4-BE49-F238E27FC236}">
                      <a16:creationId xmlns:a16="http://schemas.microsoft.com/office/drawing/2014/main" id="{BCF606EE-8522-4024-9DFF-693791C64AD1}"/>
                    </a:ext>
                  </a:extLst>
                </p:cNvPr>
                <p:cNvPicPr/>
                <p:nvPr/>
              </p:nvPicPr>
              <p:blipFill>
                <a:blip r:embed="rId41"/>
                <a:stretch>
                  <a:fillRect/>
                </a:stretch>
              </p:blipFill>
              <p:spPr>
                <a:xfrm>
                  <a:off x="6668219" y="883051"/>
                  <a:ext cx="197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7" name="Freihand 36">
                  <a:extLst>
                    <a:ext uri="{FF2B5EF4-FFF2-40B4-BE49-F238E27FC236}">
                      <a16:creationId xmlns:a16="http://schemas.microsoft.com/office/drawing/2014/main" id="{2FBE6C5E-2ACE-44F4-9E9D-43C843C699D7}"/>
                    </a:ext>
                  </a:extLst>
                </p14:cNvPr>
                <p14:cNvContentPartPr/>
                <p14:nvPr/>
              </p14:nvContentPartPr>
              <p14:xfrm>
                <a:off x="6964139" y="849571"/>
                <a:ext cx="360" cy="360"/>
              </p14:xfrm>
            </p:contentPart>
          </mc:Choice>
          <mc:Fallback>
            <p:pic>
              <p:nvPicPr>
                <p:cNvPr id="37" name="Freihand 36">
                  <a:extLst>
                    <a:ext uri="{FF2B5EF4-FFF2-40B4-BE49-F238E27FC236}">
                      <a16:creationId xmlns:a16="http://schemas.microsoft.com/office/drawing/2014/main" id="{2FBE6C5E-2ACE-44F4-9E9D-43C843C699D7}"/>
                    </a:ext>
                  </a:extLst>
                </p:cNvPr>
                <p:cNvPicPr/>
                <p:nvPr/>
              </p:nvPicPr>
              <p:blipFill>
                <a:blip r:embed="rId43"/>
                <a:stretch>
                  <a:fillRect/>
                </a:stretch>
              </p:blipFill>
              <p:spPr>
                <a:xfrm>
                  <a:off x="6959819" y="8452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8" name="Freihand 37">
                  <a:extLst>
                    <a:ext uri="{FF2B5EF4-FFF2-40B4-BE49-F238E27FC236}">
                      <a16:creationId xmlns:a16="http://schemas.microsoft.com/office/drawing/2014/main" id="{233537BD-04D3-4D6F-AE13-4ED596AA3DA2}"/>
                    </a:ext>
                  </a:extLst>
                </p14:cNvPr>
                <p14:cNvContentPartPr/>
                <p14:nvPr/>
              </p14:nvContentPartPr>
              <p14:xfrm>
                <a:off x="6905459" y="760291"/>
                <a:ext cx="196200" cy="240120"/>
              </p14:xfrm>
            </p:contentPart>
          </mc:Choice>
          <mc:Fallback>
            <p:pic>
              <p:nvPicPr>
                <p:cNvPr id="38" name="Freihand 37">
                  <a:extLst>
                    <a:ext uri="{FF2B5EF4-FFF2-40B4-BE49-F238E27FC236}">
                      <a16:creationId xmlns:a16="http://schemas.microsoft.com/office/drawing/2014/main" id="{233537BD-04D3-4D6F-AE13-4ED596AA3DA2}"/>
                    </a:ext>
                  </a:extLst>
                </p:cNvPr>
                <p:cNvPicPr/>
                <p:nvPr/>
              </p:nvPicPr>
              <p:blipFill>
                <a:blip r:embed="rId45"/>
                <a:stretch>
                  <a:fillRect/>
                </a:stretch>
              </p:blipFill>
              <p:spPr>
                <a:xfrm>
                  <a:off x="6901139" y="755971"/>
                  <a:ext cx="2048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Freihand 38">
                  <a:extLst>
                    <a:ext uri="{FF2B5EF4-FFF2-40B4-BE49-F238E27FC236}">
                      <a16:creationId xmlns:a16="http://schemas.microsoft.com/office/drawing/2014/main" id="{80F74312-529E-4E49-86B8-ED78E78162BD}"/>
                    </a:ext>
                  </a:extLst>
                </p14:cNvPr>
                <p14:cNvContentPartPr/>
                <p14:nvPr/>
              </p14:nvContentPartPr>
              <p14:xfrm>
                <a:off x="7244219" y="626371"/>
                <a:ext cx="185760" cy="110160"/>
              </p14:xfrm>
            </p:contentPart>
          </mc:Choice>
          <mc:Fallback>
            <p:pic>
              <p:nvPicPr>
                <p:cNvPr id="39" name="Freihand 38">
                  <a:extLst>
                    <a:ext uri="{FF2B5EF4-FFF2-40B4-BE49-F238E27FC236}">
                      <a16:creationId xmlns:a16="http://schemas.microsoft.com/office/drawing/2014/main" id="{80F74312-529E-4E49-86B8-ED78E78162BD}"/>
                    </a:ext>
                  </a:extLst>
                </p:cNvPr>
                <p:cNvPicPr/>
                <p:nvPr/>
              </p:nvPicPr>
              <p:blipFill>
                <a:blip r:embed="rId47"/>
                <a:stretch>
                  <a:fillRect/>
                </a:stretch>
              </p:blipFill>
              <p:spPr>
                <a:xfrm>
                  <a:off x="7239899" y="622051"/>
                  <a:ext cx="194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Freihand 39">
                  <a:extLst>
                    <a:ext uri="{FF2B5EF4-FFF2-40B4-BE49-F238E27FC236}">
                      <a16:creationId xmlns:a16="http://schemas.microsoft.com/office/drawing/2014/main" id="{DE07DE50-0904-4CB1-AB76-69B11E2BE226}"/>
                    </a:ext>
                  </a:extLst>
                </p14:cNvPr>
                <p14:cNvContentPartPr/>
                <p14:nvPr/>
              </p14:nvContentPartPr>
              <p14:xfrm>
                <a:off x="7442939" y="525211"/>
                <a:ext cx="92520" cy="103320"/>
              </p14:xfrm>
            </p:contentPart>
          </mc:Choice>
          <mc:Fallback>
            <p:pic>
              <p:nvPicPr>
                <p:cNvPr id="40" name="Freihand 39">
                  <a:extLst>
                    <a:ext uri="{FF2B5EF4-FFF2-40B4-BE49-F238E27FC236}">
                      <a16:creationId xmlns:a16="http://schemas.microsoft.com/office/drawing/2014/main" id="{DE07DE50-0904-4CB1-AB76-69B11E2BE226}"/>
                    </a:ext>
                  </a:extLst>
                </p:cNvPr>
                <p:cNvPicPr/>
                <p:nvPr/>
              </p:nvPicPr>
              <p:blipFill>
                <a:blip r:embed="rId49"/>
                <a:stretch>
                  <a:fillRect/>
                </a:stretch>
              </p:blipFill>
              <p:spPr>
                <a:xfrm>
                  <a:off x="7438619" y="520891"/>
                  <a:ext cx="101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Freihand 40">
                  <a:extLst>
                    <a:ext uri="{FF2B5EF4-FFF2-40B4-BE49-F238E27FC236}">
                      <a16:creationId xmlns:a16="http://schemas.microsoft.com/office/drawing/2014/main" id="{833B032A-B9CA-4DBE-B1BF-D50E284A3238}"/>
                    </a:ext>
                  </a:extLst>
                </p14:cNvPr>
                <p14:cNvContentPartPr/>
                <p14:nvPr/>
              </p14:nvContentPartPr>
              <p14:xfrm>
                <a:off x="7546979" y="398131"/>
                <a:ext cx="96480" cy="165600"/>
              </p14:xfrm>
            </p:contentPart>
          </mc:Choice>
          <mc:Fallback>
            <p:pic>
              <p:nvPicPr>
                <p:cNvPr id="41" name="Freihand 40">
                  <a:extLst>
                    <a:ext uri="{FF2B5EF4-FFF2-40B4-BE49-F238E27FC236}">
                      <a16:creationId xmlns:a16="http://schemas.microsoft.com/office/drawing/2014/main" id="{833B032A-B9CA-4DBE-B1BF-D50E284A3238}"/>
                    </a:ext>
                  </a:extLst>
                </p:cNvPr>
                <p:cNvPicPr/>
                <p:nvPr/>
              </p:nvPicPr>
              <p:blipFill>
                <a:blip r:embed="rId51"/>
                <a:stretch>
                  <a:fillRect/>
                </a:stretch>
              </p:blipFill>
              <p:spPr>
                <a:xfrm>
                  <a:off x="7542659" y="393811"/>
                  <a:ext cx="105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Freihand 41">
                  <a:extLst>
                    <a:ext uri="{FF2B5EF4-FFF2-40B4-BE49-F238E27FC236}">
                      <a16:creationId xmlns:a16="http://schemas.microsoft.com/office/drawing/2014/main" id="{1A758214-5717-47F2-8D25-E7697553CB4E}"/>
                    </a:ext>
                  </a:extLst>
                </p14:cNvPr>
                <p14:cNvContentPartPr/>
                <p14:nvPr/>
              </p14:nvContentPartPr>
              <p14:xfrm>
                <a:off x="7621499" y="511171"/>
                <a:ext cx="56880" cy="23760"/>
              </p14:xfrm>
            </p:contentPart>
          </mc:Choice>
          <mc:Fallback>
            <p:pic>
              <p:nvPicPr>
                <p:cNvPr id="42" name="Freihand 41">
                  <a:extLst>
                    <a:ext uri="{FF2B5EF4-FFF2-40B4-BE49-F238E27FC236}">
                      <a16:creationId xmlns:a16="http://schemas.microsoft.com/office/drawing/2014/main" id="{1A758214-5717-47F2-8D25-E7697553CB4E}"/>
                    </a:ext>
                  </a:extLst>
                </p:cNvPr>
                <p:cNvPicPr/>
                <p:nvPr/>
              </p:nvPicPr>
              <p:blipFill>
                <a:blip r:embed="rId53"/>
                <a:stretch>
                  <a:fillRect/>
                </a:stretch>
              </p:blipFill>
              <p:spPr>
                <a:xfrm>
                  <a:off x="7617179" y="506851"/>
                  <a:ext cx="655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Freihand 42">
                  <a:extLst>
                    <a:ext uri="{FF2B5EF4-FFF2-40B4-BE49-F238E27FC236}">
                      <a16:creationId xmlns:a16="http://schemas.microsoft.com/office/drawing/2014/main" id="{D66F5F72-FEF4-48BD-8A14-5574C1640003}"/>
                    </a:ext>
                  </a:extLst>
                </p14:cNvPr>
                <p14:cNvContentPartPr/>
                <p14:nvPr/>
              </p14:nvContentPartPr>
              <p14:xfrm>
                <a:off x="7674779" y="433411"/>
                <a:ext cx="117720" cy="98640"/>
              </p14:xfrm>
            </p:contentPart>
          </mc:Choice>
          <mc:Fallback>
            <p:pic>
              <p:nvPicPr>
                <p:cNvPr id="43" name="Freihand 42">
                  <a:extLst>
                    <a:ext uri="{FF2B5EF4-FFF2-40B4-BE49-F238E27FC236}">
                      <a16:creationId xmlns:a16="http://schemas.microsoft.com/office/drawing/2014/main" id="{D66F5F72-FEF4-48BD-8A14-5574C1640003}"/>
                    </a:ext>
                  </a:extLst>
                </p:cNvPr>
                <p:cNvPicPr/>
                <p:nvPr/>
              </p:nvPicPr>
              <p:blipFill>
                <a:blip r:embed="rId55"/>
                <a:stretch>
                  <a:fillRect/>
                </a:stretch>
              </p:blipFill>
              <p:spPr>
                <a:xfrm>
                  <a:off x="7670459" y="429091"/>
                  <a:ext cx="126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Freihand 43">
                  <a:extLst>
                    <a:ext uri="{FF2B5EF4-FFF2-40B4-BE49-F238E27FC236}">
                      <a16:creationId xmlns:a16="http://schemas.microsoft.com/office/drawing/2014/main" id="{53E5A4CD-B856-4FC8-9FE9-43EBE3FDFD8A}"/>
                    </a:ext>
                  </a:extLst>
                </p14:cNvPr>
                <p14:cNvContentPartPr/>
                <p14:nvPr/>
              </p14:nvContentPartPr>
              <p14:xfrm>
                <a:off x="7738499" y="304891"/>
                <a:ext cx="108720" cy="191520"/>
              </p14:xfrm>
            </p:contentPart>
          </mc:Choice>
          <mc:Fallback>
            <p:pic>
              <p:nvPicPr>
                <p:cNvPr id="44" name="Freihand 43">
                  <a:extLst>
                    <a:ext uri="{FF2B5EF4-FFF2-40B4-BE49-F238E27FC236}">
                      <a16:creationId xmlns:a16="http://schemas.microsoft.com/office/drawing/2014/main" id="{53E5A4CD-B856-4FC8-9FE9-43EBE3FDFD8A}"/>
                    </a:ext>
                  </a:extLst>
                </p:cNvPr>
                <p:cNvPicPr/>
                <p:nvPr/>
              </p:nvPicPr>
              <p:blipFill>
                <a:blip r:embed="rId57"/>
                <a:stretch>
                  <a:fillRect/>
                </a:stretch>
              </p:blipFill>
              <p:spPr>
                <a:xfrm>
                  <a:off x="7734179" y="300571"/>
                  <a:ext cx="117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 name="Freihand 48">
                  <a:extLst>
                    <a:ext uri="{FF2B5EF4-FFF2-40B4-BE49-F238E27FC236}">
                      <a16:creationId xmlns:a16="http://schemas.microsoft.com/office/drawing/2014/main" id="{922AAC93-8F79-4CD5-9DCE-C2E5EC3AFE08}"/>
                    </a:ext>
                  </a:extLst>
                </p14:cNvPr>
                <p14:cNvContentPartPr/>
                <p14:nvPr/>
              </p14:nvContentPartPr>
              <p14:xfrm>
                <a:off x="6142259" y="2293531"/>
                <a:ext cx="110880" cy="120600"/>
              </p14:xfrm>
            </p:contentPart>
          </mc:Choice>
          <mc:Fallback>
            <p:pic>
              <p:nvPicPr>
                <p:cNvPr id="49" name="Freihand 48">
                  <a:extLst>
                    <a:ext uri="{FF2B5EF4-FFF2-40B4-BE49-F238E27FC236}">
                      <a16:creationId xmlns:a16="http://schemas.microsoft.com/office/drawing/2014/main" id="{922AAC93-8F79-4CD5-9DCE-C2E5EC3AFE08}"/>
                    </a:ext>
                  </a:extLst>
                </p:cNvPr>
                <p:cNvPicPr/>
                <p:nvPr/>
              </p:nvPicPr>
              <p:blipFill>
                <a:blip r:embed="rId59"/>
                <a:stretch>
                  <a:fillRect/>
                </a:stretch>
              </p:blipFill>
              <p:spPr>
                <a:xfrm>
                  <a:off x="6137939" y="2289211"/>
                  <a:ext cx="119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0" name="Freihand 49">
                  <a:extLst>
                    <a:ext uri="{FF2B5EF4-FFF2-40B4-BE49-F238E27FC236}">
                      <a16:creationId xmlns:a16="http://schemas.microsoft.com/office/drawing/2014/main" id="{689D5919-0E89-4B52-8A99-99EE81466101}"/>
                    </a:ext>
                  </a:extLst>
                </p14:cNvPr>
                <p14:cNvContentPartPr/>
                <p14:nvPr/>
              </p14:nvContentPartPr>
              <p14:xfrm>
                <a:off x="6236939" y="2237011"/>
                <a:ext cx="95400" cy="100440"/>
              </p14:xfrm>
            </p:contentPart>
          </mc:Choice>
          <mc:Fallback>
            <p:pic>
              <p:nvPicPr>
                <p:cNvPr id="50" name="Freihand 49">
                  <a:extLst>
                    <a:ext uri="{FF2B5EF4-FFF2-40B4-BE49-F238E27FC236}">
                      <a16:creationId xmlns:a16="http://schemas.microsoft.com/office/drawing/2014/main" id="{689D5919-0E89-4B52-8A99-99EE81466101}"/>
                    </a:ext>
                  </a:extLst>
                </p:cNvPr>
                <p:cNvPicPr/>
                <p:nvPr/>
              </p:nvPicPr>
              <p:blipFill>
                <a:blip r:embed="rId61"/>
                <a:stretch>
                  <a:fillRect/>
                </a:stretch>
              </p:blipFill>
              <p:spPr>
                <a:xfrm>
                  <a:off x="6232619" y="2232691"/>
                  <a:ext cx="104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 name="Freihand 50">
                  <a:extLst>
                    <a:ext uri="{FF2B5EF4-FFF2-40B4-BE49-F238E27FC236}">
                      <a16:creationId xmlns:a16="http://schemas.microsoft.com/office/drawing/2014/main" id="{0ACF77CD-7A71-4E1E-BFC0-D3EE9C7C9062}"/>
                    </a:ext>
                  </a:extLst>
                </p14:cNvPr>
                <p14:cNvContentPartPr/>
                <p14:nvPr/>
              </p14:nvContentPartPr>
              <p14:xfrm>
                <a:off x="6328019" y="2137291"/>
                <a:ext cx="29520" cy="117000"/>
              </p14:xfrm>
            </p:contentPart>
          </mc:Choice>
          <mc:Fallback>
            <p:pic>
              <p:nvPicPr>
                <p:cNvPr id="51" name="Freihand 50">
                  <a:extLst>
                    <a:ext uri="{FF2B5EF4-FFF2-40B4-BE49-F238E27FC236}">
                      <a16:creationId xmlns:a16="http://schemas.microsoft.com/office/drawing/2014/main" id="{0ACF77CD-7A71-4E1E-BFC0-D3EE9C7C9062}"/>
                    </a:ext>
                  </a:extLst>
                </p:cNvPr>
                <p:cNvPicPr/>
                <p:nvPr/>
              </p:nvPicPr>
              <p:blipFill>
                <a:blip r:embed="rId63"/>
                <a:stretch>
                  <a:fillRect/>
                </a:stretch>
              </p:blipFill>
              <p:spPr>
                <a:xfrm>
                  <a:off x="6323699" y="2132971"/>
                  <a:ext cx="38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 name="Freihand 51">
                  <a:extLst>
                    <a:ext uri="{FF2B5EF4-FFF2-40B4-BE49-F238E27FC236}">
                      <a16:creationId xmlns:a16="http://schemas.microsoft.com/office/drawing/2014/main" id="{507AFCD7-05A4-4092-99DC-EFBFF419F513}"/>
                    </a:ext>
                  </a:extLst>
                </p14:cNvPr>
                <p14:cNvContentPartPr/>
                <p14:nvPr/>
              </p14:nvContentPartPr>
              <p14:xfrm>
                <a:off x="6215699" y="2220811"/>
                <a:ext cx="30240" cy="135000"/>
              </p14:xfrm>
            </p:contentPart>
          </mc:Choice>
          <mc:Fallback>
            <p:pic>
              <p:nvPicPr>
                <p:cNvPr id="52" name="Freihand 51">
                  <a:extLst>
                    <a:ext uri="{FF2B5EF4-FFF2-40B4-BE49-F238E27FC236}">
                      <a16:creationId xmlns:a16="http://schemas.microsoft.com/office/drawing/2014/main" id="{507AFCD7-05A4-4092-99DC-EFBFF419F513}"/>
                    </a:ext>
                  </a:extLst>
                </p:cNvPr>
                <p:cNvPicPr/>
                <p:nvPr/>
              </p:nvPicPr>
              <p:blipFill>
                <a:blip r:embed="rId65"/>
                <a:stretch>
                  <a:fillRect/>
                </a:stretch>
              </p:blipFill>
              <p:spPr>
                <a:xfrm>
                  <a:off x="6211379" y="2216491"/>
                  <a:ext cx="38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3" name="Freihand 52">
                  <a:extLst>
                    <a:ext uri="{FF2B5EF4-FFF2-40B4-BE49-F238E27FC236}">
                      <a16:creationId xmlns:a16="http://schemas.microsoft.com/office/drawing/2014/main" id="{D1CDE24A-0236-45D9-B944-7865C0227439}"/>
                    </a:ext>
                  </a:extLst>
                </p14:cNvPr>
                <p14:cNvContentPartPr/>
                <p14:nvPr/>
              </p14:nvContentPartPr>
              <p14:xfrm>
                <a:off x="6193019" y="2281651"/>
                <a:ext cx="114480" cy="21960"/>
              </p14:xfrm>
            </p:contentPart>
          </mc:Choice>
          <mc:Fallback>
            <p:pic>
              <p:nvPicPr>
                <p:cNvPr id="53" name="Freihand 52">
                  <a:extLst>
                    <a:ext uri="{FF2B5EF4-FFF2-40B4-BE49-F238E27FC236}">
                      <a16:creationId xmlns:a16="http://schemas.microsoft.com/office/drawing/2014/main" id="{D1CDE24A-0236-45D9-B944-7865C0227439}"/>
                    </a:ext>
                  </a:extLst>
                </p:cNvPr>
                <p:cNvPicPr/>
                <p:nvPr/>
              </p:nvPicPr>
              <p:blipFill>
                <a:blip r:embed="rId67"/>
                <a:stretch>
                  <a:fillRect/>
                </a:stretch>
              </p:blipFill>
              <p:spPr>
                <a:xfrm>
                  <a:off x="6188699" y="2277331"/>
                  <a:ext cx="1231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4" name="Freihand 53">
                  <a:extLst>
                    <a:ext uri="{FF2B5EF4-FFF2-40B4-BE49-F238E27FC236}">
                      <a16:creationId xmlns:a16="http://schemas.microsoft.com/office/drawing/2014/main" id="{FBB670ED-22D9-4AFF-A4E8-BB8A6FEEBFBB}"/>
                    </a:ext>
                  </a:extLst>
                </p14:cNvPr>
                <p14:cNvContentPartPr/>
                <p14:nvPr/>
              </p14:nvContentPartPr>
              <p14:xfrm>
                <a:off x="6279059" y="1985731"/>
                <a:ext cx="323280" cy="290160"/>
              </p14:xfrm>
            </p:contentPart>
          </mc:Choice>
          <mc:Fallback>
            <p:pic>
              <p:nvPicPr>
                <p:cNvPr id="54" name="Freihand 53">
                  <a:extLst>
                    <a:ext uri="{FF2B5EF4-FFF2-40B4-BE49-F238E27FC236}">
                      <a16:creationId xmlns:a16="http://schemas.microsoft.com/office/drawing/2014/main" id="{FBB670ED-22D9-4AFF-A4E8-BB8A6FEEBFBB}"/>
                    </a:ext>
                  </a:extLst>
                </p:cNvPr>
                <p:cNvPicPr/>
                <p:nvPr/>
              </p:nvPicPr>
              <p:blipFill>
                <a:blip r:embed="rId69"/>
                <a:stretch>
                  <a:fillRect/>
                </a:stretch>
              </p:blipFill>
              <p:spPr>
                <a:xfrm>
                  <a:off x="6274739" y="1981411"/>
                  <a:ext cx="3319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5" name="Freihand 54">
                  <a:extLst>
                    <a:ext uri="{FF2B5EF4-FFF2-40B4-BE49-F238E27FC236}">
                      <a16:creationId xmlns:a16="http://schemas.microsoft.com/office/drawing/2014/main" id="{C1215A0C-585A-4542-94EE-08942995E319}"/>
                    </a:ext>
                  </a:extLst>
                </p14:cNvPr>
                <p14:cNvContentPartPr/>
                <p14:nvPr/>
              </p14:nvContentPartPr>
              <p14:xfrm>
                <a:off x="6637259" y="1841731"/>
                <a:ext cx="101160" cy="127800"/>
              </p14:xfrm>
            </p:contentPart>
          </mc:Choice>
          <mc:Fallback>
            <p:pic>
              <p:nvPicPr>
                <p:cNvPr id="55" name="Freihand 54">
                  <a:extLst>
                    <a:ext uri="{FF2B5EF4-FFF2-40B4-BE49-F238E27FC236}">
                      <a16:creationId xmlns:a16="http://schemas.microsoft.com/office/drawing/2014/main" id="{C1215A0C-585A-4542-94EE-08942995E319}"/>
                    </a:ext>
                  </a:extLst>
                </p:cNvPr>
                <p:cNvPicPr/>
                <p:nvPr/>
              </p:nvPicPr>
              <p:blipFill>
                <a:blip r:embed="rId71"/>
                <a:stretch>
                  <a:fillRect/>
                </a:stretch>
              </p:blipFill>
              <p:spPr>
                <a:xfrm>
                  <a:off x="6632939" y="1837411"/>
                  <a:ext cx="109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6" name="Freihand 55">
                  <a:extLst>
                    <a:ext uri="{FF2B5EF4-FFF2-40B4-BE49-F238E27FC236}">
                      <a16:creationId xmlns:a16="http://schemas.microsoft.com/office/drawing/2014/main" id="{59B30746-191F-46AB-8C71-732C5A8F34C1}"/>
                    </a:ext>
                  </a:extLst>
                </p14:cNvPr>
                <p14:cNvContentPartPr/>
                <p14:nvPr/>
              </p14:nvContentPartPr>
              <p14:xfrm>
                <a:off x="6715019" y="1713931"/>
                <a:ext cx="81000" cy="133560"/>
              </p14:xfrm>
            </p:contentPart>
          </mc:Choice>
          <mc:Fallback>
            <p:pic>
              <p:nvPicPr>
                <p:cNvPr id="56" name="Freihand 55">
                  <a:extLst>
                    <a:ext uri="{FF2B5EF4-FFF2-40B4-BE49-F238E27FC236}">
                      <a16:creationId xmlns:a16="http://schemas.microsoft.com/office/drawing/2014/main" id="{59B30746-191F-46AB-8C71-732C5A8F34C1}"/>
                    </a:ext>
                  </a:extLst>
                </p:cNvPr>
                <p:cNvPicPr/>
                <p:nvPr/>
              </p:nvPicPr>
              <p:blipFill>
                <a:blip r:embed="rId73"/>
                <a:stretch>
                  <a:fillRect/>
                </a:stretch>
              </p:blipFill>
              <p:spPr>
                <a:xfrm>
                  <a:off x="6710699" y="1709611"/>
                  <a:ext cx="896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C8A94BD7-5B49-4479-B781-955504580E41}"/>
                    </a:ext>
                  </a:extLst>
                </p14:cNvPr>
                <p14:cNvContentPartPr/>
                <p14:nvPr/>
              </p14:nvContentPartPr>
              <p14:xfrm>
                <a:off x="6812219" y="1523491"/>
                <a:ext cx="230040" cy="237240"/>
              </p14:xfrm>
            </p:contentPart>
          </mc:Choice>
          <mc:Fallback>
            <p:pic>
              <p:nvPicPr>
                <p:cNvPr id="57" name="Freihand 56">
                  <a:extLst>
                    <a:ext uri="{FF2B5EF4-FFF2-40B4-BE49-F238E27FC236}">
                      <a16:creationId xmlns:a16="http://schemas.microsoft.com/office/drawing/2014/main" id="{C8A94BD7-5B49-4479-B781-955504580E41}"/>
                    </a:ext>
                  </a:extLst>
                </p:cNvPr>
                <p:cNvPicPr/>
                <p:nvPr/>
              </p:nvPicPr>
              <p:blipFill>
                <a:blip r:embed="rId75"/>
                <a:stretch>
                  <a:fillRect/>
                </a:stretch>
              </p:blipFill>
              <p:spPr>
                <a:xfrm>
                  <a:off x="6807899" y="1519171"/>
                  <a:ext cx="2386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Freihand 57">
                  <a:extLst>
                    <a:ext uri="{FF2B5EF4-FFF2-40B4-BE49-F238E27FC236}">
                      <a16:creationId xmlns:a16="http://schemas.microsoft.com/office/drawing/2014/main" id="{2AD342F3-E68E-4F31-B5EC-BE384FC6A4BF}"/>
                    </a:ext>
                  </a:extLst>
                </p14:cNvPr>
                <p14:cNvContentPartPr/>
                <p14:nvPr/>
              </p14:nvContentPartPr>
              <p14:xfrm>
                <a:off x="7038659" y="1365091"/>
                <a:ext cx="105480" cy="176400"/>
              </p14:xfrm>
            </p:contentPart>
          </mc:Choice>
          <mc:Fallback>
            <p:pic>
              <p:nvPicPr>
                <p:cNvPr id="58" name="Freihand 57">
                  <a:extLst>
                    <a:ext uri="{FF2B5EF4-FFF2-40B4-BE49-F238E27FC236}">
                      <a16:creationId xmlns:a16="http://schemas.microsoft.com/office/drawing/2014/main" id="{2AD342F3-E68E-4F31-B5EC-BE384FC6A4BF}"/>
                    </a:ext>
                  </a:extLst>
                </p:cNvPr>
                <p:cNvPicPr/>
                <p:nvPr/>
              </p:nvPicPr>
              <p:blipFill>
                <a:blip r:embed="rId77"/>
                <a:stretch>
                  <a:fillRect/>
                </a:stretch>
              </p:blipFill>
              <p:spPr>
                <a:xfrm>
                  <a:off x="7034339" y="1360771"/>
                  <a:ext cx="114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Freihand 58">
                  <a:extLst>
                    <a:ext uri="{FF2B5EF4-FFF2-40B4-BE49-F238E27FC236}">
                      <a16:creationId xmlns:a16="http://schemas.microsoft.com/office/drawing/2014/main" id="{135BC28F-F535-4D7F-A1DD-4BD9ED28DF37}"/>
                    </a:ext>
                  </a:extLst>
                </p14:cNvPr>
                <p14:cNvContentPartPr/>
                <p14:nvPr/>
              </p14:nvContentPartPr>
              <p14:xfrm>
                <a:off x="7131899" y="1490731"/>
                <a:ext cx="43920" cy="12960"/>
              </p14:xfrm>
            </p:contentPart>
          </mc:Choice>
          <mc:Fallback>
            <p:pic>
              <p:nvPicPr>
                <p:cNvPr id="59" name="Freihand 58">
                  <a:extLst>
                    <a:ext uri="{FF2B5EF4-FFF2-40B4-BE49-F238E27FC236}">
                      <a16:creationId xmlns:a16="http://schemas.microsoft.com/office/drawing/2014/main" id="{135BC28F-F535-4D7F-A1DD-4BD9ED28DF37}"/>
                    </a:ext>
                  </a:extLst>
                </p:cNvPr>
                <p:cNvPicPr/>
                <p:nvPr/>
              </p:nvPicPr>
              <p:blipFill>
                <a:blip r:embed="rId79"/>
                <a:stretch>
                  <a:fillRect/>
                </a:stretch>
              </p:blipFill>
              <p:spPr>
                <a:xfrm>
                  <a:off x="7127579" y="1486411"/>
                  <a:ext cx="52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Freihand 59">
                  <a:extLst>
                    <a:ext uri="{FF2B5EF4-FFF2-40B4-BE49-F238E27FC236}">
                      <a16:creationId xmlns:a16="http://schemas.microsoft.com/office/drawing/2014/main" id="{F289BC86-AAFA-4C49-80EB-1E79EFF30F6A}"/>
                    </a:ext>
                  </a:extLst>
                </p14:cNvPr>
                <p14:cNvContentPartPr/>
                <p14:nvPr/>
              </p14:nvContentPartPr>
              <p14:xfrm>
                <a:off x="7172939" y="1223251"/>
                <a:ext cx="187920" cy="237960"/>
              </p14:xfrm>
            </p:contentPart>
          </mc:Choice>
          <mc:Fallback>
            <p:pic>
              <p:nvPicPr>
                <p:cNvPr id="60" name="Freihand 59">
                  <a:extLst>
                    <a:ext uri="{FF2B5EF4-FFF2-40B4-BE49-F238E27FC236}">
                      <a16:creationId xmlns:a16="http://schemas.microsoft.com/office/drawing/2014/main" id="{F289BC86-AAFA-4C49-80EB-1E79EFF30F6A}"/>
                    </a:ext>
                  </a:extLst>
                </p:cNvPr>
                <p:cNvPicPr/>
                <p:nvPr/>
              </p:nvPicPr>
              <p:blipFill>
                <a:blip r:embed="rId81"/>
                <a:stretch>
                  <a:fillRect/>
                </a:stretch>
              </p:blipFill>
              <p:spPr>
                <a:xfrm>
                  <a:off x="7168619" y="1218931"/>
                  <a:ext cx="1965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Freihand 60">
                  <a:extLst>
                    <a:ext uri="{FF2B5EF4-FFF2-40B4-BE49-F238E27FC236}">
                      <a16:creationId xmlns:a16="http://schemas.microsoft.com/office/drawing/2014/main" id="{AAF896CC-E95E-4D85-8BE6-C0A5AABA1B53}"/>
                    </a:ext>
                  </a:extLst>
                </p14:cNvPr>
                <p14:cNvContentPartPr/>
                <p14:nvPr/>
              </p14:nvContentPartPr>
              <p14:xfrm>
                <a:off x="7379939" y="1259971"/>
                <a:ext cx="93960" cy="100080"/>
              </p14:xfrm>
            </p:contentPart>
          </mc:Choice>
          <mc:Fallback>
            <p:pic>
              <p:nvPicPr>
                <p:cNvPr id="61" name="Freihand 60">
                  <a:extLst>
                    <a:ext uri="{FF2B5EF4-FFF2-40B4-BE49-F238E27FC236}">
                      <a16:creationId xmlns:a16="http://schemas.microsoft.com/office/drawing/2014/main" id="{AAF896CC-E95E-4D85-8BE6-C0A5AABA1B53}"/>
                    </a:ext>
                  </a:extLst>
                </p:cNvPr>
                <p:cNvPicPr/>
                <p:nvPr/>
              </p:nvPicPr>
              <p:blipFill>
                <a:blip r:embed="rId83"/>
                <a:stretch>
                  <a:fillRect/>
                </a:stretch>
              </p:blipFill>
              <p:spPr>
                <a:xfrm>
                  <a:off x="7375619" y="1255651"/>
                  <a:ext cx="102600" cy="10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64" name="Freihand 63">
                <a:extLst>
                  <a:ext uri="{FF2B5EF4-FFF2-40B4-BE49-F238E27FC236}">
                    <a16:creationId xmlns:a16="http://schemas.microsoft.com/office/drawing/2014/main" id="{0E3A346A-D87C-4600-94C3-93ADC43949CA}"/>
                  </a:ext>
                </a:extLst>
              </p14:cNvPr>
              <p14:cNvContentPartPr/>
              <p14:nvPr/>
            </p14:nvContentPartPr>
            <p14:xfrm>
              <a:off x="6009059" y="2731291"/>
              <a:ext cx="608760" cy="476280"/>
            </p14:xfrm>
          </p:contentPart>
        </mc:Choice>
        <mc:Fallback>
          <p:pic>
            <p:nvPicPr>
              <p:cNvPr id="64" name="Freihand 63">
                <a:extLst>
                  <a:ext uri="{FF2B5EF4-FFF2-40B4-BE49-F238E27FC236}">
                    <a16:creationId xmlns:a16="http://schemas.microsoft.com/office/drawing/2014/main" id="{0E3A346A-D87C-4600-94C3-93ADC43949CA}"/>
                  </a:ext>
                </a:extLst>
              </p:cNvPr>
              <p:cNvPicPr/>
              <p:nvPr/>
            </p:nvPicPr>
            <p:blipFill>
              <a:blip r:embed="rId85"/>
              <a:stretch>
                <a:fillRect/>
              </a:stretch>
            </p:blipFill>
            <p:spPr>
              <a:xfrm>
                <a:off x="6004739" y="2726971"/>
                <a:ext cx="617400" cy="484920"/>
              </a:xfrm>
              <a:prstGeom prst="rect">
                <a:avLst/>
              </a:prstGeom>
            </p:spPr>
          </p:pic>
        </mc:Fallback>
      </mc:AlternateContent>
      <p:grpSp>
        <p:nvGrpSpPr>
          <p:cNvPr id="128" name="Gruppieren 127">
            <a:extLst>
              <a:ext uri="{FF2B5EF4-FFF2-40B4-BE49-F238E27FC236}">
                <a16:creationId xmlns:a16="http://schemas.microsoft.com/office/drawing/2014/main" id="{20D6DC2C-A05E-4151-8DD2-30021B2A489C}"/>
              </a:ext>
            </a:extLst>
          </p:cNvPr>
          <p:cNvGrpSpPr/>
          <p:nvPr/>
        </p:nvGrpSpPr>
        <p:grpSpPr>
          <a:xfrm>
            <a:off x="5079179" y="3103531"/>
            <a:ext cx="3473640" cy="3578040"/>
            <a:chOff x="5079179" y="3103531"/>
            <a:chExt cx="3473640" cy="3578040"/>
          </a:xfrm>
        </p:grpSpPr>
        <mc:AlternateContent xmlns:mc="http://schemas.openxmlformats.org/markup-compatibility/2006">
          <mc:Choice xmlns:p14="http://schemas.microsoft.com/office/powerpoint/2010/main" Requires="p14">
            <p:contentPart p14:bwMode="auto" r:id="rId86">
              <p14:nvContentPartPr>
                <p14:cNvPr id="65" name="Freihand 64">
                  <a:extLst>
                    <a:ext uri="{FF2B5EF4-FFF2-40B4-BE49-F238E27FC236}">
                      <a16:creationId xmlns:a16="http://schemas.microsoft.com/office/drawing/2014/main" id="{8AF91BC6-6EEB-494F-8897-4BA6A3FC6CDC}"/>
                    </a:ext>
                  </a:extLst>
                </p14:cNvPr>
                <p14:cNvContentPartPr/>
                <p14:nvPr/>
              </p14:nvContentPartPr>
              <p14:xfrm>
                <a:off x="5079179" y="3103531"/>
                <a:ext cx="2374920" cy="3017520"/>
              </p14:xfrm>
            </p:contentPart>
          </mc:Choice>
          <mc:Fallback>
            <p:pic>
              <p:nvPicPr>
                <p:cNvPr id="65" name="Freihand 64">
                  <a:extLst>
                    <a:ext uri="{FF2B5EF4-FFF2-40B4-BE49-F238E27FC236}">
                      <a16:creationId xmlns:a16="http://schemas.microsoft.com/office/drawing/2014/main" id="{8AF91BC6-6EEB-494F-8897-4BA6A3FC6CDC}"/>
                    </a:ext>
                  </a:extLst>
                </p:cNvPr>
                <p:cNvPicPr/>
                <p:nvPr/>
              </p:nvPicPr>
              <p:blipFill>
                <a:blip r:embed="rId87"/>
                <a:stretch>
                  <a:fillRect/>
                </a:stretch>
              </p:blipFill>
              <p:spPr>
                <a:xfrm>
                  <a:off x="5074859" y="3099211"/>
                  <a:ext cx="2383560" cy="3026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6" name="Freihand 65">
                  <a:extLst>
                    <a:ext uri="{FF2B5EF4-FFF2-40B4-BE49-F238E27FC236}">
                      <a16:creationId xmlns:a16="http://schemas.microsoft.com/office/drawing/2014/main" id="{79071D55-597B-4CDA-B055-8A06B0ED2A48}"/>
                    </a:ext>
                  </a:extLst>
                </p14:cNvPr>
                <p14:cNvContentPartPr/>
                <p14:nvPr/>
              </p14:nvContentPartPr>
              <p14:xfrm>
                <a:off x="5539979" y="5989291"/>
                <a:ext cx="105840" cy="205920"/>
              </p14:xfrm>
            </p:contentPart>
          </mc:Choice>
          <mc:Fallback>
            <p:pic>
              <p:nvPicPr>
                <p:cNvPr id="66" name="Freihand 65">
                  <a:extLst>
                    <a:ext uri="{FF2B5EF4-FFF2-40B4-BE49-F238E27FC236}">
                      <a16:creationId xmlns:a16="http://schemas.microsoft.com/office/drawing/2014/main" id="{79071D55-597B-4CDA-B055-8A06B0ED2A48}"/>
                    </a:ext>
                  </a:extLst>
                </p:cNvPr>
                <p:cNvPicPr/>
                <p:nvPr/>
              </p:nvPicPr>
              <p:blipFill>
                <a:blip r:embed="rId89"/>
                <a:stretch>
                  <a:fillRect/>
                </a:stretch>
              </p:blipFill>
              <p:spPr>
                <a:xfrm>
                  <a:off x="5535659" y="5984971"/>
                  <a:ext cx="114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8" name="Freihand 67">
                  <a:extLst>
                    <a:ext uri="{FF2B5EF4-FFF2-40B4-BE49-F238E27FC236}">
                      <a16:creationId xmlns:a16="http://schemas.microsoft.com/office/drawing/2014/main" id="{6CD80024-56F8-483C-AF7F-34AA83A9721E}"/>
                    </a:ext>
                  </a:extLst>
                </p14:cNvPr>
                <p14:cNvContentPartPr/>
                <p14:nvPr/>
              </p14:nvContentPartPr>
              <p14:xfrm>
                <a:off x="5716379" y="5924491"/>
                <a:ext cx="120240" cy="171720"/>
              </p14:xfrm>
            </p:contentPart>
          </mc:Choice>
          <mc:Fallback>
            <p:pic>
              <p:nvPicPr>
                <p:cNvPr id="68" name="Freihand 67">
                  <a:extLst>
                    <a:ext uri="{FF2B5EF4-FFF2-40B4-BE49-F238E27FC236}">
                      <a16:creationId xmlns:a16="http://schemas.microsoft.com/office/drawing/2014/main" id="{6CD80024-56F8-483C-AF7F-34AA83A9721E}"/>
                    </a:ext>
                  </a:extLst>
                </p:cNvPr>
                <p:cNvPicPr/>
                <p:nvPr/>
              </p:nvPicPr>
              <p:blipFill>
                <a:blip r:embed="rId91"/>
                <a:stretch>
                  <a:fillRect/>
                </a:stretch>
              </p:blipFill>
              <p:spPr>
                <a:xfrm>
                  <a:off x="5712059" y="5920171"/>
                  <a:ext cx="128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9" name="Freihand 68">
                  <a:extLst>
                    <a:ext uri="{FF2B5EF4-FFF2-40B4-BE49-F238E27FC236}">
                      <a16:creationId xmlns:a16="http://schemas.microsoft.com/office/drawing/2014/main" id="{CAEC0857-6AA0-4395-BAC4-5A51442FA5C3}"/>
                    </a:ext>
                  </a:extLst>
                </p14:cNvPr>
                <p14:cNvContentPartPr/>
                <p14:nvPr/>
              </p14:nvContentPartPr>
              <p14:xfrm>
                <a:off x="5896019" y="5897851"/>
                <a:ext cx="255960" cy="164160"/>
              </p14:xfrm>
            </p:contentPart>
          </mc:Choice>
          <mc:Fallback>
            <p:pic>
              <p:nvPicPr>
                <p:cNvPr id="69" name="Freihand 68">
                  <a:extLst>
                    <a:ext uri="{FF2B5EF4-FFF2-40B4-BE49-F238E27FC236}">
                      <a16:creationId xmlns:a16="http://schemas.microsoft.com/office/drawing/2014/main" id="{CAEC0857-6AA0-4395-BAC4-5A51442FA5C3}"/>
                    </a:ext>
                  </a:extLst>
                </p:cNvPr>
                <p:cNvPicPr/>
                <p:nvPr/>
              </p:nvPicPr>
              <p:blipFill>
                <a:blip r:embed="rId93"/>
                <a:stretch>
                  <a:fillRect/>
                </a:stretch>
              </p:blipFill>
              <p:spPr>
                <a:xfrm>
                  <a:off x="5891699" y="5893531"/>
                  <a:ext cx="264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0" name="Freihand 69">
                  <a:extLst>
                    <a:ext uri="{FF2B5EF4-FFF2-40B4-BE49-F238E27FC236}">
                      <a16:creationId xmlns:a16="http://schemas.microsoft.com/office/drawing/2014/main" id="{15544A1B-3ED9-448A-B8A3-079716905B97}"/>
                    </a:ext>
                  </a:extLst>
                </p14:cNvPr>
                <p14:cNvContentPartPr/>
                <p14:nvPr/>
              </p14:nvContentPartPr>
              <p14:xfrm>
                <a:off x="6108779" y="5825131"/>
                <a:ext cx="27720" cy="17640"/>
              </p14:xfrm>
            </p:contentPart>
          </mc:Choice>
          <mc:Fallback>
            <p:pic>
              <p:nvPicPr>
                <p:cNvPr id="70" name="Freihand 69">
                  <a:extLst>
                    <a:ext uri="{FF2B5EF4-FFF2-40B4-BE49-F238E27FC236}">
                      <a16:creationId xmlns:a16="http://schemas.microsoft.com/office/drawing/2014/main" id="{15544A1B-3ED9-448A-B8A3-079716905B97}"/>
                    </a:ext>
                  </a:extLst>
                </p:cNvPr>
                <p:cNvPicPr/>
                <p:nvPr/>
              </p:nvPicPr>
              <p:blipFill>
                <a:blip r:embed="rId95"/>
                <a:stretch>
                  <a:fillRect/>
                </a:stretch>
              </p:blipFill>
              <p:spPr>
                <a:xfrm>
                  <a:off x="6104459" y="5820811"/>
                  <a:ext cx="36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1" name="Freihand 70">
                  <a:extLst>
                    <a:ext uri="{FF2B5EF4-FFF2-40B4-BE49-F238E27FC236}">
                      <a16:creationId xmlns:a16="http://schemas.microsoft.com/office/drawing/2014/main" id="{2B4770CC-B919-49D1-8A4E-0300598A1978}"/>
                    </a:ext>
                  </a:extLst>
                </p14:cNvPr>
                <p14:cNvContentPartPr/>
                <p14:nvPr/>
              </p14:nvContentPartPr>
              <p14:xfrm>
                <a:off x="6173579" y="5846371"/>
                <a:ext cx="126720" cy="130680"/>
              </p14:xfrm>
            </p:contentPart>
          </mc:Choice>
          <mc:Fallback>
            <p:pic>
              <p:nvPicPr>
                <p:cNvPr id="71" name="Freihand 70">
                  <a:extLst>
                    <a:ext uri="{FF2B5EF4-FFF2-40B4-BE49-F238E27FC236}">
                      <a16:creationId xmlns:a16="http://schemas.microsoft.com/office/drawing/2014/main" id="{2B4770CC-B919-49D1-8A4E-0300598A1978}"/>
                    </a:ext>
                  </a:extLst>
                </p:cNvPr>
                <p:cNvPicPr/>
                <p:nvPr/>
              </p:nvPicPr>
              <p:blipFill>
                <a:blip r:embed="rId97"/>
                <a:stretch>
                  <a:fillRect/>
                </a:stretch>
              </p:blipFill>
              <p:spPr>
                <a:xfrm>
                  <a:off x="6169259" y="5842051"/>
                  <a:ext cx="135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Freihand 71">
                  <a:extLst>
                    <a:ext uri="{FF2B5EF4-FFF2-40B4-BE49-F238E27FC236}">
                      <a16:creationId xmlns:a16="http://schemas.microsoft.com/office/drawing/2014/main" id="{F41A57BB-A1DE-43CB-90E6-263AB04DF9E0}"/>
                    </a:ext>
                  </a:extLst>
                </p14:cNvPr>
                <p14:cNvContentPartPr/>
                <p14:nvPr/>
              </p14:nvContentPartPr>
              <p14:xfrm>
                <a:off x="6294179" y="5867611"/>
                <a:ext cx="171360" cy="46440"/>
              </p14:xfrm>
            </p:contentPart>
          </mc:Choice>
          <mc:Fallback>
            <p:pic>
              <p:nvPicPr>
                <p:cNvPr id="72" name="Freihand 71">
                  <a:extLst>
                    <a:ext uri="{FF2B5EF4-FFF2-40B4-BE49-F238E27FC236}">
                      <a16:creationId xmlns:a16="http://schemas.microsoft.com/office/drawing/2014/main" id="{F41A57BB-A1DE-43CB-90E6-263AB04DF9E0}"/>
                    </a:ext>
                  </a:extLst>
                </p:cNvPr>
                <p:cNvPicPr/>
                <p:nvPr/>
              </p:nvPicPr>
              <p:blipFill>
                <a:blip r:embed="rId99"/>
                <a:stretch>
                  <a:fillRect/>
                </a:stretch>
              </p:blipFill>
              <p:spPr>
                <a:xfrm>
                  <a:off x="6289859" y="5863291"/>
                  <a:ext cx="180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Freihand 72">
                  <a:extLst>
                    <a:ext uri="{FF2B5EF4-FFF2-40B4-BE49-F238E27FC236}">
                      <a16:creationId xmlns:a16="http://schemas.microsoft.com/office/drawing/2014/main" id="{D39B62F7-41A8-4C4A-BE35-A77EB55B268D}"/>
                    </a:ext>
                  </a:extLst>
                </p14:cNvPr>
                <p14:cNvContentPartPr/>
                <p14:nvPr/>
              </p14:nvContentPartPr>
              <p14:xfrm>
                <a:off x="6474539" y="5732971"/>
                <a:ext cx="268920" cy="158400"/>
              </p14:xfrm>
            </p:contentPart>
          </mc:Choice>
          <mc:Fallback>
            <p:pic>
              <p:nvPicPr>
                <p:cNvPr id="73" name="Freihand 72">
                  <a:extLst>
                    <a:ext uri="{FF2B5EF4-FFF2-40B4-BE49-F238E27FC236}">
                      <a16:creationId xmlns:a16="http://schemas.microsoft.com/office/drawing/2014/main" id="{D39B62F7-41A8-4C4A-BE35-A77EB55B268D}"/>
                    </a:ext>
                  </a:extLst>
                </p:cNvPr>
                <p:cNvPicPr/>
                <p:nvPr/>
              </p:nvPicPr>
              <p:blipFill>
                <a:blip r:embed="rId101"/>
                <a:stretch>
                  <a:fillRect/>
                </a:stretch>
              </p:blipFill>
              <p:spPr>
                <a:xfrm>
                  <a:off x="6470219" y="5728651"/>
                  <a:ext cx="277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5" name="Freihand 74">
                  <a:extLst>
                    <a:ext uri="{FF2B5EF4-FFF2-40B4-BE49-F238E27FC236}">
                      <a16:creationId xmlns:a16="http://schemas.microsoft.com/office/drawing/2014/main" id="{19F47581-A0E5-4051-90CD-DE72F0B554C8}"/>
                    </a:ext>
                  </a:extLst>
                </p14:cNvPr>
                <p14:cNvContentPartPr/>
                <p14:nvPr/>
              </p14:nvContentPartPr>
              <p14:xfrm>
                <a:off x="6969179" y="5626771"/>
                <a:ext cx="298800" cy="166320"/>
              </p14:xfrm>
            </p:contentPart>
          </mc:Choice>
          <mc:Fallback>
            <p:pic>
              <p:nvPicPr>
                <p:cNvPr id="75" name="Freihand 74">
                  <a:extLst>
                    <a:ext uri="{FF2B5EF4-FFF2-40B4-BE49-F238E27FC236}">
                      <a16:creationId xmlns:a16="http://schemas.microsoft.com/office/drawing/2014/main" id="{19F47581-A0E5-4051-90CD-DE72F0B554C8}"/>
                    </a:ext>
                  </a:extLst>
                </p:cNvPr>
                <p:cNvPicPr/>
                <p:nvPr/>
              </p:nvPicPr>
              <p:blipFill>
                <a:blip r:embed="rId103"/>
                <a:stretch>
                  <a:fillRect/>
                </a:stretch>
              </p:blipFill>
              <p:spPr>
                <a:xfrm>
                  <a:off x="6964859" y="5622451"/>
                  <a:ext cx="307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6" name="Freihand 75">
                  <a:extLst>
                    <a:ext uri="{FF2B5EF4-FFF2-40B4-BE49-F238E27FC236}">
                      <a16:creationId xmlns:a16="http://schemas.microsoft.com/office/drawing/2014/main" id="{B08E1A33-D7B9-4632-BAB6-9731A332AE35}"/>
                    </a:ext>
                  </a:extLst>
                </p14:cNvPr>
                <p14:cNvContentPartPr/>
                <p14:nvPr/>
              </p14:nvContentPartPr>
              <p14:xfrm>
                <a:off x="7224779" y="5604451"/>
                <a:ext cx="360" cy="360"/>
              </p14:xfrm>
            </p:contentPart>
          </mc:Choice>
          <mc:Fallback>
            <p:pic>
              <p:nvPicPr>
                <p:cNvPr id="76" name="Freihand 75">
                  <a:extLst>
                    <a:ext uri="{FF2B5EF4-FFF2-40B4-BE49-F238E27FC236}">
                      <a16:creationId xmlns:a16="http://schemas.microsoft.com/office/drawing/2014/main" id="{B08E1A33-D7B9-4632-BAB6-9731A332AE35}"/>
                    </a:ext>
                  </a:extLst>
                </p:cNvPr>
                <p:cNvPicPr/>
                <p:nvPr/>
              </p:nvPicPr>
              <p:blipFill>
                <a:blip r:embed="rId43"/>
                <a:stretch>
                  <a:fillRect/>
                </a:stretch>
              </p:blipFill>
              <p:spPr>
                <a:xfrm>
                  <a:off x="7220459" y="5600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7" name="Freihand 76">
                  <a:extLst>
                    <a:ext uri="{FF2B5EF4-FFF2-40B4-BE49-F238E27FC236}">
                      <a16:creationId xmlns:a16="http://schemas.microsoft.com/office/drawing/2014/main" id="{FBF6E202-2330-4047-A209-50D92057F688}"/>
                    </a:ext>
                  </a:extLst>
                </p14:cNvPr>
                <p14:cNvContentPartPr/>
                <p14:nvPr/>
              </p14:nvContentPartPr>
              <p14:xfrm>
                <a:off x="7328459" y="5606251"/>
                <a:ext cx="86760" cy="106200"/>
              </p14:xfrm>
            </p:contentPart>
          </mc:Choice>
          <mc:Fallback>
            <p:pic>
              <p:nvPicPr>
                <p:cNvPr id="77" name="Freihand 76">
                  <a:extLst>
                    <a:ext uri="{FF2B5EF4-FFF2-40B4-BE49-F238E27FC236}">
                      <a16:creationId xmlns:a16="http://schemas.microsoft.com/office/drawing/2014/main" id="{FBF6E202-2330-4047-A209-50D92057F688}"/>
                    </a:ext>
                  </a:extLst>
                </p:cNvPr>
                <p:cNvPicPr/>
                <p:nvPr/>
              </p:nvPicPr>
              <p:blipFill>
                <a:blip r:embed="rId106"/>
                <a:stretch>
                  <a:fillRect/>
                </a:stretch>
              </p:blipFill>
              <p:spPr>
                <a:xfrm>
                  <a:off x="7324139" y="5601931"/>
                  <a:ext cx="95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9" name="Freihand 78">
                  <a:extLst>
                    <a:ext uri="{FF2B5EF4-FFF2-40B4-BE49-F238E27FC236}">
                      <a16:creationId xmlns:a16="http://schemas.microsoft.com/office/drawing/2014/main" id="{24614804-A399-48D9-9BC8-9D3B0513ACCD}"/>
                    </a:ext>
                  </a:extLst>
                </p14:cNvPr>
                <p14:cNvContentPartPr/>
                <p14:nvPr/>
              </p14:nvContentPartPr>
              <p14:xfrm>
                <a:off x="7605299" y="5408251"/>
                <a:ext cx="225000" cy="284760"/>
              </p14:xfrm>
            </p:contentPart>
          </mc:Choice>
          <mc:Fallback>
            <p:pic>
              <p:nvPicPr>
                <p:cNvPr id="79" name="Freihand 78">
                  <a:extLst>
                    <a:ext uri="{FF2B5EF4-FFF2-40B4-BE49-F238E27FC236}">
                      <a16:creationId xmlns:a16="http://schemas.microsoft.com/office/drawing/2014/main" id="{24614804-A399-48D9-9BC8-9D3B0513ACCD}"/>
                    </a:ext>
                  </a:extLst>
                </p:cNvPr>
                <p:cNvPicPr/>
                <p:nvPr/>
              </p:nvPicPr>
              <p:blipFill>
                <a:blip r:embed="rId108"/>
                <a:stretch>
                  <a:fillRect/>
                </a:stretch>
              </p:blipFill>
              <p:spPr>
                <a:xfrm>
                  <a:off x="7600979" y="5403931"/>
                  <a:ext cx="23364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0" name="Freihand 79">
                  <a:extLst>
                    <a:ext uri="{FF2B5EF4-FFF2-40B4-BE49-F238E27FC236}">
                      <a16:creationId xmlns:a16="http://schemas.microsoft.com/office/drawing/2014/main" id="{C37B2ECC-EAFD-4B61-9A78-80835EDFF752}"/>
                    </a:ext>
                  </a:extLst>
                </p14:cNvPr>
                <p14:cNvContentPartPr/>
                <p14:nvPr/>
              </p14:nvContentPartPr>
              <p14:xfrm>
                <a:off x="7896899" y="5331931"/>
                <a:ext cx="96120" cy="166680"/>
              </p14:xfrm>
            </p:contentPart>
          </mc:Choice>
          <mc:Fallback>
            <p:pic>
              <p:nvPicPr>
                <p:cNvPr id="80" name="Freihand 79">
                  <a:extLst>
                    <a:ext uri="{FF2B5EF4-FFF2-40B4-BE49-F238E27FC236}">
                      <a16:creationId xmlns:a16="http://schemas.microsoft.com/office/drawing/2014/main" id="{C37B2ECC-EAFD-4B61-9A78-80835EDFF752}"/>
                    </a:ext>
                  </a:extLst>
                </p:cNvPr>
                <p:cNvPicPr/>
                <p:nvPr/>
              </p:nvPicPr>
              <p:blipFill>
                <a:blip r:embed="rId110"/>
                <a:stretch>
                  <a:fillRect/>
                </a:stretch>
              </p:blipFill>
              <p:spPr>
                <a:xfrm>
                  <a:off x="7892579" y="5327611"/>
                  <a:ext cx="1047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1" name="Freihand 80">
                  <a:extLst>
                    <a:ext uri="{FF2B5EF4-FFF2-40B4-BE49-F238E27FC236}">
                      <a16:creationId xmlns:a16="http://schemas.microsoft.com/office/drawing/2014/main" id="{69522D76-0F8E-4D05-84A4-A3ECFE166A50}"/>
                    </a:ext>
                  </a:extLst>
                </p14:cNvPr>
                <p14:cNvContentPartPr/>
                <p14:nvPr/>
              </p14:nvContentPartPr>
              <p14:xfrm>
                <a:off x="7886099" y="5385571"/>
                <a:ext cx="84600" cy="51480"/>
              </p14:xfrm>
            </p:contentPart>
          </mc:Choice>
          <mc:Fallback>
            <p:pic>
              <p:nvPicPr>
                <p:cNvPr id="81" name="Freihand 80">
                  <a:extLst>
                    <a:ext uri="{FF2B5EF4-FFF2-40B4-BE49-F238E27FC236}">
                      <a16:creationId xmlns:a16="http://schemas.microsoft.com/office/drawing/2014/main" id="{69522D76-0F8E-4D05-84A4-A3ECFE166A50}"/>
                    </a:ext>
                  </a:extLst>
                </p:cNvPr>
                <p:cNvPicPr/>
                <p:nvPr/>
              </p:nvPicPr>
              <p:blipFill>
                <a:blip r:embed="rId112"/>
                <a:stretch>
                  <a:fillRect/>
                </a:stretch>
              </p:blipFill>
              <p:spPr>
                <a:xfrm>
                  <a:off x="7881779" y="5381251"/>
                  <a:ext cx="93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2" name="Freihand 81">
                  <a:extLst>
                    <a:ext uri="{FF2B5EF4-FFF2-40B4-BE49-F238E27FC236}">
                      <a16:creationId xmlns:a16="http://schemas.microsoft.com/office/drawing/2014/main" id="{04828788-4B18-4C2D-9343-398F031EC393}"/>
                    </a:ext>
                  </a:extLst>
                </p14:cNvPr>
                <p14:cNvContentPartPr/>
                <p14:nvPr/>
              </p14:nvContentPartPr>
              <p14:xfrm>
                <a:off x="8009939" y="5267851"/>
                <a:ext cx="158400" cy="160200"/>
              </p14:xfrm>
            </p:contentPart>
          </mc:Choice>
          <mc:Fallback>
            <p:pic>
              <p:nvPicPr>
                <p:cNvPr id="82" name="Freihand 81">
                  <a:extLst>
                    <a:ext uri="{FF2B5EF4-FFF2-40B4-BE49-F238E27FC236}">
                      <a16:creationId xmlns:a16="http://schemas.microsoft.com/office/drawing/2014/main" id="{04828788-4B18-4C2D-9343-398F031EC393}"/>
                    </a:ext>
                  </a:extLst>
                </p:cNvPr>
                <p:cNvPicPr/>
                <p:nvPr/>
              </p:nvPicPr>
              <p:blipFill>
                <a:blip r:embed="rId114"/>
                <a:stretch>
                  <a:fillRect/>
                </a:stretch>
              </p:blipFill>
              <p:spPr>
                <a:xfrm>
                  <a:off x="8005619" y="5263531"/>
                  <a:ext cx="1670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4" name="Freihand 83">
                  <a:extLst>
                    <a:ext uri="{FF2B5EF4-FFF2-40B4-BE49-F238E27FC236}">
                      <a16:creationId xmlns:a16="http://schemas.microsoft.com/office/drawing/2014/main" id="{F9AFDF51-C757-48F3-AC00-979B749B72BA}"/>
                    </a:ext>
                  </a:extLst>
                </p14:cNvPr>
                <p14:cNvContentPartPr/>
                <p14:nvPr/>
              </p14:nvContentPartPr>
              <p14:xfrm>
                <a:off x="8203619" y="5277931"/>
                <a:ext cx="109800" cy="41040"/>
              </p14:xfrm>
            </p:contentPart>
          </mc:Choice>
          <mc:Fallback>
            <p:pic>
              <p:nvPicPr>
                <p:cNvPr id="84" name="Freihand 83">
                  <a:extLst>
                    <a:ext uri="{FF2B5EF4-FFF2-40B4-BE49-F238E27FC236}">
                      <a16:creationId xmlns:a16="http://schemas.microsoft.com/office/drawing/2014/main" id="{F9AFDF51-C757-48F3-AC00-979B749B72BA}"/>
                    </a:ext>
                  </a:extLst>
                </p:cNvPr>
                <p:cNvPicPr/>
                <p:nvPr/>
              </p:nvPicPr>
              <p:blipFill>
                <a:blip r:embed="rId116"/>
                <a:stretch>
                  <a:fillRect/>
                </a:stretch>
              </p:blipFill>
              <p:spPr>
                <a:xfrm>
                  <a:off x="8199299" y="5273611"/>
                  <a:ext cx="118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6" name="Freihand 85">
                  <a:extLst>
                    <a:ext uri="{FF2B5EF4-FFF2-40B4-BE49-F238E27FC236}">
                      <a16:creationId xmlns:a16="http://schemas.microsoft.com/office/drawing/2014/main" id="{E4D85552-B2FB-4838-AC96-D65EDFEF5B2E}"/>
                    </a:ext>
                  </a:extLst>
                </p14:cNvPr>
                <p14:cNvContentPartPr/>
                <p14:nvPr/>
              </p14:nvContentPartPr>
              <p14:xfrm>
                <a:off x="5696939" y="6266851"/>
                <a:ext cx="90720" cy="105480"/>
              </p14:xfrm>
            </p:contentPart>
          </mc:Choice>
          <mc:Fallback>
            <p:pic>
              <p:nvPicPr>
                <p:cNvPr id="86" name="Freihand 85">
                  <a:extLst>
                    <a:ext uri="{FF2B5EF4-FFF2-40B4-BE49-F238E27FC236}">
                      <a16:creationId xmlns:a16="http://schemas.microsoft.com/office/drawing/2014/main" id="{E4D85552-B2FB-4838-AC96-D65EDFEF5B2E}"/>
                    </a:ext>
                  </a:extLst>
                </p:cNvPr>
                <p:cNvPicPr/>
                <p:nvPr/>
              </p:nvPicPr>
              <p:blipFill>
                <a:blip r:embed="rId118"/>
                <a:stretch>
                  <a:fillRect/>
                </a:stretch>
              </p:blipFill>
              <p:spPr>
                <a:xfrm>
                  <a:off x="5692619" y="6262531"/>
                  <a:ext cx="99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7" name="Freihand 86">
                  <a:extLst>
                    <a:ext uri="{FF2B5EF4-FFF2-40B4-BE49-F238E27FC236}">
                      <a16:creationId xmlns:a16="http://schemas.microsoft.com/office/drawing/2014/main" id="{2581D53E-CD74-4C44-87B5-D8247EC918E2}"/>
                    </a:ext>
                  </a:extLst>
                </p14:cNvPr>
                <p14:cNvContentPartPr/>
                <p14:nvPr/>
              </p14:nvContentPartPr>
              <p14:xfrm>
                <a:off x="5791259" y="6139771"/>
                <a:ext cx="393480" cy="186840"/>
              </p14:xfrm>
            </p:contentPart>
          </mc:Choice>
          <mc:Fallback>
            <p:pic>
              <p:nvPicPr>
                <p:cNvPr id="87" name="Freihand 86">
                  <a:extLst>
                    <a:ext uri="{FF2B5EF4-FFF2-40B4-BE49-F238E27FC236}">
                      <a16:creationId xmlns:a16="http://schemas.microsoft.com/office/drawing/2014/main" id="{2581D53E-CD74-4C44-87B5-D8247EC918E2}"/>
                    </a:ext>
                  </a:extLst>
                </p:cNvPr>
                <p:cNvPicPr/>
                <p:nvPr/>
              </p:nvPicPr>
              <p:blipFill>
                <a:blip r:embed="rId120"/>
                <a:stretch>
                  <a:fillRect/>
                </a:stretch>
              </p:blipFill>
              <p:spPr>
                <a:xfrm>
                  <a:off x="5786939" y="6135451"/>
                  <a:ext cx="402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8" name="Freihand 87">
                  <a:extLst>
                    <a:ext uri="{FF2B5EF4-FFF2-40B4-BE49-F238E27FC236}">
                      <a16:creationId xmlns:a16="http://schemas.microsoft.com/office/drawing/2014/main" id="{142A4D8E-F877-4E54-A751-4B5A9A805271}"/>
                    </a:ext>
                  </a:extLst>
                </p14:cNvPr>
                <p14:cNvContentPartPr/>
                <p14:nvPr/>
              </p14:nvContentPartPr>
              <p14:xfrm>
                <a:off x="6321179" y="6108451"/>
                <a:ext cx="183960" cy="58320"/>
              </p14:xfrm>
            </p:contentPart>
          </mc:Choice>
          <mc:Fallback>
            <p:pic>
              <p:nvPicPr>
                <p:cNvPr id="88" name="Freihand 87">
                  <a:extLst>
                    <a:ext uri="{FF2B5EF4-FFF2-40B4-BE49-F238E27FC236}">
                      <a16:creationId xmlns:a16="http://schemas.microsoft.com/office/drawing/2014/main" id="{142A4D8E-F877-4E54-A751-4B5A9A805271}"/>
                    </a:ext>
                  </a:extLst>
                </p:cNvPr>
                <p:cNvPicPr/>
                <p:nvPr/>
              </p:nvPicPr>
              <p:blipFill>
                <a:blip r:embed="rId122"/>
                <a:stretch>
                  <a:fillRect/>
                </a:stretch>
              </p:blipFill>
              <p:spPr>
                <a:xfrm>
                  <a:off x="6316859" y="6104131"/>
                  <a:ext cx="192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9" name="Freihand 88">
                  <a:extLst>
                    <a:ext uri="{FF2B5EF4-FFF2-40B4-BE49-F238E27FC236}">
                      <a16:creationId xmlns:a16="http://schemas.microsoft.com/office/drawing/2014/main" id="{0FF879AF-048D-41EA-9297-E516BB98CEF4}"/>
                    </a:ext>
                  </a:extLst>
                </p14:cNvPr>
                <p14:cNvContentPartPr/>
                <p14:nvPr/>
              </p14:nvContentPartPr>
              <p14:xfrm>
                <a:off x="6565259" y="6047971"/>
                <a:ext cx="50760" cy="79560"/>
              </p14:xfrm>
            </p:contentPart>
          </mc:Choice>
          <mc:Fallback>
            <p:pic>
              <p:nvPicPr>
                <p:cNvPr id="89" name="Freihand 88">
                  <a:extLst>
                    <a:ext uri="{FF2B5EF4-FFF2-40B4-BE49-F238E27FC236}">
                      <a16:creationId xmlns:a16="http://schemas.microsoft.com/office/drawing/2014/main" id="{0FF879AF-048D-41EA-9297-E516BB98CEF4}"/>
                    </a:ext>
                  </a:extLst>
                </p:cNvPr>
                <p:cNvPicPr/>
                <p:nvPr/>
              </p:nvPicPr>
              <p:blipFill>
                <a:blip r:embed="rId124"/>
                <a:stretch>
                  <a:fillRect/>
                </a:stretch>
              </p:blipFill>
              <p:spPr>
                <a:xfrm>
                  <a:off x="6560939" y="6043651"/>
                  <a:ext cx="59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0" name="Freihand 89">
                  <a:extLst>
                    <a:ext uri="{FF2B5EF4-FFF2-40B4-BE49-F238E27FC236}">
                      <a16:creationId xmlns:a16="http://schemas.microsoft.com/office/drawing/2014/main" id="{5C48245D-1E26-4330-99D3-9438C13E8DEA}"/>
                    </a:ext>
                  </a:extLst>
                </p14:cNvPr>
                <p14:cNvContentPartPr/>
                <p14:nvPr/>
              </p14:nvContentPartPr>
              <p14:xfrm>
                <a:off x="6653459" y="6021331"/>
                <a:ext cx="201600" cy="92520"/>
              </p14:xfrm>
            </p:contentPart>
          </mc:Choice>
          <mc:Fallback>
            <p:pic>
              <p:nvPicPr>
                <p:cNvPr id="90" name="Freihand 89">
                  <a:extLst>
                    <a:ext uri="{FF2B5EF4-FFF2-40B4-BE49-F238E27FC236}">
                      <a16:creationId xmlns:a16="http://schemas.microsoft.com/office/drawing/2014/main" id="{5C48245D-1E26-4330-99D3-9438C13E8DEA}"/>
                    </a:ext>
                  </a:extLst>
                </p:cNvPr>
                <p:cNvPicPr/>
                <p:nvPr/>
              </p:nvPicPr>
              <p:blipFill>
                <a:blip r:embed="rId126"/>
                <a:stretch>
                  <a:fillRect/>
                </a:stretch>
              </p:blipFill>
              <p:spPr>
                <a:xfrm>
                  <a:off x="6649139" y="6017011"/>
                  <a:ext cx="210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1" name="Freihand 90">
                  <a:extLst>
                    <a:ext uri="{FF2B5EF4-FFF2-40B4-BE49-F238E27FC236}">
                      <a16:creationId xmlns:a16="http://schemas.microsoft.com/office/drawing/2014/main" id="{C78F2C5B-45E6-4E13-8A90-4C0CC9F1F0EC}"/>
                    </a:ext>
                  </a:extLst>
                </p14:cNvPr>
                <p14:cNvContentPartPr/>
                <p14:nvPr/>
              </p14:nvContentPartPr>
              <p14:xfrm>
                <a:off x="6915539" y="5980651"/>
                <a:ext cx="58320" cy="93240"/>
              </p14:xfrm>
            </p:contentPart>
          </mc:Choice>
          <mc:Fallback>
            <p:pic>
              <p:nvPicPr>
                <p:cNvPr id="91" name="Freihand 90">
                  <a:extLst>
                    <a:ext uri="{FF2B5EF4-FFF2-40B4-BE49-F238E27FC236}">
                      <a16:creationId xmlns:a16="http://schemas.microsoft.com/office/drawing/2014/main" id="{C78F2C5B-45E6-4E13-8A90-4C0CC9F1F0EC}"/>
                    </a:ext>
                  </a:extLst>
                </p:cNvPr>
                <p:cNvPicPr/>
                <p:nvPr/>
              </p:nvPicPr>
              <p:blipFill>
                <a:blip r:embed="rId128"/>
                <a:stretch>
                  <a:fillRect/>
                </a:stretch>
              </p:blipFill>
              <p:spPr>
                <a:xfrm>
                  <a:off x="6911219" y="5976331"/>
                  <a:ext cx="66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3" name="Freihand 92">
                  <a:extLst>
                    <a:ext uri="{FF2B5EF4-FFF2-40B4-BE49-F238E27FC236}">
                      <a16:creationId xmlns:a16="http://schemas.microsoft.com/office/drawing/2014/main" id="{B97741BC-52A1-431D-B076-C2853248C6DF}"/>
                    </a:ext>
                  </a:extLst>
                </p14:cNvPr>
                <p14:cNvContentPartPr/>
                <p14:nvPr/>
              </p14:nvContentPartPr>
              <p14:xfrm>
                <a:off x="7076099" y="6027811"/>
                <a:ext cx="29520" cy="48240"/>
              </p14:xfrm>
            </p:contentPart>
          </mc:Choice>
          <mc:Fallback>
            <p:pic>
              <p:nvPicPr>
                <p:cNvPr id="93" name="Freihand 92">
                  <a:extLst>
                    <a:ext uri="{FF2B5EF4-FFF2-40B4-BE49-F238E27FC236}">
                      <a16:creationId xmlns:a16="http://schemas.microsoft.com/office/drawing/2014/main" id="{B97741BC-52A1-431D-B076-C2853248C6DF}"/>
                    </a:ext>
                  </a:extLst>
                </p:cNvPr>
                <p:cNvPicPr/>
                <p:nvPr/>
              </p:nvPicPr>
              <p:blipFill>
                <a:blip r:embed="rId130"/>
                <a:stretch>
                  <a:fillRect/>
                </a:stretch>
              </p:blipFill>
              <p:spPr>
                <a:xfrm>
                  <a:off x="7071779" y="6023491"/>
                  <a:ext cx="381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4" name="Freihand 93">
                  <a:extLst>
                    <a:ext uri="{FF2B5EF4-FFF2-40B4-BE49-F238E27FC236}">
                      <a16:creationId xmlns:a16="http://schemas.microsoft.com/office/drawing/2014/main" id="{000631EC-F12A-4C7E-9B4C-10DA809A5DD2}"/>
                    </a:ext>
                  </a:extLst>
                </p14:cNvPr>
                <p14:cNvContentPartPr/>
                <p14:nvPr/>
              </p14:nvContentPartPr>
              <p14:xfrm>
                <a:off x="7164299" y="5821171"/>
                <a:ext cx="183960" cy="187920"/>
              </p14:xfrm>
            </p:contentPart>
          </mc:Choice>
          <mc:Fallback>
            <p:pic>
              <p:nvPicPr>
                <p:cNvPr id="94" name="Freihand 93">
                  <a:extLst>
                    <a:ext uri="{FF2B5EF4-FFF2-40B4-BE49-F238E27FC236}">
                      <a16:creationId xmlns:a16="http://schemas.microsoft.com/office/drawing/2014/main" id="{000631EC-F12A-4C7E-9B4C-10DA809A5DD2}"/>
                    </a:ext>
                  </a:extLst>
                </p:cNvPr>
                <p:cNvPicPr/>
                <p:nvPr/>
              </p:nvPicPr>
              <p:blipFill>
                <a:blip r:embed="rId132"/>
                <a:stretch>
                  <a:fillRect/>
                </a:stretch>
              </p:blipFill>
              <p:spPr>
                <a:xfrm>
                  <a:off x="7159979" y="5816851"/>
                  <a:ext cx="192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5" name="Freihand 94">
                  <a:extLst>
                    <a:ext uri="{FF2B5EF4-FFF2-40B4-BE49-F238E27FC236}">
                      <a16:creationId xmlns:a16="http://schemas.microsoft.com/office/drawing/2014/main" id="{4AB818CD-89A5-4815-AA21-FB4ABC08E3B7}"/>
                    </a:ext>
                  </a:extLst>
                </p14:cNvPr>
                <p14:cNvContentPartPr/>
                <p14:nvPr/>
              </p14:nvContentPartPr>
              <p14:xfrm>
                <a:off x="7350779" y="5773651"/>
                <a:ext cx="141120" cy="155880"/>
              </p14:xfrm>
            </p:contentPart>
          </mc:Choice>
          <mc:Fallback>
            <p:pic>
              <p:nvPicPr>
                <p:cNvPr id="95" name="Freihand 94">
                  <a:extLst>
                    <a:ext uri="{FF2B5EF4-FFF2-40B4-BE49-F238E27FC236}">
                      <a16:creationId xmlns:a16="http://schemas.microsoft.com/office/drawing/2014/main" id="{4AB818CD-89A5-4815-AA21-FB4ABC08E3B7}"/>
                    </a:ext>
                  </a:extLst>
                </p:cNvPr>
                <p:cNvPicPr/>
                <p:nvPr/>
              </p:nvPicPr>
              <p:blipFill>
                <a:blip r:embed="rId134"/>
                <a:stretch>
                  <a:fillRect/>
                </a:stretch>
              </p:blipFill>
              <p:spPr>
                <a:xfrm>
                  <a:off x="7346459" y="5769331"/>
                  <a:ext cx="149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6" name="Freihand 95">
                  <a:extLst>
                    <a:ext uri="{FF2B5EF4-FFF2-40B4-BE49-F238E27FC236}">
                      <a16:creationId xmlns:a16="http://schemas.microsoft.com/office/drawing/2014/main" id="{E1F60EB2-4B3F-4DCF-BA30-95945B76A33A}"/>
                    </a:ext>
                  </a:extLst>
                </p14:cNvPr>
                <p14:cNvContentPartPr/>
                <p14:nvPr/>
              </p14:nvContentPartPr>
              <p14:xfrm>
                <a:off x="7658939" y="5696611"/>
                <a:ext cx="234360" cy="123840"/>
              </p14:xfrm>
            </p:contentPart>
          </mc:Choice>
          <mc:Fallback>
            <p:pic>
              <p:nvPicPr>
                <p:cNvPr id="96" name="Freihand 95">
                  <a:extLst>
                    <a:ext uri="{FF2B5EF4-FFF2-40B4-BE49-F238E27FC236}">
                      <a16:creationId xmlns:a16="http://schemas.microsoft.com/office/drawing/2014/main" id="{E1F60EB2-4B3F-4DCF-BA30-95945B76A33A}"/>
                    </a:ext>
                  </a:extLst>
                </p:cNvPr>
                <p:cNvPicPr/>
                <p:nvPr/>
              </p:nvPicPr>
              <p:blipFill>
                <a:blip r:embed="rId136"/>
                <a:stretch>
                  <a:fillRect/>
                </a:stretch>
              </p:blipFill>
              <p:spPr>
                <a:xfrm>
                  <a:off x="7654619" y="5692291"/>
                  <a:ext cx="243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7" name="Freihand 96">
                  <a:extLst>
                    <a:ext uri="{FF2B5EF4-FFF2-40B4-BE49-F238E27FC236}">
                      <a16:creationId xmlns:a16="http://schemas.microsoft.com/office/drawing/2014/main" id="{BD1F4608-7706-4D9D-BD14-EC414D025977}"/>
                    </a:ext>
                  </a:extLst>
                </p14:cNvPr>
                <p14:cNvContentPartPr/>
                <p14:nvPr/>
              </p14:nvContentPartPr>
              <p14:xfrm>
                <a:off x="7990139" y="5643331"/>
                <a:ext cx="77760" cy="55800"/>
              </p14:xfrm>
            </p:contentPart>
          </mc:Choice>
          <mc:Fallback>
            <p:pic>
              <p:nvPicPr>
                <p:cNvPr id="97" name="Freihand 96">
                  <a:extLst>
                    <a:ext uri="{FF2B5EF4-FFF2-40B4-BE49-F238E27FC236}">
                      <a16:creationId xmlns:a16="http://schemas.microsoft.com/office/drawing/2014/main" id="{BD1F4608-7706-4D9D-BD14-EC414D025977}"/>
                    </a:ext>
                  </a:extLst>
                </p:cNvPr>
                <p:cNvPicPr/>
                <p:nvPr/>
              </p:nvPicPr>
              <p:blipFill>
                <a:blip r:embed="rId138"/>
                <a:stretch>
                  <a:fillRect/>
                </a:stretch>
              </p:blipFill>
              <p:spPr>
                <a:xfrm>
                  <a:off x="7985819" y="5639011"/>
                  <a:ext cx="86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8" name="Freihand 97">
                  <a:extLst>
                    <a:ext uri="{FF2B5EF4-FFF2-40B4-BE49-F238E27FC236}">
                      <a16:creationId xmlns:a16="http://schemas.microsoft.com/office/drawing/2014/main" id="{0926EDBC-BFF2-4E23-84B2-416482C2A2B6}"/>
                    </a:ext>
                  </a:extLst>
                </p14:cNvPr>
                <p14:cNvContentPartPr/>
                <p14:nvPr/>
              </p14:nvContentPartPr>
              <p14:xfrm>
                <a:off x="8087699" y="5576371"/>
                <a:ext cx="72360" cy="95400"/>
              </p14:xfrm>
            </p:contentPart>
          </mc:Choice>
          <mc:Fallback>
            <p:pic>
              <p:nvPicPr>
                <p:cNvPr id="98" name="Freihand 97">
                  <a:extLst>
                    <a:ext uri="{FF2B5EF4-FFF2-40B4-BE49-F238E27FC236}">
                      <a16:creationId xmlns:a16="http://schemas.microsoft.com/office/drawing/2014/main" id="{0926EDBC-BFF2-4E23-84B2-416482C2A2B6}"/>
                    </a:ext>
                  </a:extLst>
                </p:cNvPr>
                <p:cNvPicPr/>
                <p:nvPr/>
              </p:nvPicPr>
              <p:blipFill>
                <a:blip r:embed="rId140"/>
                <a:stretch>
                  <a:fillRect/>
                </a:stretch>
              </p:blipFill>
              <p:spPr>
                <a:xfrm>
                  <a:off x="8083379" y="5572051"/>
                  <a:ext cx="81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9" name="Freihand 98">
                  <a:extLst>
                    <a:ext uri="{FF2B5EF4-FFF2-40B4-BE49-F238E27FC236}">
                      <a16:creationId xmlns:a16="http://schemas.microsoft.com/office/drawing/2014/main" id="{59A48CE6-AAAB-4844-A42B-B032E180DBE6}"/>
                    </a:ext>
                  </a:extLst>
                </p14:cNvPr>
                <p14:cNvContentPartPr/>
                <p14:nvPr/>
              </p14:nvContentPartPr>
              <p14:xfrm>
                <a:off x="8162579" y="5528491"/>
                <a:ext cx="55800" cy="112680"/>
              </p14:xfrm>
            </p:contentPart>
          </mc:Choice>
          <mc:Fallback>
            <p:pic>
              <p:nvPicPr>
                <p:cNvPr id="99" name="Freihand 98">
                  <a:extLst>
                    <a:ext uri="{FF2B5EF4-FFF2-40B4-BE49-F238E27FC236}">
                      <a16:creationId xmlns:a16="http://schemas.microsoft.com/office/drawing/2014/main" id="{59A48CE6-AAAB-4844-A42B-B032E180DBE6}"/>
                    </a:ext>
                  </a:extLst>
                </p:cNvPr>
                <p:cNvPicPr/>
                <p:nvPr/>
              </p:nvPicPr>
              <p:blipFill>
                <a:blip r:embed="rId142"/>
                <a:stretch>
                  <a:fillRect/>
                </a:stretch>
              </p:blipFill>
              <p:spPr>
                <a:xfrm>
                  <a:off x="8158259" y="5524171"/>
                  <a:ext cx="64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0" name="Freihand 99">
                  <a:extLst>
                    <a:ext uri="{FF2B5EF4-FFF2-40B4-BE49-F238E27FC236}">
                      <a16:creationId xmlns:a16="http://schemas.microsoft.com/office/drawing/2014/main" id="{EEBCEAA6-405F-4024-B9FD-333CA7D52FE2}"/>
                    </a:ext>
                  </a:extLst>
                </p14:cNvPr>
                <p14:cNvContentPartPr/>
                <p14:nvPr/>
              </p14:nvContentPartPr>
              <p14:xfrm>
                <a:off x="8216219" y="5497171"/>
                <a:ext cx="243360" cy="97920"/>
              </p14:xfrm>
            </p:contentPart>
          </mc:Choice>
          <mc:Fallback>
            <p:pic>
              <p:nvPicPr>
                <p:cNvPr id="100" name="Freihand 99">
                  <a:extLst>
                    <a:ext uri="{FF2B5EF4-FFF2-40B4-BE49-F238E27FC236}">
                      <a16:creationId xmlns:a16="http://schemas.microsoft.com/office/drawing/2014/main" id="{EEBCEAA6-405F-4024-B9FD-333CA7D52FE2}"/>
                    </a:ext>
                  </a:extLst>
                </p:cNvPr>
                <p:cNvPicPr/>
                <p:nvPr/>
              </p:nvPicPr>
              <p:blipFill>
                <a:blip r:embed="rId144"/>
                <a:stretch>
                  <a:fillRect/>
                </a:stretch>
              </p:blipFill>
              <p:spPr>
                <a:xfrm>
                  <a:off x="8211899" y="5492851"/>
                  <a:ext cx="252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1" name="Freihand 100">
                  <a:extLst>
                    <a:ext uri="{FF2B5EF4-FFF2-40B4-BE49-F238E27FC236}">
                      <a16:creationId xmlns:a16="http://schemas.microsoft.com/office/drawing/2014/main" id="{FD8A120C-5731-47E9-A185-097E78E1A978}"/>
                    </a:ext>
                  </a:extLst>
                </p14:cNvPr>
                <p14:cNvContentPartPr/>
                <p14:nvPr/>
              </p14:nvContentPartPr>
              <p14:xfrm>
                <a:off x="8478299" y="5449291"/>
                <a:ext cx="74520" cy="70920"/>
              </p14:xfrm>
            </p:contentPart>
          </mc:Choice>
          <mc:Fallback>
            <p:pic>
              <p:nvPicPr>
                <p:cNvPr id="101" name="Freihand 100">
                  <a:extLst>
                    <a:ext uri="{FF2B5EF4-FFF2-40B4-BE49-F238E27FC236}">
                      <a16:creationId xmlns:a16="http://schemas.microsoft.com/office/drawing/2014/main" id="{FD8A120C-5731-47E9-A185-097E78E1A978}"/>
                    </a:ext>
                  </a:extLst>
                </p:cNvPr>
                <p:cNvPicPr/>
                <p:nvPr/>
              </p:nvPicPr>
              <p:blipFill>
                <a:blip r:embed="rId146"/>
                <a:stretch>
                  <a:fillRect/>
                </a:stretch>
              </p:blipFill>
              <p:spPr>
                <a:xfrm>
                  <a:off x="8473979" y="5444971"/>
                  <a:ext cx="83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3" name="Freihand 102">
                  <a:extLst>
                    <a:ext uri="{FF2B5EF4-FFF2-40B4-BE49-F238E27FC236}">
                      <a16:creationId xmlns:a16="http://schemas.microsoft.com/office/drawing/2014/main" id="{CBAFBFAC-DB4E-4E06-903D-D6F50E4C5C4D}"/>
                    </a:ext>
                  </a:extLst>
                </p14:cNvPr>
                <p14:cNvContentPartPr/>
                <p14:nvPr/>
              </p14:nvContentPartPr>
              <p14:xfrm>
                <a:off x="5679299" y="6490411"/>
                <a:ext cx="166680" cy="76680"/>
              </p14:xfrm>
            </p:contentPart>
          </mc:Choice>
          <mc:Fallback>
            <p:pic>
              <p:nvPicPr>
                <p:cNvPr id="103" name="Freihand 102">
                  <a:extLst>
                    <a:ext uri="{FF2B5EF4-FFF2-40B4-BE49-F238E27FC236}">
                      <a16:creationId xmlns:a16="http://schemas.microsoft.com/office/drawing/2014/main" id="{CBAFBFAC-DB4E-4E06-903D-D6F50E4C5C4D}"/>
                    </a:ext>
                  </a:extLst>
                </p:cNvPr>
                <p:cNvPicPr/>
                <p:nvPr/>
              </p:nvPicPr>
              <p:blipFill>
                <a:blip r:embed="rId148"/>
                <a:stretch>
                  <a:fillRect/>
                </a:stretch>
              </p:blipFill>
              <p:spPr>
                <a:xfrm>
                  <a:off x="5674979" y="6486091"/>
                  <a:ext cx="175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4" name="Freihand 103">
                  <a:extLst>
                    <a:ext uri="{FF2B5EF4-FFF2-40B4-BE49-F238E27FC236}">
                      <a16:creationId xmlns:a16="http://schemas.microsoft.com/office/drawing/2014/main" id="{224F9E4F-F39B-4C23-A954-2FFC91A75B95}"/>
                    </a:ext>
                  </a:extLst>
                </p14:cNvPr>
                <p14:cNvContentPartPr/>
                <p14:nvPr/>
              </p14:nvContentPartPr>
              <p14:xfrm>
                <a:off x="5879099" y="6443611"/>
                <a:ext cx="72360" cy="75960"/>
              </p14:xfrm>
            </p:contentPart>
          </mc:Choice>
          <mc:Fallback>
            <p:pic>
              <p:nvPicPr>
                <p:cNvPr id="104" name="Freihand 103">
                  <a:extLst>
                    <a:ext uri="{FF2B5EF4-FFF2-40B4-BE49-F238E27FC236}">
                      <a16:creationId xmlns:a16="http://schemas.microsoft.com/office/drawing/2014/main" id="{224F9E4F-F39B-4C23-A954-2FFC91A75B95}"/>
                    </a:ext>
                  </a:extLst>
                </p:cNvPr>
                <p:cNvPicPr/>
                <p:nvPr/>
              </p:nvPicPr>
              <p:blipFill>
                <a:blip r:embed="rId150"/>
                <a:stretch>
                  <a:fillRect/>
                </a:stretch>
              </p:blipFill>
              <p:spPr>
                <a:xfrm>
                  <a:off x="5874779" y="6439291"/>
                  <a:ext cx="81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5" name="Freihand 104">
                  <a:extLst>
                    <a:ext uri="{FF2B5EF4-FFF2-40B4-BE49-F238E27FC236}">
                      <a16:creationId xmlns:a16="http://schemas.microsoft.com/office/drawing/2014/main" id="{23E01746-729B-4C22-9628-17842258CAB2}"/>
                    </a:ext>
                  </a:extLst>
                </p14:cNvPr>
                <p14:cNvContentPartPr/>
                <p14:nvPr/>
              </p14:nvContentPartPr>
              <p14:xfrm>
                <a:off x="5972339" y="6347131"/>
                <a:ext cx="273240" cy="139680"/>
              </p14:xfrm>
            </p:contentPart>
          </mc:Choice>
          <mc:Fallback>
            <p:pic>
              <p:nvPicPr>
                <p:cNvPr id="105" name="Freihand 104">
                  <a:extLst>
                    <a:ext uri="{FF2B5EF4-FFF2-40B4-BE49-F238E27FC236}">
                      <a16:creationId xmlns:a16="http://schemas.microsoft.com/office/drawing/2014/main" id="{23E01746-729B-4C22-9628-17842258CAB2}"/>
                    </a:ext>
                  </a:extLst>
                </p:cNvPr>
                <p:cNvPicPr/>
                <p:nvPr/>
              </p:nvPicPr>
              <p:blipFill>
                <a:blip r:embed="rId152"/>
                <a:stretch>
                  <a:fillRect/>
                </a:stretch>
              </p:blipFill>
              <p:spPr>
                <a:xfrm>
                  <a:off x="5968019" y="6342811"/>
                  <a:ext cx="2818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7" name="Freihand 106">
                  <a:extLst>
                    <a:ext uri="{FF2B5EF4-FFF2-40B4-BE49-F238E27FC236}">
                      <a16:creationId xmlns:a16="http://schemas.microsoft.com/office/drawing/2014/main" id="{5099AFF2-2EA3-4C75-9A1F-FED2CC7A3ADB}"/>
                    </a:ext>
                  </a:extLst>
                </p14:cNvPr>
                <p14:cNvContentPartPr/>
                <p14:nvPr/>
              </p14:nvContentPartPr>
              <p14:xfrm>
                <a:off x="6300659" y="6320131"/>
                <a:ext cx="51120" cy="79920"/>
              </p14:xfrm>
            </p:contentPart>
          </mc:Choice>
          <mc:Fallback>
            <p:pic>
              <p:nvPicPr>
                <p:cNvPr id="107" name="Freihand 106">
                  <a:extLst>
                    <a:ext uri="{FF2B5EF4-FFF2-40B4-BE49-F238E27FC236}">
                      <a16:creationId xmlns:a16="http://schemas.microsoft.com/office/drawing/2014/main" id="{5099AFF2-2EA3-4C75-9A1F-FED2CC7A3ADB}"/>
                    </a:ext>
                  </a:extLst>
                </p:cNvPr>
                <p:cNvPicPr/>
                <p:nvPr/>
              </p:nvPicPr>
              <p:blipFill>
                <a:blip r:embed="rId154"/>
                <a:stretch>
                  <a:fillRect/>
                </a:stretch>
              </p:blipFill>
              <p:spPr>
                <a:xfrm>
                  <a:off x="6296339" y="6315811"/>
                  <a:ext cx="59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8" name="Freihand 107">
                  <a:extLst>
                    <a:ext uri="{FF2B5EF4-FFF2-40B4-BE49-F238E27FC236}">
                      <a16:creationId xmlns:a16="http://schemas.microsoft.com/office/drawing/2014/main" id="{6BC969A7-855C-466E-B983-AA3E2FA98EC9}"/>
                    </a:ext>
                  </a:extLst>
                </p14:cNvPr>
                <p14:cNvContentPartPr/>
                <p14:nvPr/>
              </p14:nvContentPartPr>
              <p14:xfrm>
                <a:off x="6367979" y="6268291"/>
                <a:ext cx="108000" cy="111600"/>
              </p14:xfrm>
            </p:contentPart>
          </mc:Choice>
          <mc:Fallback>
            <p:pic>
              <p:nvPicPr>
                <p:cNvPr id="108" name="Freihand 107">
                  <a:extLst>
                    <a:ext uri="{FF2B5EF4-FFF2-40B4-BE49-F238E27FC236}">
                      <a16:creationId xmlns:a16="http://schemas.microsoft.com/office/drawing/2014/main" id="{6BC969A7-855C-466E-B983-AA3E2FA98EC9}"/>
                    </a:ext>
                  </a:extLst>
                </p:cNvPr>
                <p:cNvPicPr/>
                <p:nvPr/>
              </p:nvPicPr>
              <p:blipFill>
                <a:blip r:embed="rId156"/>
                <a:stretch>
                  <a:fillRect/>
                </a:stretch>
              </p:blipFill>
              <p:spPr>
                <a:xfrm>
                  <a:off x="6363659" y="6263971"/>
                  <a:ext cx="116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9" name="Freihand 108">
                  <a:extLst>
                    <a:ext uri="{FF2B5EF4-FFF2-40B4-BE49-F238E27FC236}">
                      <a16:creationId xmlns:a16="http://schemas.microsoft.com/office/drawing/2014/main" id="{AFEBD03C-2C3E-49BB-BA15-D99AEFB0C242}"/>
                    </a:ext>
                  </a:extLst>
                </p14:cNvPr>
                <p14:cNvContentPartPr/>
                <p14:nvPr/>
              </p14:nvContentPartPr>
              <p14:xfrm>
                <a:off x="6607379" y="6295651"/>
                <a:ext cx="168840" cy="50400"/>
              </p14:xfrm>
            </p:contentPart>
          </mc:Choice>
          <mc:Fallback>
            <p:pic>
              <p:nvPicPr>
                <p:cNvPr id="109" name="Freihand 108">
                  <a:extLst>
                    <a:ext uri="{FF2B5EF4-FFF2-40B4-BE49-F238E27FC236}">
                      <a16:creationId xmlns:a16="http://schemas.microsoft.com/office/drawing/2014/main" id="{AFEBD03C-2C3E-49BB-BA15-D99AEFB0C242}"/>
                    </a:ext>
                  </a:extLst>
                </p:cNvPr>
                <p:cNvPicPr/>
                <p:nvPr/>
              </p:nvPicPr>
              <p:blipFill>
                <a:blip r:embed="rId158"/>
                <a:stretch>
                  <a:fillRect/>
                </a:stretch>
              </p:blipFill>
              <p:spPr>
                <a:xfrm>
                  <a:off x="6603059" y="6291331"/>
                  <a:ext cx="1774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0" name="Freihand 109">
                  <a:extLst>
                    <a:ext uri="{FF2B5EF4-FFF2-40B4-BE49-F238E27FC236}">
                      <a16:creationId xmlns:a16="http://schemas.microsoft.com/office/drawing/2014/main" id="{E11E73FF-FDED-4838-B1DC-F889EFCE35FF}"/>
                    </a:ext>
                  </a:extLst>
                </p14:cNvPr>
                <p14:cNvContentPartPr/>
                <p14:nvPr/>
              </p14:nvContentPartPr>
              <p14:xfrm>
                <a:off x="6732299" y="6198811"/>
                <a:ext cx="44280" cy="10800"/>
              </p14:xfrm>
            </p:contentPart>
          </mc:Choice>
          <mc:Fallback>
            <p:pic>
              <p:nvPicPr>
                <p:cNvPr id="110" name="Freihand 109">
                  <a:extLst>
                    <a:ext uri="{FF2B5EF4-FFF2-40B4-BE49-F238E27FC236}">
                      <a16:creationId xmlns:a16="http://schemas.microsoft.com/office/drawing/2014/main" id="{E11E73FF-FDED-4838-B1DC-F889EFCE35FF}"/>
                    </a:ext>
                  </a:extLst>
                </p:cNvPr>
                <p:cNvPicPr/>
                <p:nvPr/>
              </p:nvPicPr>
              <p:blipFill>
                <a:blip r:embed="rId160"/>
                <a:stretch>
                  <a:fillRect/>
                </a:stretch>
              </p:blipFill>
              <p:spPr>
                <a:xfrm>
                  <a:off x="6727979" y="6194491"/>
                  <a:ext cx="52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1" name="Freihand 110">
                  <a:extLst>
                    <a:ext uri="{FF2B5EF4-FFF2-40B4-BE49-F238E27FC236}">
                      <a16:creationId xmlns:a16="http://schemas.microsoft.com/office/drawing/2014/main" id="{BF5DA2D3-FDFE-420C-80BB-9DF938FABA4F}"/>
                    </a:ext>
                  </a:extLst>
                </p14:cNvPr>
                <p14:cNvContentPartPr/>
                <p14:nvPr/>
              </p14:nvContentPartPr>
              <p14:xfrm>
                <a:off x="6806459" y="6152731"/>
                <a:ext cx="217440" cy="162000"/>
              </p14:xfrm>
            </p:contentPart>
          </mc:Choice>
          <mc:Fallback>
            <p:pic>
              <p:nvPicPr>
                <p:cNvPr id="111" name="Freihand 110">
                  <a:extLst>
                    <a:ext uri="{FF2B5EF4-FFF2-40B4-BE49-F238E27FC236}">
                      <a16:creationId xmlns:a16="http://schemas.microsoft.com/office/drawing/2014/main" id="{BF5DA2D3-FDFE-420C-80BB-9DF938FABA4F}"/>
                    </a:ext>
                  </a:extLst>
                </p:cNvPr>
                <p:cNvPicPr/>
                <p:nvPr/>
              </p:nvPicPr>
              <p:blipFill>
                <a:blip r:embed="rId162"/>
                <a:stretch>
                  <a:fillRect/>
                </a:stretch>
              </p:blipFill>
              <p:spPr>
                <a:xfrm>
                  <a:off x="6802139" y="6148411"/>
                  <a:ext cx="226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2" name="Freihand 111">
                  <a:extLst>
                    <a:ext uri="{FF2B5EF4-FFF2-40B4-BE49-F238E27FC236}">
                      <a16:creationId xmlns:a16="http://schemas.microsoft.com/office/drawing/2014/main" id="{1304445C-10A4-453F-86B5-C8CA0E0DE7BB}"/>
                    </a:ext>
                  </a:extLst>
                </p14:cNvPr>
                <p14:cNvContentPartPr/>
                <p14:nvPr/>
              </p14:nvContentPartPr>
              <p14:xfrm>
                <a:off x="7028219" y="6155251"/>
                <a:ext cx="98640" cy="88560"/>
              </p14:xfrm>
            </p:contentPart>
          </mc:Choice>
          <mc:Fallback>
            <p:pic>
              <p:nvPicPr>
                <p:cNvPr id="112" name="Freihand 111">
                  <a:extLst>
                    <a:ext uri="{FF2B5EF4-FFF2-40B4-BE49-F238E27FC236}">
                      <a16:creationId xmlns:a16="http://schemas.microsoft.com/office/drawing/2014/main" id="{1304445C-10A4-453F-86B5-C8CA0E0DE7BB}"/>
                    </a:ext>
                  </a:extLst>
                </p:cNvPr>
                <p:cNvPicPr/>
                <p:nvPr/>
              </p:nvPicPr>
              <p:blipFill>
                <a:blip r:embed="rId164"/>
                <a:stretch>
                  <a:fillRect/>
                </a:stretch>
              </p:blipFill>
              <p:spPr>
                <a:xfrm>
                  <a:off x="7023899" y="6150931"/>
                  <a:ext cx="107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3" name="Freihand 112">
                  <a:extLst>
                    <a:ext uri="{FF2B5EF4-FFF2-40B4-BE49-F238E27FC236}">
                      <a16:creationId xmlns:a16="http://schemas.microsoft.com/office/drawing/2014/main" id="{A5B8ED12-E60F-41F9-BE8F-F2D38533C1A6}"/>
                    </a:ext>
                  </a:extLst>
                </p14:cNvPr>
                <p14:cNvContentPartPr/>
                <p14:nvPr/>
              </p14:nvContentPartPr>
              <p14:xfrm>
                <a:off x="7099859" y="6084331"/>
                <a:ext cx="77400" cy="139320"/>
              </p14:xfrm>
            </p:contentPart>
          </mc:Choice>
          <mc:Fallback>
            <p:pic>
              <p:nvPicPr>
                <p:cNvPr id="113" name="Freihand 112">
                  <a:extLst>
                    <a:ext uri="{FF2B5EF4-FFF2-40B4-BE49-F238E27FC236}">
                      <a16:creationId xmlns:a16="http://schemas.microsoft.com/office/drawing/2014/main" id="{A5B8ED12-E60F-41F9-BE8F-F2D38533C1A6}"/>
                    </a:ext>
                  </a:extLst>
                </p:cNvPr>
                <p:cNvPicPr/>
                <p:nvPr/>
              </p:nvPicPr>
              <p:blipFill>
                <a:blip r:embed="rId166"/>
                <a:stretch>
                  <a:fillRect/>
                </a:stretch>
              </p:blipFill>
              <p:spPr>
                <a:xfrm>
                  <a:off x="7095539" y="6080011"/>
                  <a:ext cx="86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 name="Freihand 113">
                  <a:extLst>
                    <a:ext uri="{FF2B5EF4-FFF2-40B4-BE49-F238E27FC236}">
                      <a16:creationId xmlns:a16="http://schemas.microsoft.com/office/drawing/2014/main" id="{CD5AE184-5458-4049-8F4D-B47126387665}"/>
                    </a:ext>
                  </a:extLst>
                </p14:cNvPr>
                <p14:cNvContentPartPr/>
                <p14:nvPr/>
              </p14:nvContentPartPr>
              <p14:xfrm>
                <a:off x="7289939" y="5970571"/>
                <a:ext cx="361800" cy="223920"/>
              </p14:xfrm>
            </p:contentPart>
          </mc:Choice>
          <mc:Fallback>
            <p:pic>
              <p:nvPicPr>
                <p:cNvPr id="114" name="Freihand 113">
                  <a:extLst>
                    <a:ext uri="{FF2B5EF4-FFF2-40B4-BE49-F238E27FC236}">
                      <a16:creationId xmlns:a16="http://schemas.microsoft.com/office/drawing/2014/main" id="{CD5AE184-5458-4049-8F4D-B47126387665}"/>
                    </a:ext>
                  </a:extLst>
                </p:cNvPr>
                <p:cNvPicPr/>
                <p:nvPr/>
              </p:nvPicPr>
              <p:blipFill>
                <a:blip r:embed="rId168"/>
                <a:stretch>
                  <a:fillRect/>
                </a:stretch>
              </p:blipFill>
              <p:spPr>
                <a:xfrm>
                  <a:off x="7285619" y="5966251"/>
                  <a:ext cx="3704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 name="Freihand 114">
                  <a:extLst>
                    <a:ext uri="{FF2B5EF4-FFF2-40B4-BE49-F238E27FC236}">
                      <a16:creationId xmlns:a16="http://schemas.microsoft.com/office/drawing/2014/main" id="{E225069B-BCD9-4938-B559-27D151E8FBFF}"/>
                    </a:ext>
                  </a:extLst>
                </p14:cNvPr>
                <p14:cNvContentPartPr/>
                <p14:nvPr/>
              </p14:nvContentPartPr>
              <p14:xfrm>
                <a:off x="7750379" y="5936011"/>
                <a:ext cx="81720" cy="168840"/>
              </p14:xfrm>
            </p:contentPart>
          </mc:Choice>
          <mc:Fallback>
            <p:pic>
              <p:nvPicPr>
                <p:cNvPr id="115" name="Freihand 114">
                  <a:extLst>
                    <a:ext uri="{FF2B5EF4-FFF2-40B4-BE49-F238E27FC236}">
                      <a16:creationId xmlns:a16="http://schemas.microsoft.com/office/drawing/2014/main" id="{E225069B-BCD9-4938-B559-27D151E8FBFF}"/>
                    </a:ext>
                  </a:extLst>
                </p:cNvPr>
                <p:cNvPicPr/>
                <p:nvPr/>
              </p:nvPicPr>
              <p:blipFill>
                <a:blip r:embed="rId170"/>
                <a:stretch>
                  <a:fillRect/>
                </a:stretch>
              </p:blipFill>
              <p:spPr>
                <a:xfrm>
                  <a:off x="7746059" y="5931691"/>
                  <a:ext cx="90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6" name="Freihand 115">
                  <a:extLst>
                    <a:ext uri="{FF2B5EF4-FFF2-40B4-BE49-F238E27FC236}">
                      <a16:creationId xmlns:a16="http://schemas.microsoft.com/office/drawing/2014/main" id="{4581FC54-D7FB-4F12-B00E-AC960EF96B19}"/>
                    </a:ext>
                  </a:extLst>
                </p14:cNvPr>
                <p14:cNvContentPartPr/>
                <p14:nvPr/>
              </p14:nvContentPartPr>
              <p14:xfrm>
                <a:off x="7841459" y="5820811"/>
                <a:ext cx="198720" cy="144720"/>
              </p14:xfrm>
            </p:contentPart>
          </mc:Choice>
          <mc:Fallback>
            <p:pic>
              <p:nvPicPr>
                <p:cNvPr id="116" name="Freihand 115">
                  <a:extLst>
                    <a:ext uri="{FF2B5EF4-FFF2-40B4-BE49-F238E27FC236}">
                      <a16:creationId xmlns:a16="http://schemas.microsoft.com/office/drawing/2014/main" id="{4581FC54-D7FB-4F12-B00E-AC960EF96B19}"/>
                    </a:ext>
                  </a:extLst>
                </p:cNvPr>
                <p:cNvPicPr/>
                <p:nvPr/>
              </p:nvPicPr>
              <p:blipFill>
                <a:blip r:embed="rId172"/>
                <a:stretch>
                  <a:fillRect/>
                </a:stretch>
              </p:blipFill>
              <p:spPr>
                <a:xfrm>
                  <a:off x="7837139" y="5816491"/>
                  <a:ext cx="207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8" name="Freihand 117">
                  <a:extLst>
                    <a:ext uri="{FF2B5EF4-FFF2-40B4-BE49-F238E27FC236}">
                      <a16:creationId xmlns:a16="http://schemas.microsoft.com/office/drawing/2014/main" id="{B0B27475-11F6-4802-8757-765812BA314D}"/>
                    </a:ext>
                  </a:extLst>
                </p14:cNvPr>
                <p14:cNvContentPartPr/>
                <p14:nvPr/>
              </p14:nvContentPartPr>
              <p14:xfrm>
                <a:off x="8020019" y="5785891"/>
                <a:ext cx="178920" cy="200520"/>
              </p14:xfrm>
            </p:contentPart>
          </mc:Choice>
          <mc:Fallback>
            <p:pic>
              <p:nvPicPr>
                <p:cNvPr id="118" name="Freihand 117">
                  <a:extLst>
                    <a:ext uri="{FF2B5EF4-FFF2-40B4-BE49-F238E27FC236}">
                      <a16:creationId xmlns:a16="http://schemas.microsoft.com/office/drawing/2014/main" id="{B0B27475-11F6-4802-8757-765812BA314D}"/>
                    </a:ext>
                  </a:extLst>
                </p:cNvPr>
                <p:cNvPicPr/>
                <p:nvPr/>
              </p:nvPicPr>
              <p:blipFill>
                <a:blip r:embed="rId174"/>
                <a:stretch>
                  <a:fillRect/>
                </a:stretch>
              </p:blipFill>
              <p:spPr>
                <a:xfrm>
                  <a:off x="8015699" y="5781571"/>
                  <a:ext cx="1875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9" name="Freihand 118">
                  <a:extLst>
                    <a:ext uri="{FF2B5EF4-FFF2-40B4-BE49-F238E27FC236}">
                      <a16:creationId xmlns:a16="http://schemas.microsoft.com/office/drawing/2014/main" id="{E3628E1B-5866-4246-B285-9E585EAA7B07}"/>
                    </a:ext>
                  </a:extLst>
                </p14:cNvPr>
                <p14:cNvContentPartPr/>
                <p14:nvPr/>
              </p14:nvContentPartPr>
              <p14:xfrm>
                <a:off x="7939379" y="5766451"/>
                <a:ext cx="360" cy="360"/>
              </p14:xfrm>
            </p:contentPart>
          </mc:Choice>
          <mc:Fallback>
            <p:pic>
              <p:nvPicPr>
                <p:cNvPr id="119" name="Freihand 118">
                  <a:extLst>
                    <a:ext uri="{FF2B5EF4-FFF2-40B4-BE49-F238E27FC236}">
                      <a16:creationId xmlns:a16="http://schemas.microsoft.com/office/drawing/2014/main" id="{E3628E1B-5866-4246-B285-9E585EAA7B07}"/>
                    </a:ext>
                  </a:extLst>
                </p:cNvPr>
                <p:cNvPicPr/>
                <p:nvPr/>
              </p:nvPicPr>
              <p:blipFill>
                <a:blip r:embed="rId43"/>
                <a:stretch>
                  <a:fillRect/>
                </a:stretch>
              </p:blipFill>
              <p:spPr>
                <a:xfrm>
                  <a:off x="7935059" y="5762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1" name="Freihand 120">
                  <a:extLst>
                    <a:ext uri="{FF2B5EF4-FFF2-40B4-BE49-F238E27FC236}">
                      <a16:creationId xmlns:a16="http://schemas.microsoft.com/office/drawing/2014/main" id="{DB0854E3-AD65-4AF1-B218-5201BBE380F6}"/>
                    </a:ext>
                  </a:extLst>
                </p14:cNvPr>
                <p14:cNvContentPartPr/>
                <p14:nvPr/>
              </p14:nvContentPartPr>
              <p14:xfrm>
                <a:off x="6303179" y="6512731"/>
                <a:ext cx="138600" cy="168840"/>
              </p14:xfrm>
            </p:contentPart>
          </mc:Choice>
          <mc:Fallback>
            <p:pic>
              <p:nvPicPr>
                <p:cNvPr id="121" name="Freihand 120">
                  <a:extLst>
                    <a:ext uri="{FF2B5EF4-FFF2-40B4-BE49-F238E27FC236}">
                      <a16:creationId xmlns:a16="http://schemas.microsoft.com/office/drawing/2014/main" id="{DB0854E3-AD65-4AF1-B218-5201BBE380F6}"/>
                    </a:ext>
                  </a:extLst>
                </p:cNvPr>
                <p:cNvPicPr/>
                <p:nvPr/>
              </p:nvPicPr>
              <p:blipFill>
                <a:blip r:embed="rId177"/>
                <a:stretch>
                  <a:fillRect/>
                </a:stretch>
              </p:blipFill>
              <p:spPr>
                <a:xfrm>
                  <a:off x="6298859" y="6508411"/>
                  <a:ext cx="147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2" name="Freihand 121">
                  <a:extLst>
                    <a:ext uri="{FF2B5EF4-FFF2-40B4-BE49-F238E27FC236}">
                      <a16:creationId xmlns:a16="http://schemas.microsoft.com/office/drawing/2014/main" id="{C0F70508-D4DB-44D3-A282-462984BC12AD}"/>
                    </a:ext>
                  </a:extLst>
                </p14:cNvPr>
                <p14:cNvContentPartPr/>
                <p14:nvPr/>
              </p14:nvContentPartPr>
              <p14:xfrm>
                <a:off x="6434219" y="6557731"/>
                <a:ext cx="63720" cy="78120"/>
              </p14:xfrm>
            </p:contentPart>
          </mc:Choice>
          <mc:Fallback>
            <p:pic>
              <p:nvPicPr>
                <p:cNvPr id="122" name="Freihand 121">
                  <a:extLst>
                    <a:ext uri="{FF2B5EF4-FFF2-40B4-BE49-F238E27FC236}">
                      <a16:creationId xmlns:a16="http://schemas.microsoft.com/office/drawing/2014/main" id="{C0F70508-D4DB-44D3-A282-462984BC12AD}"/>
                    </a:ext>
                  </a:extLst>
                </p:cNvPr>
                <p:cNvPicPr/>
                <p:nvPr/>
              </p:nvPicPr>
              <p:blipFill>
                <a:blip r:embed="rId179"/>
                <a:stretch>
                  <a:fillRect/>
                </a:stretch>
              </p:blipFill>
              <p:spPr>
                <a:xfrm>
                  <a:off x="6429899" y="6553411"/>
                  <a:ext cx="72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3" name="Freihand 122">
                  <a:extLst>
                    <a:ext uri="{FF2B5EF4-FFF2-40B4-BE49-F238E27FC236}">
                      <a16:creationId xmlns:a16="http://schemas.microsoft.com/office/drawing/2014/main" id="{E61F77E8-8E21-4B7E-89E3-0E39376A9DC4}"/>
                    </a:ext>
                  </a:extLst>
                </p14:cNvPr>
                <p14:cNvContentPartPr/>
                <p14:nvPr/>
              </p14:nvContentPartPr>
              <p14:xfrm>
                <a:off x="6603059" y="6483571"/>
                <a:ext cx="74880" cy="119520"/>
              </p14:xfrm>
            </p:contentPart>
          </mc:Choice>
          <mc:Fallback>
            <p:pic>
              <p:nvPicPr>
                <p:cNvPr id="123" name="Freihand 122">
                  <a:extLst>
                    <a:ext uri="{FF2B5EF4-FFF2-40B4-BE49-F238E27FC236}">
                      <a16:creationId xmlns:a16="http://schemas.microsoft.com/office/drawing/2014/main" id="{E61F77E8-8E21-4B7E-89E3-0E39376A9DC4}"/>
                    </a:ext>
                  </a:extLst>
                </p:cNvPr>
                <p:cNvPicPr/>
                <p:nvPr/>
              </p:nvPicPr>
              <p:blipFill>
                <a:blip r:embed="rId181"/>
                <a:stretch>
                  <a:fillRect/>
                </a:stretch>
              </p:blipFill>
              <p:spPr>
                <a:xfrm>
                  <a:off x="6598739" y="6479251"/>
                  <a:ext cx="83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4" name="Freihand 123">
                  <a:extLst>
                    <a:ext uri="{FF2B5EF4-FFF2-40B4-BE49-F238E27FC236}">
                      <a16:creationId xmlns:a16="http://schemas.microsoft.com/office/drawing/2014/main" id="{180975B0-2595-4F44-A386-9A07F1DEC40F}"/>
                    </a:ext>
                  </a:extLst>
                </p14:cNvPr>
                <p14:cNvContentPartPr/>
                <p14:nvPr/>
              </p14:nvContentPartPr>
              <p14:xfrm>
                <a:off x="6730499" y="6481411"/>
                <a:ext cx="65880" cy="59040"/>
              </p14:xfrm>
            </p:contentPart>
          </mc:Choice>
          <mc:Fallback>
            <p:pic>
              <p:nvPicPr>
                <p:cNvPr id="124" name="Freihand 123">
                  <a:extLst>
                    <a:ext uri="{FF2B5EF4-FFF2-40B4-BE49-F238E27FC236}">
                      <a16:creationId xmlns:a16="http://schemas.microsoft.com/office/drawing/2014/main" id="{180975B0-2595-4F44-A386-9A07F1DEC40F}"/>
                    </a:ext>
                  </a:extLst>
                </p:cNvPr>
                <p:cNvPicPr/>
                <p:nvPr/>
              </p:nvPicPr>
              <p:blipFill>
                <a:blip r:embed="rId183"/>
                <a:stretch>
                  <a:fillRect/>
                </a:stretch>
              </p:blipFill>
              <p:spPr>
                <a:xfrm>
                  <a:off x="6726179" y="6477091"/>
                  <a:ext cx="74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5" name="Freihand 124">
                  <a:extLst>
                    <a:ext uri="{FF2B5EF4-FFF2-40B4-BE49-F238E27FC236}">
                      <a16:creationId xmlns:a16="http://schemas.microsoft.com/office/drawing/2014/main" id="{6F805579-CCDB-4C9D-983D-BD34216014F8}"/>
                    </a:ext>
                  </a:extLst>
                </p14:cNvPr>
                <p14:cNvContentPartPr/>
                <p14:nvPr/>
              </p14:nvContentPartPr>
              <p14:xfrm>
                <a:off x="6839939" y="6402571"/>
                <a:ext cx="118440" cy="114840"/>
              </p14:xfrm>
            </p:contentPart>
          </mc:Choice>
          <mc:Fallback>
            <p:pic>
              <p:nvPicPr>
                <p:cNvPr id="125" name="Freihand 124">
                  <a:extLst>
                    <a:ext uri="{FF2B5EF4-FFF2-40B4-BE49-F238E27FC236}">
                      <a16:creationId xmlns:a16="http://schemas.microsoft.com/office/drawing/2014/main" id="{6F805579-CCDB-4C9D-983D-BD34216014F8}"/>
                    </a:ext>
                  </a:extLst>
                </p:cNvPr>
                <p:cNvPicPr/>
                <p:nvPr/>
              </p:nvPicPr>
              <p:blipFill>
                <a:blip r:embed="rId185"/>
                <a:stretch>
                  <a:fillRect/>
                </a:stretch>
              </p:blipFill>
              <p:spPr>
                <a:xfrm>
                  <a:off x="6835619" y="6398251"/>
                  <a:ext cx="127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6" name="Freihand 125">
                  <a:extLst>
                    <a:ext uri="{FF2B5EF4-FFF2-40B4-BE49-F238E27FC236}">
                      <a16:creationId xmlns:a16="http://schemas.microsoft.com/office/drawing/2014/main" id="{0454215B-24A4-44AB-810F-EFEEE01EFD55}"/>
                    </a:ext>
                  </a:extLst>
                </p14:cNvPr>
                <p14:cNvContentPartPr/>
                <p14:nvPr/>
              </p14:nvContentPartPr>
              <p14:xfrm>
                <a:off x="6976379" y="6333811"/>
                <a:ext cx="126720" cy="177840"/>
              </p14:xfrm>
            </p:contentPart>
          </mc:Choice>
          <mc:Fallback>
            <p:pic>
              <p:nvPicPr>
                <p:cNvPr id="126" name="Freihand 125">
                  <a:extLst>
                    <a:ext uri="{FF2B5EF4-FFF2-40B4-BE49-F238E27FC236}">
                      <a16:creationId xmlns:a16="http://schemas.microsoft.com/office/drawing/2014/main" id="{0454215B-24A4-44AB-810F-EFEEE01EFD55}"/>
                    </a:ext>
                  </a:extLst>
                </p:cNvPr>
                <p:cNvPicPr/>
                <p:nvPr/>
              </p:nvPicPr>
              <p:blipFill>
                <a:blip r:embed="rId187"/>
                <a:stretch>
                  <a:fillRect/>
                </a:stretch>
              </p:blipFill>
              <p:spPr>
                <a:xfrm>
                  <a:off x="6972059" y="6329491"/>
                  <a:ext cx="135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7" name="Freihand 126">
                  <a:extLst>
                    <a:ext uri="{FF2B5EF4-FFF2-40B4-BE49-F238E27FC236}">
                      <a16:creationId xmlns:a16="http://schemas.microsoft.com/office/drawing/2014/main" id="{FDF09448-6357-40CB-96AE-7FCDB534BDD7}"/>
                    </a:ext>
                  </a:extLst>
                </p14:cNvPr>
                <p14:cNvContentPartPr/>
                <p14:nvPr/>
              </p14:nvContentPartPr>
              <p14:xfrm>
                <a:off x="7140899" y="6279091"/>
                <a:ext cx="139320" cy="178920"/>
              </p14:xfrm>
            </p:contentPart>
          </mc:Choice>
          <mc:Fallback>
            <p:pic>
              <p:nvPicPr>
                <p:cNvPr id="127" name="Freihand 126">
                  <a:extLst>
                    <a:ext uri="{FF2B5EF4-FFF2-40B4-BE49-F238E27FC236}">
                      <a16:creationId xmlns:a16="http://schemas.microsoft.com/office/drawing/2014/main" id="{FDF09448-6357-40CB-96AE-7FCDB534BDD7}"/>
                    </a:ext>
                  </a:extLst>
                </p:cNvPr>
                <p:cNvPicPr/>
                <p:nvPr/>
              </p:nvPicPr>
              <p:blipFill>
                <a:blip r:embed="rId189"/>
                <a:stretch>
                  <a:fillRect/>
                </a:stretch>
              </p:blipFill>
              <p:spPr>
                <a:xfrm>
                  <a:off x="7136579" y="6274771"/>
                  <a:ext cx="147960" cy="187560"/>
                </a:xfrm>
                <a:prstGeom prst="rect">
                  <a:avLst/>
                </a:prstGeom>
              </p:spPr>
            </p:pic>
          </mc:Fallback>
        </mc:AlternateContent>
      </p:grpSp>
    </p:spTree>
    <p:extLst>
      <p:ext uri="{BB962C8B-B14F-4D97-AF65-F5344CB8AC3E}">
        <p14:creationId xmlns:p14="http://schemas.microsoft.com/office/powerpoint/2010/main" val="1924090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49829" y="16184"/>
            <a:ext cx="8692387"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 – Reactionfunction </a:t>
            </a:r>
            <a:endParaRPr lang="en-US" sz="2400" dirty="0">
              <a:solidFill>
                <a:sysClr val="windowText" lastClr="000000"/>
              </a:solidFill>
            </a:endParaRPr>
          </a:p>
          <a:p>
            <a:endParaRPr lang="en-US" sz="3266" dirty="0">
              <a:solidFill>
                <a:sysClr val="windowText" lastClr="000000"/>
              </a:solidFill>
            </a:endParaRPr>
          </a:p>
        </p:txBody>
      </p:sp>
      <p:cxnSp>
        <p:nvCxnSpPr>
          <p:cNvPr id="4" name="Gerade Verbindung mit Pfeil 3"/>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487760" y="860346"/>
            <a:ext cx="457176" cy="461665"/>
          </a:xfrm>
          <a:prstGeom prst="rect">
            <a:avLst/>
          </a:prstGeom>
        </p:spPr>
        <p:txBody>
          <a:bodyPr wrap="none">
            <a:spAutoFit/>
          </a:bodyPr>
          <a:lstStyle/>
          <a:p>
            <a:r>
              <a:rPr lang="el-GR" sz="2400" dirty="0"/>
              <a:t>π</a:t>
            </a:r>
            <a:r>
              <a:rPr lang="de-DE" sz="2400" baseline="30000" dirty="0"/>
              <a:t>e</a:t>
            </a:r>
          </a:p>
        </p:txBody>
      </p:sp>
      <p:sp>
        <p:nvSpPr>
          <p:cNvPr id="8" name="Rechteck 7"/>
          <p:cNvSpPr/>
          <p:nvPr/>
        </p:nvSpPr>
        <p:spPr>
          <a:xfrm>
            <a:off x="6392511" y="5041104"/>
            <a:ext cx="354584" cy="461665"/>
          </a:xfrm>
          <a:prstGeom prst="rect">
            <a:avLst/>
          </a:prstGeom>
        </p:spPr>
        <p:txBody>
          <a:bodyPr wrap="none">
            <a:spAutoFit/>
          </a:bodyPr>
          <a:lstStyle/>
          <a:p>
            <a:r>
              <a:rPr lang="el-GR" sz="2400" dirty="0"/>
              <a:t>π</a:t>
            </a:r>
            <a:endParaRPr lang="de-DE" sz="2400" baseline="300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50491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938704"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a:t>
            </a:r>
            <a:endParaRPr lang="en-US" sz="2400" dirty="0">
              <a:solidFill>
                <a:sysClr val="windowText" lastClr="000000"/>
              </a:solidFill>
            </a:endParaRPr>
          </a:p>
        </p:txBody>
      </p:sp>
      <p:cxnSp>
        <p:nvCxnSpPr>
          <p:cNvPr id="4" name="Gerade Verbindung mit Pfeil 3"/>
          <p:cNvCxnSpPr/>
          <p:nvPr/>
        </p:nvCxnSpPr>
        <p:spPr>
          <a:xfrm flipV="1">
            <a:off x="3097408" y="1232579"/>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3097408" y="5437378"/>
            <a:ext cx="269788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2640232" y="1232578"/>
            <a:ext cx="324128" cy="461665"/>
          </a:xfrm>
          <a:prstGeom prst="rect">
            <a:avLst/>
          </a:prstGeom>
        </p:spPr>
        <p:txBody>
          <a:bodyPr wrap="none">
            <a:spAutoFit/>
          </a:bodyPr>
          <a:lstStyle/>
          <a:p>
            <a:r>
              <a:rPr lang="de-DE" sz="2400" dirty="0"/>
              <a:t>y</a:t>
            </a:r>
            <a:endParaRPr lang="de-DE" sz="2400" baseline="30000" dirty="0"/>
          </a:p>
        </p:txBody>
      </p:sp>
      <p:sp>
        <p:nvSpPr>
          <p:cNvPr id="8" name="Rechteck 7"/>
          <p:cNvSpPr/>
          <p:nvPr/>
        </p:nvSpPr>
        <p:spPr>
          <a:xfrm>
            <a:off x="5279057" y="5405010"/>
            <a:ext cx="354584" cy="461665"/>
          </a:xfrm>
          <a:prstGeom prst="rect">
            <a:avLst/>
          </a:prstGeom>
        </p:spPr>
        <p:txBody>
          <a:bodyPr wrap="none">
            <a:spAutoFit/>
          </a:bodyPr>
          <a:lstStyle/>
          <a:p>
            <a:r>
              <a:rPr lang="el-GR" sz="2400" dirty="0"/>
              <a:t>π</a:t>
            </a:r>
            <a:endParaRPr lang="de-DE" sz="2400" baseline="300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588935" y="2468158"/>
            <a:ext cx="508473" cy="369332"/>
          </a:xfrm>
          <a:prstGeom prst="rect">
            <a:avLst/>
          </a:prstGeom>
        </p:spPr>
        <p:txBody>
          <a:bodyPr wrap="none">
            <a:spAutoFit/>
          </a:bodyPr>
          <a:lstStyle/>
          <a:p>
            <a:r>
              <a:rPr lang="pt-BR" dirty="0"/>
              <a:t>ky*</a:t>
            </a:r>
            <a:endParaRPr lang="de-DE" dirty="0"/>
          </a:p>
        </p:txBody>
      </p:sp>
      <p:cxnSp>
        <p:nvCxnSpPr>
          <p:cNvPr id="12" name="Gerader Verbinder 11"/>
          <p:cNvCxnSpPr/>
          <p:nvPr/>
        </p:nvCxnSpPr>
        <p:spPr>
          <a:xfrm flipH="1" flipV="1">
            <a:off x="2947705" y="2710832"/>
            <a:ext cx="299406" cy="8092"/>
          </a:xfrm>
          <a:prstGeom prst="line">
            <a:avLst/>
          </a:prstGeom>
          <a:ln w="31750"/>
        </p:spPr>
        <p:style>
          <a:lnRef idx="1">
            <a:schemeClr val="dk1"/>
          </a:lnRef>
          <a:fillRef idx="0">
            <a:schemeClr val="dk1"/>
          </a:fillRef>
          <a:effectRef idx="0">
            <a:schemeClr val="dk1"/>
          </a:effectRef>
          <a:fontRef idx="minor">
            <a:schemeClr val="tx1"/>
          </a:fontRef>
        </p:style>
      </p:cxnSp>
      <p:sp>
        <p:nvSpPr>
          <p:cNvPr id="14" name="Rechteck 13"/>
          <p:cNvSpPr/>
          <p:nvPr/>
        </p:nvSpPr>
        <p:spPr>
          <a:xfrm>
            <a:off x="2645458" y="3077263"/>
            <a:ext cx="404278" cy="369332"/>
          </a:xfrm>
          <a:prstGeom prst="rect">
            <a:avLst/>
          </a:prstGeom>
        </p:spPr>
        <p:txBody>
          <a:bodyPr wrap="none">
            <a:spAutoFit/>
          </a:bodyPr>
          <a:lstStyle/>
          <a:p>
            <a:r>
              <a:rPr lang="pt-BR" dirty="0"/>
              <a:t>y*</a:t>
            </a:r>
            <a:endParaRPr lang="de-DE" dirty="0"/>
          </a:p>
        </p:txBody>
      </p:sp>
      <p:cxnSp>
        <p:nvCxnSpPr>
          <p:cNvPr id="15" name="Gerader Verbinder 14"/>
          <p:cNvCxnSpPr/>
          <p:nvPr/>
        </p:nvCxnSpPr>
        <p:spPr>
          <a:xfrm flipH="1" flipV="1">
            <a:off x="2946357" y="3316384"/>
            <a:ext cx="299406" cy="8092"/>
          </a:xfrm>
          <a:prstGeom prst="line">
            <a:avLst/>
          </a:prstGeom>
          <a:ln w="31750"/>
        </p:spPr>
        <p:style>
          <a:lnRef idx="1">
            <a:schemeClr val="dk1"/>
          </a:lnRef>
          <a:fillRef idx="0">
            <a:schemeClr val="dk1"/>
          </a:fillRef>
          <a:effectRef idx="0">
            <a:schemeClr val="dk1"/>
          </a:effectRef>
          <a:fontRef idx="minor">
            <a:schemeClr val="tx1"/>
          </a:fontRef>
        </p:style>
      </p:cxnSp>
      <p:sp>
        <p:nvSpPr>
          <p:cNvPr id="16" name="Rechteck 15"/>
          <p:cNvSpPr/>
          <p:nvPr/>
        </p:nvSpPr>
        <p:spPr>
          <a:xfrm>
            <a:off x="9184114" y="663712"/>
            <a:ext cx="1829347" cy="369332"/>
          </a:xfrm>
          <a:prstGeom prst="rect">
            <a:avLst/>
          </a:prstGeom>
        </p:spPr>
        <p:txBody>
          <a:bodyPr wrap="none">
            <a:spAutoFit/>
          </a:bodyPr>
          <a:lstStyle/>
          <a:p>
            <a:r>
              <a:rPr lang="es-ES" dirty="0"/>
              <a:t>y = y* + b (π - π</a:t>
            </a:r>
            <a:r>
              <a:rPr lang="es-ES" baseline="30000" dirty="0"/>
              <a:t>e</a:t>
            </a:r>
            <a:r>
              <a:rPr lang="es-ES" dirty="0"/>
              <a:t>)</a:t>
            </a:r>
            <a:endParaRPr lang="de-DE" dirty="0"/>
          </a:p>
        </p:txBody>
      </p:sp>
      <p:sp>
        <p:nvSpPr>
          <p:cNvPr id="17" name="Rechteck 16"/>
          <p:cNvSpPr/>
          <p:nvPr/>
        </p:nvSpPr>
        <p:spPr>
          <a:xfrm>
            <a:off x="9217777" y="1084397"/>
            <a:ext cx="1795684" cy="381771"/>
          </a:xfrm>
          <a:prstGeom prst="rect">
            <a:avLst/>
          </a:prstGeom>
        </p:spPr>
        <p:txBody>
          <a:bodyPr wrap="none">
            <a:spAutoFit/>
          </a:bodyPr>
          <a:lstStyle/>
          <a:p>
            <a:pPr>
              <a:lnSpc>
                <a:spcPct val="110000"/>
              </a:lnSpc>
            </a:pPr>
            <a:r>
              <a:rPr lang="pt-BR" dirty="0"/>
              <a:t>L =aπ</a:t>
            </a:r>
            <a:r>
              <a:rPr lang="pt-BR" baseline="30000" dirty="0"/>
              <a:t>2</a:t>
            </a:r>
            <a:r>
              <a:rPr lang="pt-BR" dirty="0"/>
              <a:t> + (y -ky*)</a:t>
            </a:r>
            <a:r>
              <a:rPr lang="pt-BR" baseline="30000" dirty="0"/>
              <a:t> 2</a:t>
            </a:r>
            <a:endParaRPr lang="en-US" dirty="0"/>
          </a:p>
        </p:txBody>
      </p:sp>
    </p:spTree>
    <p:extLst>
      <p:ext uri="{BB962C8B-B14F-4D97-AF65-F5344CB8AC3E}">
        <p14:creationId xmlns:p14="http://schemas.microsoft.com/office/powerpoint/2010/main" val="2656161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Solutions</a:t>
            </a:r>
            <a:endParaRPr lang="en-US" sz="2400" dirty="0">
              <a:solidFill>
                <a:sysClr val="windowText" lastClr="000000"/>
              </a:solidFill>
            </a:endParaRPr>
          </a:p>
          <a:p>
            <a:endParaRPr lang="en-US" sz="3266" dirty="0">
              <a:solidFill>
                <a:sysClr val="windowText" lastClr="000000"/>
              </a:solidFill>
            </a:endParaRPr>
          </a:p>
        </p:txBody>
      </p:sp>
      <p:sp>
        <p:nvSpPr>
          <p:cNvPr id="10" name="Content Placeholder 2"/>
          <p:cNvSpPr txBox="1">
            <a:spLocks/>
          </p:cNvSpPr>
          <p:nvPr/>
        </p:nvSpPr>
        <p:spPr>
          <a:xfrm>
            <a:off x="89421" y="689241"/>
            <a:ext cx="12039516" cy="38196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Reputation via “large” a</a:t>
            </a:r>
            <a:r>
              <a:rPr lang="en-US" sz="2000" dirty="0"/>
              <a:t>	</a:t>
            </a:r>
            <a:r>
              <a:rPr lang="en-US" sz="2000" dirty="0">
                <a:latin typeface="Cambria Math" panose="02040503050406030204" pitchFamily="18" charset="0"/>
                <a:ea typeface="Cambria Math" panose="02040503050406030204" pitchFamily="18" charset="0"/>
              </a:rPr>
              <a:t>→ </a:t>
            </a:r>
            <a:r>
              <a:rPr lang="en-US" sz="2000">
                <a:latin typeface="Cambria Math" panose="02040503050406030204" pitchFamily="18" charset="0"/>
                <a:ea typeface="Cambria Math" panose="02040503050406030204" pitchFamily="18" charset="0"/>
              </a:rPr>
              <a:t>	“Falcons” within the ECB </a:t>
            </a:r>
          </a:p>
          <a:p>
            <a:pPr>
              <a:lnSpc>
                <a:spcPct val="110000"/>
              </a:lnSpc>
            </a:pPr>
            <a:r>
              <a:rPr lang="en-US" sz="2000" dirty="0"/>
              <a:t>					</a:t>
            </a:r>
            <a:r>
              <a:rPr lang="en-US" sz="1200" dirty="0" err="1">
                <a:hlinkClick r:id="rId3"/>
              </a:rPr>
              <a:t>Rogoff</a:t>
            </a:r>
            <a:r>
              <a:rPr lang="en-US" sz="1200" dirty="0">
                <a:hlinkClick r:id="rId3"/>
              </a:rPr>
              <a:t>, Kenneth (1985) The Optimal Degree of Commitment to an Intermediate Monetary get, Quarterly 					Journal of Economic 110 (November), 1169-90</a:t>
            </a:r>
            <a:endParaRPr lang="en-US" sz="2000" dirty="0"/>
          </a:p>
          <a:p>
            <a:pPr>
              <a:lnSpc>
                <a:spcPct val="110000"/>
              </a:lnSpc>
            </a:pPr>
            <a:r>
              <a:rPr lang="en-US" sz="2000"/>
              <a:t>Rule-based</a:t>
            </a:r>
            <a:r>
              <a:rPr lang="en-US" sz="2000" dirty="0"/>
              <a:t>			</a:t>
            </a:r>
            <a:r>
              <a:rPr lang="en-US" sz="2000" dirty="0">
                <a:latin typeface="Cambria Math" panose="02040503050406030204" pitchFamily="18" charset="0"/>
                <a:ea typeface="Cambria Math" panose="02040503050406030204" pitchFamily="18" charset="0"/>
              </a:rPr>
              <a:t>→</a:t>
            </a:r>
            <a:r>
              <a:rPr lang="en-US" sz="2000">
                <a:latin typeface="Cambria Math" panose="02040503050406030204" pitchFamily="18" charset="0"/>
                <a:ea typeface="Cambria Math" panose="02040503050406030204" pitchFamily="18" charset="0"/>
              </a:rPr>
              <a:t>	Taylorregel or </a:t>
            </a:r>
            <a:r>
              <a:rPr lang="en-US" sz="2000" dirty="0">
                <a:latin typeface="Cambria Math" panose="02040503050406030204" pitchFamily="18" charset="0"/>
                <a:ea typeface="Cambria Math" panose="02040503050406030204" pitchFamily="18" charset="0"/>
              </a:rPr>
              <a:t>Inflation Targeting                                                         					</a:t>
            </a:r>
            <a:r>
              <a:rPr lang="en-US" sz="1200" dirty="0">
                <a:latin typeface="Arial" panose="020B0604020202020204" pitchFamily="34" charset="0"/>
                <a:ea typeface="Cambria Math" panose="02040503050406030204" pitchFamily="18" charset="0"/>
                <a:cs typeface="Arial" panose="020B0604020202020204" pitchFamily="34" charset="0"/>
                <a:hlinkClick r:id="rId4"/>
              </a:rPr>
              <a:t>John B. Taylor, Discretion versus policy rules in practice (1993), Stanford University, Stanford, CA 94905“ </a:t>
            </a:r>
            <a:r>
              <a:rPr lang="en-US" sz="1200" dirty="0">
                <a:latin typeface="Arial" panose="020B0604020202020204" pitchFamily="34" charset="0"/>
                <a:ea typeface="Cambria Math" panose="02040503050406030204" pitchFamily="18" charset="0"/>
                <a:cs typeface="Arial" panose="020B0604020202020204" pitchFamily="34" charset="0"/>
              </a:rPr>
              <a:t>					</a:t>
            </a:r>
            <a:r>
              <a:rPr lang="en-US" sz="1200" dirty="0" err="1">
                <a:latin typeface="Arial" panose="020B0604020202020204" pitchFamily="34" charset="0"/>
                <a:ea typeface="Cambria Math" panose="02040503050406030204" pitchFamily="18" charset="0"/>
                <a:cs typeface="Arial" panose="020B0604020202020204" pitchFamily="34" charset="0"/>
                <a:hlinkClick r:id="rId5"/>
              </a:rPr>
              <a:t>Svensson</a:t>
            </a:r>
            <a:r>
              <a:rPr lang="en-US" sz="1200" dirty="0">
                <a:latin typeface="Arial" panose="020B0604020202020204" pitchFamily="34" charset="0"/>
                <a:ea typeface="Cambria Math" panose="02040503050406030204" pitchFamily="18" charset="0"/>
                <a:cs typeface="Arial" panose="020B0604020202020204" pitchFamily="34" charset="0"/>
                <a:hlinkClick r:id="rId5"/>
              </a:rPr>
              <a:t>, L.E.O. (2011) Inflation Targeting,” in Friedman, Benjamin M., and Michael Woodford, eds., 					Handbook of Monetary Economics, Volume 3b, chapter 22, Elsevier </a:t>
            </a:r>
            <a:endParaRPr lang="en-US" sz="2000" dirty="0"/>
          </a:p>
          <a:p>
            <a:pPr>
              <a:lnSpc>
                <a:spcPct val="110000"/>
              </a:lnSpc>
            </a:pPr>
            <a:r>
              <a:rPr lang="en-US" sz="2000"/>
              <a:t>Incentive Contracts</a:t>
            </a:r>
            <a:r>
              <a:rPr lang="en-US" sz="2000" dirty="0"/>
              <a:t>		</a:t>
            </a:r>
            <a:r>
              <a:rPr lang="en-US" sz="2000" dirty="0">
                <a:latin typeface="Cambria Math" panose="02040503050406030204" pitchFamily="18" charset="0"/>
                <a:ea typeface="Cambria Math" panose="02040503050406030204" pitchFamily="18" charset="0"/>
              </a:rPr>
              <a:t>→	New Zealand Reserve Bank Act of 1989                                                         					</a:t>
            </a:r>
            <a:r>
              <a:rPr lang="en-US" sz="1200" dirty="0">
                <a:latin typeface="Cambria Math" panose="02040503050406030204" pitchFamily="18" charset="0"/>
                <a:ea typeface="Cambria Math" panose="02040503050406030204" pitchFamily="18" charset="0"/>
                <a:hlinkClick r:id="rId6"/>
              </a:rPr>
              <a:t>Walsh, (1995) C.E. Is New Zealand's Reserve Bank Act of 1989 an Optimal Central Bank  Contract?                    					</a:t>
            </a:r>
            <a:r>
              <a:rPr lang="en-US" sz="1200" b="1" dirty="0">
                <a:latin typeface="Cambria Math" panose="02040503050406030204" pitchFamily="18" charset="0"/>
                <a:ea typeface="Cambria Math" panose="02040503050406030204" pitchFamily="18" charset="0"/>
                <a:hlinkClick r:id="rId6"/>
              </a:rPr>
              <a:t>Journal of Money, Credit and Banking </a:t>
            </a:r>
            <a:r>
              <a:rPr lang="en-US" sz="1200" dirty="0">
                <a:latin typeface="Cambria Math" panose="02040503050406030204" pitchFamily="18" charset="0"/>
                <a:ea typeface="Cambria Math" panose="02040503050406030204" pitchFamily="18" charset="0"/>
                <a:hlinkClick r:id="rId6"/>
              </a:rPr>
              <a:t>, Nov., 1995, Vol. 27, No. 4, Part 1 (Nov.,1995), pp. 1179-1191</a:t>
            </a:r>
            <a:endParaRPr lang="en-US" sz="1200" dirty="0">
              <a:latin typeface="Cambria Math" panose="02040503050406030204" pitchFamily="18" charset="0"/>
              <a:ea typeface="Cambria Math" panose="02040503050406030204" pitchFamily="18" charset="0"/>
            </a:endParaRPr>
          </a:p>
          <a:p>
            <a:pPr>
              <a:lnSpc>
                <a:spcPct val="110000"/>
              </a:lnSpc>
            </a:pPr>
            <a:endParaRPr lang="en-US" sz="1200" dirty="0">
              <a:latin typeface="Cambria Math" panose="02040503050406030204" pitchFamily="18" charset="0"/>
              <a:ea typeface="Cambria Math" panose="02040503050406030204" pitchFamily="18" charset="0"/>
            </a:endParaRPr>
          </a:p>
          <a:p>
            <a:pPr>
              <a:lnSpc>
                <a:spcPct val="110000"/>
              </a:lnSpc>
            </a:pPr>
            <a:endParaRPr lang="en-US" sz="2000" dirty="0"/>
          </a:p>
          <a:p>
            <a:pPr>
              <a:lnSpc>
                <a:spcPct val="110000"/>
              </a:lnSpc>
            </a:pPr>
            <a:endParaRPr lang="en-US" sz="2000" dirty="0"/>
          </a:p>
        </p:txBody>
      </p:sp>
      <mc:AlternateContent xmlns:mc="http://schemas.openxmlformats.org/markup-compatibility/2006" xmlns:a14="http://schemas.microsoft.com/office/drawing/2010/main">
        <mc:Choice Requires="a14">
          <p:sp>
            <p:nvSpPr>
              <p:cNvPr id="2" name="Rechteck 1"/>
              <p:cNvSpPr/>
              <p:nvPr/>
            </p:nvSpPr>
            <p:spPr>
              <a:xfrm>
                <a:off x="89421" y="4577255"/>
                <a:ext cx="11881945" cy="1680075"/>
              </a:xfrm>
              <a:prstGeom prst="rect">
                <a:avLst/>
              </a:prstGeom>
            </p:spPr>
            <p:txBody>
              <a:bodyPr wrap="square">
                <a:spAutoFit/>
              </a:bodyPr>
              <a:lstStyle/>
              <a:p>
                <a:pPr marL="342900" indent="-342900">
                  <a:lnSpc>
                    <a:spcPct val="110000"/>
                  </a:lnSpc>
                  <a:buFont typeface="Arial" panose="020B0604020202020204" pitchFamily="34" charset="0"/>
                  <a:buChar char="•"/>
                </a:pPr>
                <a:r>
                  <a:rPr lang="en-US" sz="2100">
                    <a:ea typeface="Cambria Math" panose="02040503050406030204" pitchFamily="18" charset="0"/>
                    <a:cs typeface="Arial" panose="020B0604020202020204" pitchFamily="34" charset="0"/>
                  </a:rPr>
                  <a:t>I</a:t>
                </a:r>
                <a:r>
                  <a:rPr lang="en-US" sz="2100" b="1">
                    <a:ea typeface="Cambria Math" panose="02040503050406030204" pitchFamily="18" charset="0"/>
                    <a:cs typeface="Arial" panose="020B0604020202020204" pitchFamily="34" charset="0"/>
                  </a:rPr>
                  <a:t>ntertemporal view </a:t>
                </a:r>
                <a:r>
                  <a:rPr lang="en-US" sz="2100">
                    <a:ea typeface="Cambria Math" panose="02040503050406030204" pitchFamily="18" charset="0"/>
                    <a:cs typeface="Arial" panose="020B0604020202020204" pitchFamily="34" charset="0"/>
                  </a:rPr>
                  <a:t>(</a:t>
                </a:r>
                <a14:m>
                  <m:oMath xmlns:m="http://schemas.openxmlformats.org/officeDocument/2006/math">
                    <m:r>
                      <a:rPr lang="de-DE" sz="2100" i="1">
                        <a:latin typeface="Cambria Math" panose="02040503050406030204" pitchFamily="18" charset="0"/>
                        <a:ea typeface="Cambria Math" panose="02040503050406030204" pitchFamily="18" charset="0"/>
                      </a:rPr>
                      <m:t>𝜌</m:t>
                    </m:r>
                  </m:oMath>
                </a14:m>
                <a:r>
                  <a:rPr lang="en-US" sz="2100">
                    <a:ea typeface="Cambria Math" panose="02040503050406030204" pitchFamily="18" charset="0"/>
                    <a:cs typeface="Arial" panose="020B0604020202020204" pitchFamily="34" charset="0"/>
                  </a:rPr>
                  <a:t>=Discountfaktor</a:t>
                </a:r>
                <a:r>
                  <a:rPr lang="en-US" sz="2100" dirty="0">
                    <a:ea typeface="Cambria Math" panose="02040503050406030204" pitchFamily="18" charset="0"/>
                    <a:cs typeface="Arial" panose="020B0604020202020204" pitchFamily="34" charset="0"/>
                  </a:rPr>
                  <a:t>) L → </a:t>
                </a:r>
                <a14:m>
                  <m:oMath xmlns:m="http://schemas.openxmlformats.org/officeDocument/2006/math">
                    <m:nary>
                      <m:naryPr>
                        <m:chr m:val="∑"/>
                        <m:ctrlPr>
                          <a:rPr lang="en-US" sz="2100" i="1">
                            <a:latin typeface="Cambria Math" panose="02040503050406030204" pitchFamily="18" charset="0"/>
                            <a:ea typeface="Cambria Math" panose="02040503050406030204" pitchFamily="18" charset="0"/>
                          </a:rPr>
                        </m:ctrlPr>
                      </m:naryPr>
                      <m:sub>
                        <m:r>
                          <m:rPr>
                            <m:brk m:alnAt="23"/>
                          </m:rPr>
                          <a:rPr lang="de-DE" sz="2100" i="1">
                            <a:latin typeface="Cambria Math" panose="02040503050406030204" pitchFamily="18" charset="0"/>
                            <a:ea typeface="Cambria Math" panose="02040503050406030204" pitchFamily="18" charset="0"/>
                          </a:rPr>
                          <m:t>𝑡</m:t>
                        </m:r>
                        <m:r>
                          <a:rPr lang="de-DE" sz="2100" i="1">
                            <a:latin typeface="Cambria Math" panose="02040503050406030204" pitchFamily="18" charset="0"/>
                            <a:ea typeface="Cambria Math" panose="02040503050406030204" pitchFamily="18" charset="0"/>
                          </a:rPr>
                          <m:t>=0</m:t>
                        </m:r>
                      </m:sub>
                      <m:sup>
                        <m:r>
                          <a:rPr lang="en-US" sz="2100" i="1">
                            <a:latin typeface="Cambria Math" panose="02040503050406030204" pitchFamily="18" charset="0"/>
                            <a:ea typeface="Cambria Math" panose="02040503050406030204" pitchFamily="18" charset="0"/>
                          </a:rPr>
                          <m:t>∞</m:t>
                        </m:r>
                      </m:sup>
                      <m:e>
                        <m:f>
                          <m:fPr>
                            <m:ctrlPr>
                              <a:rPr lang="en-US" sz="2100" i="1">
                                <a:latin typeface="Cambria Math" panose="02040503050406030204" pitchFamily="18" charset="0"/>
                                <a:ea typeface="Cambria Math" panose="02040503050406030204" pitchFamily="18" charset="0"/>
                              </a:rPr>
                            </m:ctrlPr>
                          </m:fPr>
                          <m:num>
                            <m:r>
                              <a:rPr lang="de-DE" sz="2100" i="1">
                                <a:latin typeface="Cambria Math" panose="02040503050406030204" pitchFamily="18" charset="0"/>
                                <a:ea typeface="Cambria Math" panose="02040503050406030204" pitchFamily="18" charset="0"/>
                              </a:rPr>
                              <m:t>1</m:t>
                            </m:r>
                          </m:num>
                          <m:den>
                            <m:sSup>
                              <m:sSupPr>
                                <m:ctrlPr>
                                  <a:rPr lang="de-DE" sz="2100" i="1">
                                    <a:latin typeface="Cambria Math" panose="02040503050406030204" pitchFamily="18" charset="0"/>
                                    <a:ea typeface="Cambria Math" panose="02040503050406030204" pitchFamily="18" charset="0"/>
                                  </a:rPr>
                                </m:ctrlPr>
                              </m:sSupPr>
                              <m:e>
                                <m:d>
                                  <m:dPr>
                                    <m:ctrlPr>
                                      <a:rPr lang="de-DE" sz="2100" i="1">
                                        <a:latin typeface="Cambria Math" panose="02040503050406030204" pitchFamily="18" charset="0"/>
                                        <a:ea typeface="Cambria Math" panose="02040503050406030204" pitchFamily="18" charset="0"/>
                                      </a:rPr>
                                    </m:ctrlPr>
                                  </m:dPr>
                                  <m:e>
                                    <m:r>
                                      <a:rPr lang="de-DE" sz="2100" i="1">
                                        <a:latin typeface="Cambria Math" panose="02040503050406030204" pitchFamily="18" charset="0"/>
                                        <a:ea typeface="Cambria Math" panose="02040503050406030204" pitchFamily="18" charset="0"/>
                                      </a:rPr>
                                      <m:t>1+</m:t>
                                    </m:r>
                                    <m:r>
                                      <a:rPr lang="de-DE" sz="2100" i="1">
                                        <a:latin typeface="Cambria Math" panose="02040503050406030204" pitchFamily="18" charset="0"/>
                                        <a:ea typeface="Cambria Math" panose="02040503050406030204" pitchFamily="18" charset="0"/>
                                      </a:rPr>
                                      <m:t>𝜌</m:t>
                                    </m:r>
                                  </m:e>
                                </m:d>
                              </m:e>
                              <m:sup>
                                <m:r>
                                  <a:rPr lang="de-DE" sz="2100" i="1">
                                    <a:latin typeface="Cambria Math" panose="02040503050406030204" pitchFamily="18" charset="0"/>
                                    <a:ea typeface="Cambria Math" panose="02040503050406030204" pitchFamily="18" charset="0"/>
                                  </a:rPr>
                                  <m:t>𝑡</m:t>
                                </m:r>
                              </m:sup>
                            </m:sSup>
                          </m:den>
                        </m:f>
                        <m:r>
                          <m:rPr>
                            <m:nor/>
                          </m:rPr>
                          <a:rPr lang="de-DE" sz="2100">
                            <a:ea typeface="Cambria Math" panose="02040503050406030204" pitchFamily="18" charset="0"/>
                            <a:cs typeface="Arial" panose="020B0604020202020204" pitchFamily="34" charset="0"/>
                          </a:rPr>
                          <m:t>(</m:t>
                        </m:r>
                        <m:r>
                          <m:rPr>
                            <m:nor/>
                          </m:rPr>
                          <a:rPr lang="pt-BR" sz="2100" dirty="0">
                            <a:cs typeface="Arial" panose="020B0604020202020204" pitchFamily="34" charset="0"/>
                          </a:rPr>
                          <m:t>a</m:t>
                        </m:r>
                        <m:r>
                          <m:rPr>
                            <m:nor/>
                          </m:rPr>
                          <a:rPr lang="pt-BR" sz="2100" dirty="0">
                            <a:cs typeface="Arial" panose="020B0604020202020204" pitchFamily="34" charset="0"/>
                          </a:rPr>
                          <m:t>(</m:t>
                        </m:r>
                        <m:r>
                          <m:rPr>
                            <m:nor/>
                          </m:rPr>
                          <a:rPr lang="pt-BR" sz="2100" dirty="0">
                            <a:cs typeface="Arial" panose="020B0604020202020204" pitchFamily="34" charset="0"/>
                          </a:rPr>
                          <m:t>π</m:t>
                        </m:r>
                        <m:r>
                          <m:rPr>
                            <m:nor/>
                          </m:rPr>
                          <a:rPr lang="de-DE" sz="2100" baseline="-25000" dirty="0">
                            <a:cs typeface="Arial" panose="020B0604020202020204" pitchFamily="34" charset="0"/>
                          </a:rPr>
                          <m:t>t</m:t>
                        </m:r>
                        <m:r>
                          <m:rPr>
                            <m:nor/>
                          </m:rPr>
                          <a:rPr lang="pt-BR" sz="2100" dirty="0">
                            <a:cs typeface="Arial" panose="020B0604020202020204" pitchFamily="34" charset="0"/>
                          </a:rPr>
                          <m:t> –</m:t>
                        </m:r>
                        <m:r>
                          <m:rPr>
                            <m:nor/>
                          </m:rPr>
                          <a:rPr lang="pt-BR" sz="2100" dirty="0">
                            <a:cs typeface="Arial" panose="020B0604020202020204" pitchFamily="34" charset="0"/>
                          </a:rPr>
                          <m:t>π</m:t>
                        </m:r>
                        <m:r>
                          <m:rPr>
                            <m:nor/>
                          </m:rPr>
                          <a:rPr lang="pt-BR" sz="2100" dirty="0">
                            <a:cs typeface="Arial" panose="020B0604020202020204" pitchFamily="34" charset="0"/>
                          </a:rPr>
                          <m:t>∗)2 + (</m:t>
                        </m:r>
                        <m:r>
                          <m:rPr>
                            <m:nor/>
                          </m:rPr>
                          <a:rPr lang="pt-BR" sz="2100" dirty="0">
                            <a:cs typeface="Arial" panose="020B0604020202020204" pitchFamily="34" charset="0"/>
                          </a:rPr>
                          <m:t>y</m:t>
                        </m:r>
                        <m:r>
                          <m:rPr>
                            <m:nor/>
                          </m:rPr>
                          <a:rPr lang="de-DE" sz="2100" baseline="-25000" dirty="0">
                            <a:cs typeface="Arial" panose="020B0604020202020204" pitchFamily="34" charset="0"/>
                          </a:rPr>
                          <m:t>t</m:t>
                        </m:r>
                        <m:r>
                          <m:rPr>
                            <m:nor/>
                          </m:rPr>
                          <a:rPr lang="pt-BR" sz="2100" dirty="0">
                            <a:cs typeface="Arial" panose="020B0604020202020204" pitchFamily="34" charset="0"/>
                          </a:rPr>
                          <m:t>−</m:t>
                        </m:r>
                        <m:r>
                          <m:rPr>
                            <m:nor/>
                          </m:rPr>
                          <a:rPr lang="pt-BR" sz="2100" dirty="0">
                            <a:cs typeface="Arial" panose="020B0604020202020204" pitchFamily="34" charset="0"/>
                          </a:rPr>
                          <m:t>ky</m:t>
                        </m:r>
                        <m:r>
                          <m:rPr>
                            <m:nor/>
                          </m:rPr>
                          <a:rPr lang="pt-BR" sz="2100" dirty="0">
                            <a:cs typeface="Arial" panose="020B0604020202020204" pitchFamily="34" charset="0"/>
                          </a:rPr>
                          <m:t>∗) 2</m:t>
                        </m:r>
                        <m:r>
                          <m:rPr>
                            <m:nor/>
                          </m:rPr>
                          <a:rPr lang="en-US" sz="2100" dirty="0">
                            <a:cs typeface="Arial" panose="020B0604020202020204" pitchFamily="34" charset="0"/>
                          </a:rPr>
                          <m:t> </m:t>
                        </m:r>
                      </m:e>
                    </m:nary>
                    <m:r>
                      <a:rPr lang="de-DE" sz="2100" i="1">
                        <a:latin typeface="Cambria Math" panose="02040503050406030204" pitchFamily="18" charset="0"/>
                        <a:ea typeface="Cambria Math" panose="02040503050406030204" pitchFamily="18" charset="0"/>
                      </a:rPr>
                      <m:t>)</m:t>
                    </m:r>
                  </m:oMath>
                </a14:m>
                <a:r>
                  <a:rPr lang="en-US" sz="2100" dirty="0">
                    <a:cs typeface="Arial" panose="020B0604020202020204" pitchFamily="34" charset="0"/>
                  </a:rPr>
                  <a:t> if </a:t>
                </a:r>
                <a14:m>
                  <m:oMath xmlns:m="http://schemas.openxmlformats.org/officeDocument/2006/math">
                    <m:r>
                      <a:rPr lang="de-DE" sz="2100" i="1">
                        <a:latin typeface="Cambria Math" panose="02040503050406030204" pitchFamily="18" charset="0"/>
                        <a:ea typeface="Cambria Math" panose="02040503050406030204" pitchFamily="18" charset="0"/>
                      </a:rPr>
                      <m:t>𝜌</m:t>
                    </m:r>
                    <m:r>
                      <a:rPr lang="de-DE" sz="2100" i="1">
                        <a:latin typeface="Cambria Math" panose="02040503050406030204" pitchFamily="18" charset="0"/>
                        <a:ea typeface="Cambria Math" panose="02040503050406030204" pitchFamily="18" charset="0"/>
                      </a:rPr>
                      <m:t> </m:t>
                    </m:r>
                  </m:oMath>
                </a14:m>
                <a:r>
                  <a:rPr lang="en-US" sz="2100" dirty="0">
                    <a:cs typeface="Arial" panose="020B0604020202020204" pitchFamily="34" charset="0"/>
                  </a:rPr>
                  <a:t> </a:t>
                </a:r>
                <a:r>
                  <a:rPr lang="en-US" sz="2100">
                    <a:cs typeface="Arial" panose="020B0604020202020204" pitchFamily="34" charset="0"/>
                  </a:rPr>
                  <a:t>is “low” the incentive for reputation is low!</a:t>
                </a:r>
                <a:endParaRPr lang="en-US" sz="2100" dirty="0">
                  <a:cs typeface="Arial" panose="020B0604020202020204" pitchFamily="34" charset="0"/>
                </a:endParaRPr>
              </a:p>
              <a:p>
                <a:pPr marL="342900" indent="-342900">
                  <a:lnSpc>
                    <a:spcPct val="110000"/>
                  </a:lnSpc>
                  <a:buFont typeface="Arial" panose="020B0604020202020204" pitchFamily="34" charset="0"/>
                  <a:buChar char="•"/>
                </a:pPr>
                <a:r>
                  <a:rPr lang="en-US" sz="2100">
                    <a:cs typeface="Arial" panose="020B0604020202020204" pitchFamily="34" charset="0"/>
                  </a:rPr>
                  <a:t>With </a:t>
                </a:r>
                <a:r>
                  <a:rPr lang="en-US" sz="2100" b="1">
                    <a:cs typeface="Arial" panose="020B0604020202020204" pitchFamily="34" charset="0"/>
                  </a:rPr>
                  <a:t>stochastic shocks </a:t>
                </a:r>
                <a:r>
                  <a:rPr lang="en-US" sz="2100">
                    <a:cs typeface="Arial" panose="020B0604020202020204" pitchFamily="34" charset="0"/>
                  </a:rPr>
                  <a:t> the positive result for reputation is unambiguous! Discretionary adjustment can be optimal!</a:t>
                </a:r>
                <a:endParaRPr lang="en-US" sz="2100" dirty="0">
                  <a:cs typeface="Arial" panose="020B0604020202020204" pitchFamily="34" charset="0"/>
                </a:endParaRPr>
              </a:p>
            </p:txBody>
          </p:sp>
        </mc:Choice>
        <mc:Fallback xmlns="">
          <p:sp>
            <p:nvSpPr>
              <p:cNvPr id="2" name="Rechteck 1"/>
              <p:cNvSpPr>
                <a:spLocks noRot="1" noChangeAspect="1" noMove="1" noResize="1" noEditPoints="1" noAdjustHandles="1" noChangeArrowheads="1" noChangeShapeType="1" noTextEdit="1"/>
              </p:cNvSpPr>
              <p:nvPr/>
            </p:nvSpPr>
            <p:spPr>
              <a:xfrm>
                <a:off x="89421" y="4577255"/>
                <a:ext cx="11881945" cy="1680075"/>
              </a:xfrm>
              <a:prstGeom prst="rect">
                <a:avLst/>
              </a:prstGeom>
              <a:blipFill>
                <a:blip r:embed="rId7"/>
                <a:stretch>
                  <a:fillRect l="-513" b="-6545"/>
                </a:stretch>
              </a:blipFill>
            </p:spPr>
            <p:txBody>
              <a:bodyPr/>
              <a:lstStyle/>
              <a:p>
                <a:r>
                  <a:rPr lang="de-DE">
                    <a:noFill/>
                  </a:rPr>
                  <a:t> </a:t>
                </a:r>
              </a:p>
            </p:txBody>
          </p:sp>
        </mc:Fallback>
      </mc:AlternateContent>
    </p:spTree>
    <p:extLst>
      <p:ext uri="{BB962C8B-B14F-4D97-AF65-F5344CB8AC3E}">
        <p14:creationId xmlns:p14="http://schemas.microsoft.com/office/powerpoint/2010/main" val="951553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a:t>
            </a:r>
            <a:endParaRPr lang="en-US" sz="3266" dirty="0">
              <a:solidFill>
                <a:sysClr val="windowText" lastClr="000000"/>
              </a:solidFill>
            </a:endParaRPr>
          </a:p>
        </p:txBody>
      </p:sp>
      <p:sp>
        <p:nvSpPr>
          <p:cNvPr id="10" name="Content Placeholder 2"/>
          <p:cNvSpPr txBox="1">
            <a:spLocks/>
          </p:cNvSpPr>
          <p:nvPr/>
        </p:nvSpPr>
        <p:spPr>
          <a:xfrm>
            <a:off x="105433" y="419952"/>
            <a:ext cx="12086567" cy="6269283"/>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800"/>
              <a:t>Further Literature:</a:t>
            </a:r>
            <a:endParaRPr lang="en-US" sz="1800" dirty="0"/>
          </a:p>
          <a:p>
            <a:pPr marL="285750" indent="-285750">
              <a:lnSpc>
                <a:spcPct val="110000"/>
              </a:lnSpc>
              <a:buFont typeface="Arial" panose="020B0604020202020204" pitchFamily="34" charset="0"/>
              <a:buChar char="•"/>
            </a:pPr>
            <a:r>
              <a:rPr lang="en-US" sz="1800"/>
              <a:t>Besides the already adressed problems, also the question of transparency is a widely discussed issue in central banks:</a:t>
            </a:r>
            <a:endParaRPr lang="en-US" sz="1800" dirty="0"/>
          </a:p>
          <a:p>
            <a:pPr>
              <a:lnSpc>
                <a:spcPct val="110000"/>
              </a:lnSpc>
            </a:pPr>
            <a:r>
              <a:rPr lang="en-US" sz="1800" dirty="0">
                <a:hlinkClick r:id="rId3"/>
              </a:rPr>
              <a:t>Köster, B. J. (2011) Decision Rules, Transparency and Central Banks (Dissertation) Heidelberg</a:t>
            </a:r>
            <a:endParaRPr lang="en-US" sz="1800" dirty="0"/>
          </a:p>
          <a:p>
            <a:pPr>
              <a:lnSpc>
                <a:spcPct val="110000"/>
              </a:lnSpc>
            </a:pPr>
            <a:r>
              <a:rPr lang="en-US" sz="1800"/>
              <a:t>(especially you find an application of the Barro-Gordon-Model with the aspect of external shocks ans transparency)</a:t>
            </a:r>
            <a:endParaRPr lang="en-US" sz="1800" dirty="0"/>
          </a:p>
          <a:p>
            <a:pPr marL="285750" indent="-285750">
              <a:lnSpc>
                <a:spcPct val="110000"/>
              </a:lnSpc>
              <a:buFont typeface="Arial" panose="020B0604020202020204" pitchFamily="34" charset="0"/>
              <a:buChar char="•"/>
            </a:pPr>
            <a:r>
              <a:rPr lang="en-US" sz="1800"/>
              <a:t>Alan Blinder has used this model in the context of the incentive for the professor to cancel an exam! </a:t>
            </a:r>
            <a:r>
              <a:rPr lang="de-DE" sz="1800"/>
              <a:t>U </a:t>
            </a:r>
            <a:r>
              <a:rPr lang="de-DE" sz="1800" dirty="0"/>
              <a:t>= </a:t>
            </a:r>
            <a:r>
              <a:rPr lang="de-DE" sz="1800"/>
              <a:t>U(correction of the exam„–“; preparation of the exam </a:t>
            </a:r>
            <a:r>
              <a:rPr lang="de-DE" sz="1800" dirty="0"/>
              <a:t>„+“)</a:t>
            </a:r>
            <a:endParaRPr lang="en-US" sz="1800" dirty="0"/>
          </a:p>
          <a:p>
            <a:pPr>
              <a:lnSpc>
                <a:spcPct val="110000"/>
              </a:lnSpc>
            </a:pPr>
            <a:r>
              <a:rPr lang="en-US" sz="1800" dirty="0">
                <a:hlinkClick r:id="rId4"/>
              </a:rPr>
              <a:t>Alan S. Blinder. The rules-versus-discretion debate in the light of recent experience. </a:t>
            </a:r>
            <a:r>
              <a:rPr lang="en-US" sz="1800" dirty="0" err="1">
                <a:hlinkClick r:id="rId4"/>
              </a:rPr>
              <a:t>Weltwirtschaftliches</a:t>
            </a:r>
            <a:r>
              <a:rPr lang="en-US" sz="1800" dirty="0">
                <a:hlinkClick r:id="rId4"/>
              </a:rPr>
              <a:t> </a:t>
            </a:r>
            <a:r>
              <a:rPr lang="en-US" sz="1800" dirty="0" err="1">
                <a:hlinkClick r:id="rId4"/>
              </a:rPr>
              <a:t>Archiv</a:t>
            </a:r>
            <a:r>
              <a:rPr lang="en-US" sz="1800" dirty="0">
                <a:hlinkClick r:id="rId4"/>
              </a:rPr>
              <a:t>, 123:399–414, 1987</a:t>
            </a:r>
            <a:r>
              <a:rPr lang="en-US" sz="1800" dirty="0"/>
              <a:t>.</a:t>
            </a:r>
          </a:p>
          <a:p>
            <a:pPr>
              <a:lnSpc>
                <a:spcPct val="110000"/>
              </a:lnSpc>
            </a:pPr>
            <a:r>
              <a:rPr lang="en-US" sz="1400" i="1" dirty="0"/>
              <a:t>“Course examinations are stressful experiences for students and teachers alike. We use them both to rank students and to make sure they master the course material. To most educators, the latter is by far the more important purpose. But the learning objective does not require that the exam actually be given. It is enough to announce the exam, let students prepare for it, and then  call it off at the last minute. In a real sense, everyone will be better off if the exam is cancelled. Thus it superficially seems to be the right thing to do. Yet itis rarely done, and for good reasons. Teachers know that this trick can only be pulled off once or twice. After that, students would cease believing the threat and would no longer study for exams. And that would be a real loss to bot faculty and students. Notice the obvious but important point that neither ignorance no incorrect objectives play any role in this example. An omniscient and benevolent despot presiding over the last year of the human race really would cancel exams. It's the optimal thing to do. The problem arises from taking a short-sighted perspective. It is cured by showing proper concern for the future consequences of current actions”</a:t>
            </a:r>
          </a:p>
          <a:p>
            <a:pPr>
              <a:lnSpc>
                <a:spcPct val="110000"/>
              </a:lnSpc>
            </a:pPr>
            <a:endParaRPr lang="en-US" sz="2000" dirty="0"/>
          </a:p>
          <a:p>
            <a:pPr>
              <a:lnSpc>
                <a:spcPct val="110000"/>
              </a:lnSpc>
            </a:pPr>
            <a:endParaRPr lang="en-US" sz="2000" dirty="0"/>
          </a:p>
        </p:txBody>
      </p:sp>
      <p:sp>
        <p:nvSpPr>
          <p:cNvPr id="2" name="Rechteck 1"/>
          <p:cNvSpPr/>
          <p:nvPr/>
        </p:nvSpPr>
        <p:spPr>
          <a:xfrm>
            <a:off x="3048000" y="2967335"/>
            <a:ext cx="6096000" cy="369332"/>
          </a:xfrm>
          <a:prstGeom prst="rect">
            <a:avLst/>
          </a:prstGeom>
        </p:spPr>
        <p:txBody>
          <a:bodyPr>
            <a:spAutoFit/>
          </a:bodyPr>
          <a:lstStyle/>
          <a:p>
            <a:endParaRPr lang="de-DE" dirty="0"/>
          </a:p>
        </p:txBody>
      </p:sp>
    </p:spTree>
    <p:extLst>
      <p:ext uri="{BB962C8B-B14F-4D97-AF65-F5344CB8AC3E}">
        <p14:creationId xmlns:p14="http://schemas.microsoft.com/office/powerpoint/2010/main" val="312857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6">
            <a:extLst>
              <a:ext uri="{FF2B5EF4-FFF2-40B4-BE49-F238E27FC236}">
                <a16:creationId xmlns:a16="http://schemas.microsoft.com/office/drawing/2014/main" id="{4F1E71C5-CE2D-4B45-84FB-CEC9EB5CC46B}"/>
              </a:ext>
            </a:extLst>
          </p:cNvPr>
          <p:cNvCxnSpPr>
            <a:cxnSpLocks/>
          </p:cNvCxnSpPr>
          <p:nvPr/>
        </p:nvCxnSpPr>
        <p:spPr>
          <a:xfrm flipV="1">
            <a:off x="2360428" y="1196753"/>
            <a:ext cx="0" cy="38588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7">
            <a:extLst>
              <a:ext uri="{FF2B5EF4-FFF2-40B4-BE49-F238E27FC236}">
                <a16:creationId xmlns:a16="http://schemas.microsoft.com/office/drawing/2014/main" id="{EE98CAD5-07A8-4A9A-B8EC-8A4E0DBF6AF5}"/>
              </a:ext>
            </a:extLst>
          </p:cNvPr>
          <p:cNvCxnSpPr>
            <a:cxnSpLocks/>
          </p:cNvCxnSpPr>
          <p:nvPr/>
        </p:nvCxnSpPr>
        <p:spPr>
          <a:xfrm>
            <a:off x="2360428" y="5055567"/>
            <a:ext cx="46716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601D5DB8-B682-4D58-83EE-FC5AF274826A}"/>
              </a:ext>
            </a:extLst>
          </p:cNvPr>
          <p:cNvSpPr txBox="1"/>
          <p:nvPr/>
        </p:nvSpPr>
        <p:spPr>
          <a:xfrm>
            <a:off x="2066048" y="1300120"/>
            <a:ext cx="269626" cy="461665"/>
          </a:xfrm>
          <a:prstGeom prst="rect">
            <a:avLst/>
          </a:prstGeom>
          <a:noFill/>
        </p:spPr>
        <p:txBody>
          <a:bodyPr wrap="none" rtlCol="0">
            <a:spAutoFit/>
          </a:bodyPr>
          <a:lstStyle/>
          <a:p>
            <a:r>
              <a:rPr lang="de-DE" sz="2400" dirty="0"/>
              <a:t>i</a:t>
            </a:r>
          </a:p>
        </p:txBody>
      </p:sp>
      <p:sp>
        <p:nvSpPr>
          <p:cNvPr id="15" name="Textfeld 14">
            <a:extLst>
              <a:ext uri="{FF2B5EF4-FFF2-40B4-BE49-F238E27FC236}">
                <a16:creationId xmlns:a16="http://schemas.microsoft.com/office/drawing/2014/main" id="{E702ED9C-0B81-467A-9DC9-8F4AF50064C6}"/>
              </a:ext>
            </a:extLst>
          </p:cNvPr>
          <p:cNvSpPr txBox="1"/>
          <p:nvPr/>
        </p:nvSpPr>
        <p:spPr>
          <a:xfrm flipH="1">
            <a:off x="6600056" y="5157189"/>
            <a:ext cx="288032" cy="461665"/>
          </a:xfrm>
          <a:prstGeom prst="rect">
            <a:avLst/>
          </a:prstGeom>
          <a:noFill/>
        </p:spPr>
        <p:txBody>
          <a:bodyPr wrap="square" rtlCol="0">
            <a:spAutoFit/>
          </a:bodyPr>
          <a:lstStyle/>
          <a:p>
            <a:r>
              <a:rPr lang="de-DE" sz="2400" dirty="0"/>
              <a:t>Y</a:t>
            </a:r>
          </a:p>
        </p:txBody>
      </p:sp>
      <p:cxnSp>
        <p:nvCxnSpPr>
          <p:cNvPr id="16" name="Gerade Verbindung 20">
            <a:extLst>
              <a:ext uri="{FF2B5EF4-FFF2-40B4-BE49-F238E27FC236}">
                <a16:creationId xmlns:a16="http://schemas.microsoft.com/office/drawing/2014/main" id="{44D294D3-E947-469F-A26F-57063DC629CC}"/>
              </a:ext>
            </a:extLst>
          </p:cNvPr>
          <p:cNvCxnSpPr>
            <a:cxnSpLocks/>
          </p:cNvCxnSpPr>
          <p:nvPr/>
        </p:nvCxnSpPr>
        <p:spPr>
          <a:xfrm>
            <a:off x="2711624" y="3212976"/>
            <a:ext cx="38884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 Verbindung 20">
            <a:extLst>
              <a:ext uri="{FF2B5EF4-FFF2-40B4-BE49-F238E27FC236}">
                <a16:creationId xmlns:a16="http://schemas.microsoft.com/office/drawing/2014/main" id="{1A3A7077-E4E9-4E8C-9DBC-FA7BF1B09855}"/>
              </a:ext>
            </a:extLst>
          </p:cNvPr>
          <p:cNvCxnSpPr>
            <a:cxnSpLocks/>
          </p:cNvCxnSpPr>
          <p:nvPr/>
        </p:nvCxnSpPr>
        <p:spPr>
          <a:xfrm flipV="1">
            <a:off x="2711624" y="1484785"/>
            <a:ext cx="3600400" cy="309403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Gerade Verbindung 20">
            <a:extLst>
              <a:ext uri="{FF2B5EF4-FFF2-40B4-BE49-F238E27FC236}">
                <a16:creationId xmlns:a16="http://schemas.microsoft.com/office/drawing/2014/main" id="{90F24AE6-1C97-40F6-B0F7-45BDDF82586C}"/>
              </a:ext>
            </a:extLst>
          </p:cNvPr>
          <p:cNvCxnSpPr>
            <a:cxnSpLocks/>
          </p:cNvCxnSpPr>
          <p:nvPr/>
        </p:nvCxnSpPr>
        <p:spPr>
          <a:xfrm>
            <a:off x="2711624" y="1973340"/>
            <a:ext cx="3367722" cy="270709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6DCE574B-9F5E-441F-9272-0D39DDBAEF13}"/>
              </a:ext>
            </a:extLst>
          </p:cNvPr>
          <p:cNvSpPr txBox="1"/>
          <p:nvPr/>
        </p:nvSpPr>
        <p:spPr>
          <a:xfrm>
            <a:off x="5393803" y="1208555"/>
            <a:ext cx="685543" cy="461665"/>
          </a:xfrm>
          <a:prstGeom prst="rect">
            <a:avLst/>
          </a:prstGeom>
          <a:noFill/>
        </p:spPr>
        <p:txBody>
          <a:bodyPr wrap="square" rtlCol="0">
            <a:spAutoFit/>
          </a:bodyPr>
          <a:lstStyle/>
          <a:p>
            <a:r>
              <a:rPr lang="de-DE" sz="2400" b="1" dirty="0"/>
              <a:t>LM</a:t>
            </a:r>
            <a:endParaRPr lang="de-DE" dirty="0"/>
          </a:p>
        </p:txBody>
      </p:sp>
      <p:sp>
        <p:nvSpPr>
          <p:cNvPr id="19" name="Textfeld 18">
            <a:extLst>
              <a:ext uri="{FF2B5EF4-FFF2-40B4-BE49-F238E27FC236}">
                <a16:creationId xmlns:a16="http://schemas.microsoft.com/office/drawing/2014/main" id="{92DBB1F9-B431-4F61-87A0-7E92C8CE3C30}"/>
              </a:ext>
            </a:extLst>
          </p:cNvPr>
          <p:cNvSpPr txBox="1"/>
          <p:nvPr/>
        </p:nvSpPr>
        <p:spPr>
          <a:xfrm>
            <a:off x="3014629" y="1724735"/>
            <a:ext cx="629458" cy="461665"/>
          </a:xfrm>
          <a:prstGeom prst="rect">
            <a:avLst/>
          </a:prstGeom>
          <a:noFill/>
        </p:spPr>
        <p:txBody>
          <a:bodyPr wrap="square" rtlCol="0">
            <a:spAutoFit/>
          </a:bodyPr>
          <a:lstStyle/>
          <a:p>
            <a:r>
              <a:rPr lang="de-DE" sz="2400" b="1" dirty="0"/>
              <a:t>IS</a:t>
            </a:r>
            <a:endParaRPr lang="de-DE" dirty="0"/>
          </a:p>
        </p:txBody>
      </p:sp>
      <p:sp>
        <p:nvSpPr>
          <p:cNvPr id="21" name="Textfeld 20">
            <a:extLst>
              <a:ext uri="{FF2B5EF4-FFF2-40B4-BE49-F238E27FC236}">
                <a16:creationId xmlns:a16="http://schemas.microsoft.com/office/drawing/2014/main" id="{FB80FE54-13C4-4201-9BE6-E01731F0E3EC}"/>
              </a:ext>
            </a:extLst>
          </p:cNvPr>
          <p:cNvSpPr txBox="1"/>
          <p:nvPr/>
        </p:nvSpPr>
        <p:spPr>
          <a:xfrm>
            <a:off x="6039923" y="2727492"/>
            <a:ext cx="629458" cy="461665"/>
          </a:xfrm>
          <a:prstGeom prst="rect">
            <a:avLst/>
          </a:prstGeom>
          <a:noFill/>
        </p:spPr>
        <p:txBody>
          <a:bodyPr wrap="square" rtlCol="0">
            <a:spAutoFit/>
          </a:bodyPr>
          <a:lstStyle/>
          <a:p>
            <a:r>
              <a:rPr lang="de-DE" sz="2400" b="1"/>
              <a:t>ZZ</a:t>
            </a:r>
            <a:endParaRPr lang="de-DE" dirty="0"/>
          </a:p>
        </p:txBody>
      </p:sp>
      <p:sp>
        <p:nvSpPr>
          <p:cNvPr id="23" name="Textfeld 22">
            <a:extLst>
              <a:ext uri="{FF2B5EF4-FFF2-40B4-BE49-F238E27FC236}">
                <a16:creationId xmlns:a16="http://schemas.microsoft.com/office/drawing/2014/main" id="{39CD7946-3F1E-4EE2-AC73-8691F0B59E57}"/>
              </a:ext>
            </a:extLst>
          </p:cNvPr>
          <p:cNvSpPr txBox="1"/>
          <p:nvPr/>
        </p:nvSpPr>
        <p:spPr>
          <a:xfrm>
            <a:off x="2061764" y="2980411"/>
            <a:ext cx="408947" cy="461665"/>
          </a:xfrm>
          <a:prstGeom prst="rect">
            <a:avLst/>
          </a:prstGeom>
          <a:noFill/>
        </p:spPr>
        <p:txBody>
          <a:bodyPr wrap="square" rtlCol="0">
            <a:spAutoFit/>
          </a:bodyPr>
          <a:lstStyle/>
          <a:p>
            <a:r>
              <a:rPr lang="de-DE" sz="2400" dirty="0"/>
              <a:t>i</a:t>
            </a:r>
            <a:r>
              <a:rPr lang="de-DE" sz="2400" baseline="-25000" dirty="0"/>
              <a:t>0</a:t>
            </a:r>
          </a:p>
        </p:txBody>
      </p:sp>
      <p:sp>
        <p:nvSpPr>
          <p:cNvPr id="24" name="Textfeld 23">
            <a:extLst>
              <a:ext uri="{FF2B5EF4-FFF2-40B4-BE49-F238E27FC236}">
                <a16:creationId xmlns:a16="http://schemas.microsoft.com/office/drawing/2014/main" id="{87E47731-6891-4B6E-BA9F-A6655B808EA4}"/>
              </a:ext>
            </a:extLst>
          </p:cNvPr>
          <p:cNvSpPr txBox="1"/>
          <p:nvPr/>
        </p:nvSpPr>
        <p:spPr>
          <a:xfrm>
            <a:off x="4160189" y="5140066"/>
            <a:ext cx="517939" cy="461665"/>
          </a:xfrm>
          <a:prstGeom prst="rect">
            <a:avLst/>
          </a:prstGeom>
          <a:noFill/>
        </p:spPr>
        <p:txBody>
          <a:bodyPr wrap="square" rtlCol="0">
            <a:spAutoFit/>
          </a:bodyPr>
          <a:lstStyle/>
          <a:p>
            <a:r>
              <a:rPr lang="de-DE" sz="2400" dirty="0"/>
              <a:t>Y</a:t>
            </a:r>
            <a:r>
              <a:rPr lang="de-DE" sz="2400" baseline="-25000" dirty="0"/>
              <a:t>0</a:t>
            </a:r>
          </a:p>
        </p:txBody>
      </p:sp>
      <p:cxnSp>
        <p:nvCxnSpPr>
          <p:cNvPr id="4" name="Gerader Verbinder 3">
            <a:extLst>
              <a:ext uri="{FF2B5EF4-FFF2-40B4-BE49-F238E27FC236}">
                <a16:creationId xmlns:a16="http://schemas.microsoft.com/office/drawing/2014/main" id="{0BF23451-1CE8-4C2E-B9C7-BE06209FCC45}"/>
              </a:ext>
            </a:extLst>
          </p:cNvPr>
          <p:cNvCxnSpPr>
            <a:stCxn id="23" idx="3"/>
          </p:cNvCxnSpPr>
          <p:nvPr/>
        </p:nvCxnSpPr>
        <p:spPr>
          <a:xfrm>
            <a:off x="2470710" y="3211243"/>
            <a:ext cx="1825090" cy="25554"/>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A310AF2-8A3D-4377-914D-EAA3AC3C662A}"/>
              </a:ext>
            </a:extLst>
          </p:cNvPr>
          <p:cNvCxnSpPr>
            <a:cxnSpLocks/>
          </p:cNvCxnSpPr>
          <p:nvPr/>
        </p:nvCxnSpPr>
        <p:spPr>
          <a:xfrm flipV="1">
            <a:off x="4320690" y="3238531"/>
            <a:ext cx="0" cy="1817036"/>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802AD2F2-5426-1596-FC77-9CD8E72FB0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8F3E408E-AEB9-4700-BC9C-745EED2F1E0F}"/>
              </a:ext>
            </a:extLst>
          </p:cNvPr>
          <p:cNvGrpSpPr/>
          <p:nvPr/>
        </p:nvGrpSpPr>
        <p:grpSpPr>
          <a:xfrm>
            <a:off x="579539" y="116971"/>
            <a:ext cx="712800" cy="155520"/>
            <a:chOff x="579539" y="116971"/>
            <a:chExt cx="712800" cy="155520"/>
          </a:xfrm>
        </p:grpSpPr>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3A6DFBEA-D6F2-4C0E-8FF8-3277EA2D38A7}"/>
                    </a:ext>
                  </a:extLst>
                </p14:cNvPr>
                <p14:cNvContentPartPr/>
                <p14:nvPr/>
              </p14:nvContentPartPr>
              <p14:xfrm>
                <a:off x="677459" y="145411"/>
                <a:ext cx="19080" cy="127080"/>
              </p14:xfrm>
            </p:contentPart>
          </mc:Choice>
          <mc:Fallback xmlns="">
            <p:pic>
              <p:nvPicPr>
                <p:cNvPr id="5" name="Freihand 4">
                  <a:extLst>
                    <a:ext uri="{FF2B5EF4-FFF2-40B4-BE49-F238E27FC236}">
                      <a16:creationId xmlns:a16="http://schemas.microsoft.com/office/drawing/2014/main" id="{3A6DFBEA-D6F2-4C0E-8FF8-3277EA2D38A7}"/>
                    </a:ext>
                  </a:extLst>
                </p:cNvPr>
                <p:cNvPicPr/>
                <p:nvPr/>
              </p:nvPicPr>
              <p:blipFill>
                <a:blip r:embed="rId3"/>
                <a:stretch>
                  <a:fillRect/>
                </a:stretch>
              </p:blipFill>
              <p:spPr>
                <a:xfrm>
                  <a:off x="673139" y="141091"/>
                  <a:ext cx="27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C6229094-28AA-47FE-85B0-A0BCE4DA4EEF}"/>
                    </a:ext>
                  </a:extLst>
                </p14:cNvPr>
                <p14:cNvContentPartPr/>
                <p14:nvPr/>
              </p14:nvContentPartPr>
              <p14:xfrm>
                <a:off x="579539" y="116971"/>
                <a:ext cx="217440" cy="18000"/>
              </p14:xfrm>
            </p:contentPart>
          </mc:Choice>
          <mc:Fallback xmlns="">
            <p:pic>
              <p:nvPicPr>
                <p:cNvPr id="6" name="Freihand 5">
                  <a:extLst>
                    <a:ext uri="{FF2B5EF4-FFF2-40B4-BE49-F238E27FC236}">
                      <a16:creationId xmlns:a16="http://schemas.microsoft.com/office/drawing/2014/main" id="{C6229094-28AA-47FE-85B0-A0BCE4DA4EEF}"/>
                    </a:ext>
                  </a:extLst>
                </p:cNvPr>
                <p:cNvPicPr/>
                <p:nvPr/>
              </p:nvPicPr>
              <p:blipFill>
                <a:blip r:embed="rId5"/>
                <a:stretch>
                  <a:fillRect/>
                </a:stretch>
              </p:blipFill>
              <p:spPr>
                <a:xfrm>
                  <a:off x="575219" y="112651"/>
                  <a:ext cx="226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ECDCAE1B-1A1F-4F4C-968A-BD68DCF54526}"/>
                    </a:ext>
                  </a:extLst>
                </p14:cNvPr>
                <p14:cNvContentPartPr/>
                <p14:nvPr/>
              </p14:nvContentPartPr>
              <p14:xfrm>
                <a:off x="606899" y="185371"/>
                <a:ext cx="154800" cy="5760"/>
              </p14:xfrm>
            </p:contentPart>
          </mc:Choice>
          <mc:Fallback xmlns="">
            <p:pic>
              <p:nvPicPr>
                <p:cNvPr id="7" name="Freihand 6">
                  <a:extLst>
                    <a:ext uri="{FF2B5EF4-FFF2-40B4-BE49-F238E27FC236}">
                      <a16:creationId xmlns:a16="http://schemas.microsoft.com/office/drawing/2014/main" id="{ECDCAE1B-1A1F-4F4C-968A-BD68DCF54526}"/>
                    </a:ext>
                  </a:extLst>
                </p:cNvPr>
                <p:cNvPicPr/>
                <p:nvPr/>
              </p:nvPicPr>
              <p:blipFill>
                <a:blip r:embed="rId7"/>
                <a:stretch>
                  <a:fillRect/>
                </a:stretch>
              </p:blipFill>
              <p:spPr>
                <a:xfrm>
                  <a:off x="602579" y="181051"/>
                  <a:ext cx="1634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809A3AAC-FCF7-424E-A7A7-932C1442B809}"/>
                    </a:ext>
                  </a:extLst>
                </p14:cNvPr>
                <p14:cNvContentPartPr/>
                <p14:nvPr/>
              </p14:nvContentPartPr>
              <p14:xfrm>
                <a:off x="836939" y="121291"/>
                <a:ext cx="40680" cy="131400"/>
              </p14:xfrm>
            </p:contentPart>
          </mc:Choice>
          <mc:Fallback xmlns="">
            <p:pic>
              <p:nvPicPr>
                <p:cNvPr id="8" name="Freihand 7">
                  <a:extLst>
                    <a:ext uri="{FF2B5EF4-FFF2-40B4-BE49-F238E27FC236}">
                      <a16:creationId xmlns:a16="http://schemas.microsoft.com/office/drawing/2014/main" id="{809A3AAC-FCF7-424E-A7A7-932C1442B809}"/>
                    </a:ext>
                  </a:extLst>
                </p:cNvPr>
                <p:cNvPicPr/>
                <p:nvPr/>
              </p:nvPicPr>
              <p:blipFill>
                <a:blip r:embed="rId9"/>
                <a:stretch>
                  <a:fillRect/>
                </a:stretch>
              </p:blipFill>
              <p:spPr>
                <a:xfrm>
                  <a:off x="832619" y="116971"/>
                  <a:ext cx="49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A6876A93-E003-4453-9617-0B000FF1BE08}"/>
                    </a:ext>
                  </a:extLst>
                </p14:cNvPr>
                <p14:cNvContentPartPr/>
                <p14:nvPr/>
              </p14:nvContentPartPr>
              <p14:xfrm>
                <a:off x="895259" y="162691"/>
                <a:ext cx="129240" cy="103320"/>
              </p14:xfrm>
            </p:contentPart>
          </mc:Choice>
          <mc:Fallback xmlns="">
            <p:pic>
              <p:nvPicPr>
                <p:cNvPr id="9" name="Freihand 8">
                  <a:extLst>
                    <a:ext uri="{FF2B5EF4-FFF2-40B4-BE49-F238E27FC236}">
                      <a16:creationId xmlns:a16="http://schemas.microsoft.com/office/drawing/2014/main" id="{A6876A93-E003-4453-9617-0B000FF1BE08}"/>
                    </a:ext>
                  </a:extLst>
                </p:cNvPr>
                <p:cNvPicPr/>
                <p:nvPr/>
              </p:nvPicPr>
              <p:blipFill>
                <a:blip r:embed="rId11"/>
                <a:stretch>
                  <a:fillRect/>
                </a:stretch>
              </p:blipFill>
              <p:spPr>
                <a:xfrm>
                  <a:off x="890939" y="158371"/>
                  <a:ext cx="137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5F2B92B6-12BF-4D09-A3A7-5A963F957BA8}"/>
                    </a:ext>
                  </a:extLst>
                </p14:cNvPr>
                <p14:cNvContentPartPr/>
                <p14:nvPr/>
              </p14:nvContentPartPr>
              <p14:xfrm>
                <a:off x="1061939" y="174211"/>
                <a:ext cx="87840" cy="84600"/>
              </p14:xfrm>
            </p:contentPart>
          </mc:Choice>
          <mc:Fallback xmlns="">
            <p:pic>
              <p:nvPicPr>
                <p:cNvPr id="13" name="Freihand 12">
                  <a:extLst>
                    <a:ext uri="{FF2B5EF4-FFF2-40B4-BE49-F238E27FC236}">
                      <a16:creationId xmlns:a16="http://schemas.microsoft.com/office/drawing/2014/main" id="{5F2B92B6-12BF-4D09-A3A7-5A963F957BA8}"/>
                    </a:ext>
                  </a:extLst>
                </p:cNvPr>
                <p:cNvPicPr/>
                <p:nvPr/>
              </p:nvPicPr>
              <p:blipFill>
                <a:blip r:embed="rId13"/>
                <a:stretch>
                  <a:fillRect/>
                </a:stretch>
              </p:blipFill>
              <p:spPr>
                <a:xfrm>
                  <a:off x="1057619" y="169891"/>
                  <a:ext cx="96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792497E3-9D7F-44BD-BCFE-9DC70E76DE0B}"/>
                    </a:ext>
                  </a:extLst>
                </p14:cNvPr>
                <p14:cNvContentPartPr/>
                <p14:nvPr/>
              </p14:nvContentPartPr>
              <p14:xfrm>
                <a:off x="1172819" y="130291"/>
                <a:ext cx="119520" cy="123840"/>
              </p14:xfrm>
            </p:contentPart>
          </mc:Choice>
          <mc:Fallback xmlns="">
            <p:pic>
              <p:nvPicPr>
                <p:cNvPr id="14" name="Freihand 13">
                  <a:extLst>
                    <a:ext uri="{FF2B5EF4-FFF2-40B4-BE49-F238E27FC236}">
                      <a16:creationId xmlns:a16="http://schemas.microsoft.com/office/drawing/2014/main" id="{792497E3-9D7F-44BD-BCFE-9DC70E76DE0B}"/>
                    </a:ext>
                  </a:extLst>
                </p:cNvPr>
                <p:cNvPicPr/>
                <p:nvPr/>
              </p:nvPicPr>
              <p:blipFill>
                <a:blip r:embed="rId15"/>
                <a:stretch>
                  <a:fillRect/>
                </a:stretch>
              </p:blipFill>
              <p:spPr>
                <a:xfrm>
                  <a:off x="1168499" y="125971"/>
                  <a:ext cx="128160" cy="13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26" name="Freihand 25">
                <a:extLst>
                  <a:ext uri="{FF2B5EF4-FFF2-40B4-BE49-F238E27FC236}">
                    <a16:creationId xmlns:a16="http://schemas.microsoft.com/office/drawing/2014/main" id="{8F7F7043-0270-4E18-BD01-73D92DB38660}"/>
                  </a:ext>
                </a:extLst>
              </p14:cNvPr>
              <p14:cNvContentPartPr/>
              <p14:nvPr/>
            </p14:nvContentPartPr>
            <p14:xfrm>
              <a:off x="1468019" y="139651"/>
              <a:ext cx="180720" cy="114480"/>
            </p14:xfrm>
          </p:contentPart>
        </mc:Choice>
        <mc:Fallback xmlns="">
          <p:pic>
            <p:nvPicPr>
              <p:cNvPr id="26" name="Freihand 25">
                <a:extLst>
                  <a:ext uri="{FF2B5EF4-FFF2-40B4-BE49-F238E27FC236}">
                    <a16:creationId xmlns:a16="http://schemas.microsoft.com/office/drawing/2014/main" id="{8F7F7043-0270-4E18-BD01-73D92DB38660}"/>
                  </a:ext>
                </a:extLst>
              </p:cNvPr>
              <p:cNvPicPr/>
              <p:nvPr/>
            </p:nvPicPr>
            <p:blipFill>
              <a:blip r:embed="rId17"/>
              <a:stretch>
                <a:fillRect/>
              </a:stretch>
            </p:blipFill>
            <p:spPr>
              <a:xfrm>
                <a:off x="1463699" y="135331"/>
                <a:ext cx="189360" cy="123120"/>
              </a:xfrm>
              <a:prstGeom prst="rect">
                <a:avLst/>
              </a:prstGeom>
            </p:spPr>
          </p:pic>
        </mc:Fallback>
      </mc:AlternateContent>
      <p:grpSp>
        <p:nvGrpSpPr>
          <p:cNvPr id="43" name="Gruppieren 42">
            <a:extLst>
              <a:ext uri="{FF2B5EF4-FFF2-40B4-BE49-F238E27FC236}">
                <a16:creationId xmlns:a16="http://schemas.microsoft.com/office/drawing/2014/main" id="{9395D024-6205-4472-BE7D-08428F11BA50}"/>
              </a:ext>
            </a:extLst>
          </p:cNvPr>
          <p:cNvGrpSpPr/>
          <p:nvPr/>
        </p:nvGrpSpPr>
        <p:grpSpPr>
          <a:xfrm>
            <a:off x="1885619" y="115891"/>
            <a:ext cx="423720" cy="87120"/>
            <a:chOff x="1885619" y="115891"/>
            <a:chExt cx="423720" cy="87120"/>
          </a:xfrm>
        </p:grpSpPr>
        <mc:AlternateContent xmlns:mc="http://schemas.openxmlformats.org/markup-compatibility/2006" xmlns:p14="http://schemas.microsoft.com/office/powerpoint/2010/main">
          <mc:Choice Requires="p14">
            <p:contentPart p14:bwMode="auto" r:id="rId18">
              <p14:nvContentPartPr>
                <p14:cNvPr id="29" name="Freihand 28">
                  <a:extLst>
                    <a:ext uri="{FF2B5EF4-FFF2-40B4-BE49-F238E27FC236}">
                      <a16:creationId xmlns:a16="http://schemas.microsoft.com/office/drawing/2014/main" id="{A4E3AE79-563C-498D-A4E1-580CD41826C7}"/>
                    </a:ext>
                  </a:extLst>
                </p14:cNvPr>
                <p14:cNvContentPartPr/>
                <p14:nvPr/>
              </p14:nvContentPartPr>
              <p14:xfrm>
                <a:off x="1885619" y="145771"/>
                <a:ext cx="288720" cy="56160"/>
              </p14:xfrm>
            </p:contentPart>
          </mc:Choice>
          <mc:Fallback xmlns="">
            <p:pic>
              <p:nvPicPr>
                <p:cNvPr id="29" name="Freihand 28">
                  <a:extLst>
                    <a:ext uri="{FF2B5EF4-FFF2-40B4-BE49-F238E27FC236}">
                      <a16:creationId xmlns:a16="http://schemas.microsoft.com/office/drawing/2014/main" id="{A4E3AE79-563C-498D-A4E1-580CD41826C7}"/>
                    </a:ext>
                  </a:extLst>
                </p:cNvPr>
                <p:cNvPicPr/>
                <p:nvPr/>
              </p:nvPicPr>
              <p:blipFill>
                <a:blip r:embed="rId19"/>
                <a:stretch>
                  <a:fillRect/>
                </a:stretch>
              </p:blipFill>
              <p:spPr>
                <a:xfrm>
                  <a:off x="1881299" y="141451"/>
                  <a:ext cx="297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Freihand 29">
                  <a:extLst>
                    <a:ext uri="{FF2B5EF4-FFF2-40B4-BE49-F238E27FC236}">
                      <a16:creationId xmlns:a16="http://schemas.microsoft.com/office/drawing/2014/main" id="{332D013A-7182-473E-957C-DB852745CCA8}"/>
                    </a:ext>
                  </a:extLst>
                </p14:cNvPr>
                <p14:cNvContentPartPr/>
                <p14:nvPr/>
              </p14:nvContentPartPr>
              <p14:xfrm>
                <a:off x="2168579" y="115891"/>
                <a:ext cx="140760" cy="87120"/>
              </p14:xfrm>
            </p:contentPart>
          </mc:Choice>
          <mc:Fallback xmlns="">
            <p:pic>
              <p:nvPicPr>
                <p:cNvPr id="30" name="Freihand 29">
                  <a:extLst>
                    <a:ext uri="{FF2B5EF4-FFF2-40B4-BE49-F238E27FC236}">
                      <a16:creationId xmlns:a16="http://schemas.microsoft.com/office/drawing/2014/main" id="{332D013A-7182-473E-957C-DB852745CCA8}"/>
                    </a:ext>
                  </a:extLst>
                </p:cNvPr>
                <p:cNvPicPr/>
                <p:nvPr/>
              </p:nvPicPr>
              <p:blipFill>
                <a:blip r:embed="rId21"/>
                <a:stretch>
                  <a:fillRect/>
                </a:stretch>
              </p:blipFill>
              <p:spPr>
                <a:xfrm>
                  <a:off x="2164259" y="111571"/>
                  <a:ext cx="149400" cy="95760"/>
                </a:xfrm>
                <a:prstGeom prst="rect">
                  <a:avLst/>
                </a:prstGeom>
              </p:spPr>
            </p:pic>
          </mc:Fallback>
        </mc:AlternateContent>
      </p:grpSp>
      <p:grpSp>
        <p:nvGrpSpPr>
          <p:cNvPr id="42" name="Gruppieren 41">
            <a:extLst>
              <a:ext uri="{FF2B5EF4-FFF2-40B4-BE49-F238E27FC236}">
                <a16:creationId xmlns:a16="http://schemas.microsoft.com/office/drawing/2014/main" id="{530449DD-3586-474D-A83F-66EB6C06E6D3}"/>
              </a:ext>
            </a:extLst>
          </p:cNvPr>
          <p:cNvGrpSpPr/>
          <p:nvPr/>
        </p:nvGrpSpPr>
        <p:grpSpPr>
          <a:xfrm>
            <a:off x="2576099" y="61171"/>
            <a:ext cx="1605960" cy="273240"/>
            <a:chOff x="2576099" y="61171"/>
            <a:chExt cx="1605960" cy="273240"/>
          </a:xfrm>
        </p:grpSpPr>
        <mc:AlternateContent xmlns:mc="http://schemas.openxmlformats.org/markup-compatibility/2006" xmlns:p14="http://schemas.microsoft.com/office/powerpoint/2010/main">
          <mc:Choice Requires="p14">
            <p:contentPart p14:bwMode="auto" r:id="rId22">
              <p14:nvContentPartPr>
                <p14:cNvPr id="31" name="Freihand 30">
                  <a:extLst>
                    <a:ext uri="{FF2B5EF4-FFF2-40B4-BE49-F238E27FC236}">
                      <a16:creationId xmlns:a16="http://schemas.microsoft.com/office/drawing/2014/main" id="{C17375B9-4453-4999-A3D4-AFAA5A814E03}"/>
                    </a:ext>
                  </a:extLst>
                </p14:cNvPr>
                <p14:cNvContentPartPr/>
                <p14:nvPr/>
              </p14:nvContentPartPr>
              <p14:xfrm>
                <a:off x="2576099" y="134971"/>
                <a:ext cx="185760" cy="56160"/>
              </p14:xfrm>
            </p:contentPart>
          </mc:Choice>
          <mc:Fallback xmlns="">
            <p:pic>
              <p:nvPicPr>
                <p:cNvPr id="31" name="Freihand 30">
                  <a:extLst>
                    <a:ext uri="{FF2B5EF4-FFF2-40B4-BE49-F238E27FC236}">
                      <a16:creationId xmlns:a16="http://schemas.microsoft.com/office/drawing/2014/main" id="{C17375B9-4453-4999-A3D4-AFAA5A814E03}"/>
                    </a:ext>
                  </a:extLst>
                </p:cNvPr>
                <p:cNvPicPr/>
                <p:nvPr/>
              </p:nvPicPr>
              <p:blipFill>
                <a:blip r:embed="rId23"/>
                <a:stretch>
                  <a:fillRect/>
                </a:stretch>
              </p:blipFill>
              <p:spPr>
                <a:xfrm>
                  <a:off x="2571779" y="130651"/>
                  <a:ext cx="194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Freihand 31">
                  <a:extLst>
                    <a:ext uri="{FF2B5EF4-FFF2-40B4-BE49-F238E27FC236}">
                      <a16:creationId xmlns:a16="http://schemas.microsoft.com/office/drawing/2014/main" id="{1AEDEEBC-7D3A-45DE-B6FE-C905C0DC678B}"/>
                    </a:ext>
                  </a:extLst>
                </p14:cNvPr>
                <p14:cNvContentPartPr/>
                <p14:nvPr/>
              </p14:nvContentPartPr>
              <p14:xfrm>
                <a:off x="2758259" y="146851"/>
                <a:ext cx="169560" cy="46800"/>
              </p14:xfrm>
            </p:contentPart>
          </mc:Choice>
          <mc:Fallback xmlns="">
            <p:pic>
              <p:nvPicPr>
                <p:cNvPr id="32" name="Freihand 31">
                  <a:extLst>
                    <a:ext uri="{FF2B5EF4-FFF2-40B4-BE49-F238E27FC236}">
                      <a16:creationId xmlns:a16="http://schemas.microsoft.com/office/drawing/2014/main" id="{1AEDEEBC-7D3A-45DE-B6FE-C905C0DC678B}"/>
                    </a:ext>
                  </a:extLst>
                </p:cNvPr>
                <p:cNvPicPr/>
                <p:nvPr/>
              </p:nvPicPr>
              <p:blipFill>
                <a:blip r:embed="rId25"/>
                <a:stretch>
                  <a:fillRect/>
                </a:stretch>
              </p:blipFill>
              <p:spPr>
                <a:xfrm>
                  <a:off x="2753939" y="142531"/>
                  <a:ext cx="178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Freihand 32">
                  <a:extLst>
                    <a:ext uri="{FF2B5EF4-FFF2-40B4-BE49-F238E27FC236}">
                      <a16:creationId xmlns:a16="http://schemas.microsoft.com/office/drawing/2014/main" id="{CA56D56D-337A-446E-A3F1-CA27E9EE31EB}"/>
                    </a:ext>
                  </a:extLst>
                </p14:cNvPr>
                <p14:cNvContentPartPr/>
                <p14:nvPr/>
              </p14:nvContentPartPr>
              <p14:xfrm>
                <a:off x="2960579" y="142891"/>
                <a:ext cx="80280" cy="55800"/>
              </p14:xfrm>
            </p:contentPart>
          </mc:Choice>
          <mc:Fallback xmlns="">
            <p:pic>
              <p:nvPicPr>
                <p:cNvPr id="33" name="Freihand 32">
                  <a:extLst>
                    <a:ext uri="{FF2B5EF4-FFF2-40B4-BE49-F238E27FC236}">
                      <a16:creationId xmlns:a16="http://schemas.microsoft.com/office/drawing/2014/main" id="{CA56D56D-337A-446E-A3F1-CA27E9EE31EB}"/>
                    </a:ext>
                  </a:extLst>
                </p:cNvPr>
                <p:cNvPicPr/>
                <p:nvPr/>
              </p:nvPicPr>
              <p:blipFill>
                <a:blip r:embed="rId27"/>
                <a:stretch>
                  <a:fillRect/>
                </a:stretch>
              </p:blipFill>
              <p:spPr>
                <a:xfrm>
                  <a:off x="2956259" y="138571"/>
                  <a:ext cx="88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Freihand 33">
                  <a:extLst>
                    <a:ext uri="{FF2B5EF4-FFF2-40B4-BE49-F238E27FC236}">
                      <a16:creationId xmlns:a16="http://schemas.microsoft.com/office/drawing/2014/main" id="{5EA70770-7110-41CD-8DC3-14F1D5D91634}"/>
                    </a:ext>
                  </a:extLst>
                </p14:cNvPr>
                <p14:cNvContentPartPr/>
                <p14:nvPr/>
              </p14:nvContentPartPr>
              <p14:xfrm>
                <a:off x="3075779" y="86011"/>
                <a:ext cx="315720" cy="218880"/>
              </p14:xfrm>
            </p:contentPart>
          </mc:Choice>
          <mc:Fallback xmlns="">
            <p:pic>
              <p:nvPicPr>
                <p:cNvPr id="34" name="Freihand 33">
                  <a:extLst>
                    <a:ext uri="{FF2B5EF4-FFF2-40B4-BE49-F238E27FC236}">
                      <a16:creationId xmlns:a16="http://schemas.microsoft.com/office/drawing/2014/main" id="{5EA70770-7110-41CD-8DC3-14F1D5D91634}"/>
                    </a:ext>
                  </a:extLst>
                </p:cNvPr>
                <p:cNvPicPr/>
                <p:nvPr/>
              </p:nvPicPr>
              <p:blipFill>
                <a:blip r:embed="rId29"/>
                <a:stretch>
                  <a:fillRect/>
                </a:stretch>
              </p:blipFill>
              <p:spPr>
                <a:xfrm>
                  <a:off x="3071459" y="81691"/>
                  <a:ext cx="324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Freihand 34">
                  <a:extLst>
                    <a:ext uri="{FF2B5EF4-FFF2-40B4-BE49-F238E27FC236}">
                      <a16:creationId xmlns:a16="http://schemas.microsoft.com/office/drawing/2014/main" id="{50A40C9D-F098-4285-AF3C-B64F086A10A1}"/>
                    </a:ext>
                  </a:extLst>
                </p14:cNvPr>
                <p14:cNvContentPartPr/>
                <p14:nvPr/>
              </p14:nvContentPartPr>
              <p14:xfrm>
                <a:off x="3532259" y="128851"/>
                <a:ext cx="117000" cy="168840"/>
              </p14:xfrm>
            </p:contentPart>
          </mc:Choice>
          <mc:Fallback xmlns="">
            <p:pic>
              <p:nvPicPr>
                <p:cNvPr id="35" name="Freihand 34">
                  <a:extLst>
                    <a:ext uri="{FF2B5EF4-FFF2-40B4-BE49-F238E27FC236}">
                      <a16:creationId xmlns:a16="http://schemas.microsoft.com/office/drawing/2014/main" id="{50A40C9D-F098-4285-AF3C-B64F086A10A1}"/>
                    </a:ext>
                  </a:extLst>
                </p:cNvPr>
                <p:cNvPicPr/>
                <p:nvPr/>
              </p:nvPicPr>
              <p:blipFill>
                <a:blip r:embed="rId31"/>
                <a:stretch>
                  <a:fillRect/>
                </a:stretch>
              </p:blipFill>
              <p:spPr>
                <a:xfrm>
                  <a:off x="3527939" y="124531"/>
                  <a:ext cx="125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Freihand 35">
                  <a:extLst>
                    <a:ext uri="{FF2B5EF4-FFF2-40B4-BE49-F238E27FC236}">
                      <a16:creationId xmlns:a16="http://schemas.microsoft.com/office/drawing/2014/main" id="{43FB984B-FEA5-4A0F-A336-F9B7D5039AF2}"/>
                    </a:ext>
                  </a:extLst>
                </p14:cNvPr>
                <p14:cNvContentPartPr/>
                <p14:nvPr/>
              </p14:nvContentPartPr>
              <p14:xfrm>
                <a:off x="3664379" y="94291"/>
                <a:ext cx="230040" cy="88920"/>
              </p14:xfrm>
            </p:contentPart>
          </mc:Choice>
          <mc:Fallback xmlns="">
            <p:pic>
              <p:nvPicPr>
                <p:cNvPr id="36" name="Freihand 35">
                  <a:extLst>
                    <a:ext uri="{FF2B5EF4-FFF2-40B4-BE49-F238E27FC236}">
                      <a16:creationId xmlns:a16="http://schemas.microsoft.com/office/drawing/2014/main" id="{43FB984B-FEA5-4A0F-A336-F9B7D5039AF2}"/>
                    </a:ext>
                  </a:extLst>
                </p:cNvPr>
                <p:cNvPicPr/>
                <p:nvPr/>
              </p:nvPicPr>
              <p:blipFill>
                <a:blip r:embed="rId33"/>
                <a:stretch>
                  <a:fillRect/>
                </a:stretch>
              </p:blipFill>
              <p:spPr>
                <a:xfrm>
                  <a:off x="3660059" y="89971"/>
                  <a:ext cx="238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 name="Freihand 36">
                  <a:extLst>
                    <a:ext uri="{FF2B5EF4-FFF2-40B4-BE49-F238E27FC236}">
                      <a16:creationId xmlns:a16="http://schemas.microsoft.com/office/drawing/2014/main" id="{C004DC91-50AC-404B-903B-BBDCC647AF16}"/>
                    </a:ext>
                  </a:extLst>
                </p14:cNvPr>
                <p14:cNvContentPartPr/>
                <p14:nvPr/>
              </p14:nvContentPartPr>
              <p14:xfrm>
                <a:off x="3885059" y="79891"/>
                <a:ext cx="4320" cy="21960"/>
              </p14:xfrm>
            </p:contentPart>
          </mc:Choice>
          <mc:Fallback xmlns="">
            <p:pic>
              <p:nvPicPr>
                <p:cNvPr id="37" name="Freihand 36">
                  <a:extLst>
                    <a:ext uri="{FF2B5EF4-FFF2-40B4-BE49-F238E27FC236}">
                      <a16:creationId xmlns:a16="http://schemas.microsoft.com/office/drawing/2014/main" id="{C004DC91-50AC-404B-903B-BBDCC647AF16}"/>
                    </a:ext>
                  </a:extLst>
                </p:cNvPr>
                <p:cNvPicPr/>
                <p:nvPr/>
              </p:nvPicPr>
              <p:blipFill>
                <a:blip r:embed="rId35"/>
                <a:stretch>
                  <a:fillRect/>
                </a:stretch>
              </p:blipFill>
              <p:spPr>
                <a:xfrm>
                  <a:off x="3880739" y="75571"/>
                  <a:ext cx="12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Freihand 37">
                  <a:extLst>
                    <a:ext uri="{FF2B5EF4-FFF2-40B4-BE49-F238E27FC236}">
                      <a16:creationId xmlns:a16="http://schemas.microsoft.com/office/drawing/2014/main" id="{45714F6C-55FD-4739-92BC-2C61D10CFC24}"/>
                    </a:ext>
                  </a:extLst>
                </p14:cNvPr>
                <p14:cNvContentPartPr/>
                <p14:nvPr/>
              </p14:nvContentPartPr>
              <p14:xfrm>
                <a:off x="3895499" y="131731"/>
                <a:ext cx="101880" cy="54360"/>
              </p14:xfrm>
            </p:contentPart>
          </mc:Choice>
          <mc:Fallback xmlns="">
            <p:pic>
              <p:nvPicPr>
                <p:cNvPr id="38" name="Freihand 37">
                  <a:extLst>
                    <a:ext uri="{FF2B5EF4-FFF2-40B4-BE49-F238E27FC236}">
                      <a16:creationId xmlns:a16="http://schemas.microsoft.com/office/drawing/2014/main" id="{45714F6C-55FD-4739-92BC-2C61D10CFC24}"/>
                    </a:ext>
                  </a:extLst>
                </p:cNvPr>
                <p:cNvPicPr/>
                <p:nvPr/>
              </p:nvPicPr>
              <p:blipFill>
                <a:blip r:embed="rId37"/>
                <a:stretch>
                  <a:fillRect/>
                </a:stretch>
              </p:blipFill>
              <p:spPr>
                <a:xfrm>
                  <a:off x="3891179" y="127411"/>
                  <a:ext cx="110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Freihand 38">
                  <a:extLst>
                    <a:ext uri="{FF2B5EF4-FFF2-40B4-BE49-F238E27FC236}">
                      <a16:creationId xmlns:a16="http://schemas.microsoft.com/office/drawing/2014/main" id="{1A86AEF4-A755-4383-ACCF-49331F3F54CB}"/>
                    </a:ext>
                  </a:extLst>
                </p14:cNvPr>
                <p14:cNvContentPartPr/>
                <p14:nvPr/>
              </p14:nvContentPartPr>
              <p14:xfrm>
                <a:off x="3989099" y="136411"/>
                <a:ext cx="79200" cy="198000"/>
              </p14:xfrm>
            </p:contentPart>
          </mc:Choice>
          <mc:Fallback xmlns="">
            <p:pic>
              <p:nvPicPr>
                <p:cNvPr id="39" name="Freihand 38">
                  <a:extLst>
                    <a:ext uri="{FF2B5EF4-FFF2-40B4-BE49-F238E27FC236}">
                      <a16:creationId xmlns:a16="http://schemas.microsoft.com/office/drawing/2014/main" id="{1A86AEF4-A755-4383-ACCF-49331F3F54CB}"/>
                    </a:ext>
                  </a:extLst>
                </p:cNvPr>
                <p:cNvPicPr/>
                <p:nvPr/>
              </p:nvPicPr>
              <p:blipFill>
                <a:blip r:embed="rId39"/>
                <a:stretch>
                  <a:fillRect/>
                </a:stretch>
              </p:blipFill>
              <p:spPr>
                <a:xfrm>
                  <a:off x="3984779" y="132091"/>
                  <a:ext cx="87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Freihand 39">
                  <a:extLst>
                    <a:ext uri="{FF2B5EF4-FFF2-40B4-BE49-F238E27FC236}">
                      <a16:creationId xmlns:a16="http://schemas.microsoft.com/office/drawing/2014/main" id="{C44909D7-AEAD-4604-9799-463EB18238CD}"/>
                    </a:ext>
                  </a:extLst>
                </p14:cNvPr>
                <p14:cNvContentPartPr/>
                <p14:nvPr/>
              </p14:nvContentPartPr>
              <p14:xfrm>
                <a:off x="4177019" y="61171"/>
                <a:ext cx="5040" cy="105120"/>
              </p14:xfrm>
            </p:contentPart>
          </mc:Choice>
          <mc:Fallback xmlns="">
            <p:pic>
              <p:nvPicPr>
                <p:cNvPr id="40" name="Freihand 39">
                  <a:extLst>
                    <a:ext uri="{FF2B5EF4-FFF2-40B4-BE49-F238E27FC236}">
                      <a16:creationId xmlns:a16="http://schemas.microsoft.com/office/drawing/2014/main" id="{C44909D7-AEAD-4604-9799-463EB18238CD}"/>
                    </a:ext>
                  </a:extLst>
                </p:cNvPr>
                <p:cNvPicPr/>
                <p:nvPr/>
              </p:nvPicPr>
              <p:blipFill>
                <a:blip r:embed="rId41"/>
                <a:stretch>
                  <a:fillRect/>
                </a:stretch>
              </p:blipFill>
              <p:spPr>
                <a:xfrm>
                  <a:off x="4172699" y="56851"/>
                  <a:ext cx="13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Freihand 40">
                  <a:extLst>
                    <a:ext uri="{FF2B5EF4-FFF2-40B4-BE49-F238E27FC236}">
                      <a16:creationId xmlns:a16="http://schemas.microsoft.com/office/drawing/2014/main" id="{C92CD513-DC04-449B-A8E7-00C3C351A0C4}"/>
                    </a:ext>
                  </a:extLst>
                </p14:cNvPr>
                <p14:cNvContentPartPr/>
                <p14:nvPr/>
              </p14:nvContentPartPr>
              <p14:xfrm>
                <a:off x="4167299" y="222811"/>
                <a:ext cx="360" cy="360"/>
              </p14:xfrm>
            </p:contentPart>
          </mc:Choice>
          <mc:Fallback xmlns="">
            <p:pic>
              <p:nvPicPr>
                <p:cNvPr id="41" name="Freihand 40">
                  <a:extLst>
                    <a:ext uri="{FF2B5EF4-FFF2-40B4-BE49-F238E27FC236}">
                      <a16:creationId xmlns:a16="http://schemas.microsoft.com/office/drawing/2014/main" id="{C92CD513-DC04-449B-A8E7-00C3C351A0C4}"/>
                    </a:ext>
                  </a:extLst>
                </p:cNvPr>
                <p:cNvPicPr/>
                <p:nvPr/>
              </p:nvPicPr>
              <p:blipFill>
                <a:blip r:embed="rId43"/>
                <a:stretch>
                  <a:fillRect/>
                </a:stretch>
              </p:blipFill>
              <p:spPr>
                <a:xfrm>
                  <a:off x="4162979" y="218491"/>
                  <a:ext cx="9000" cy="9000"/>
                </a:xfrm>
                <a:prstGeom prst="rect">
                  <a:avLst/>
                </a:prstGeom>
              </p:spPr>
            </p:pic>
          </mc:Fallback>
        </mc:AlternateContent>
      </p:grpSp>
      <p:grpSp>
        <p:nvGrpSpPr>
          <p:cNvPr id="46" name="Gruppieren 45">
            <a:extLst>
              <a:ext uri="{FF2B5EF4-FFF2-40B4-BE49-F238E27FC236}">
                <a16:creationId xmlns:a16="http://schemas.microsoft.com/office/drawing/2014/main" id="{7B2AE640-508A-4124-A4D9-0E3A44B874B5}"/>
              </a:ext>
            </a:extLst>
          </p:cNvPr>
          <p:cNvGrpSpPr/>
          <p:nvPr/>
        </p:nvGrpSpPr>
        <p:grpSpPr>
          <a:xfrm>
            <a:off x="4419659" y="97531"/>
            <a:ext cx="266040" cy="122760"/>
            <a:chOff x="4419659" y="97531"/>
            <a:chExt cx="266040" cy="122760"/>
          </a:xfrm>
        </p:grpSpPr>
        <mc:AlternateContent xmlns:mc="http://schemas.openxmlformats.org/markup-compatibility/2006" xmlns:p14="http://schemas.microsoft.com/office/powerpoint/2010/main">
          <mc:Choice Requires="p14">
            <p:contentPart p14:bwMode="auto" r:id="rId44">
              <p14:nvContentPartPr>
                <p14:cNvPr id="44" name="Freihand 43">
                  <a:extLst>
                    <a:ext uri="{FF2B5EF4-FFF2-40B4-BE49-F238E27FC236}">
                      <a16:creationId xmlns:a16="http://schemas.microsoft.com/office/drawing/2014/main" id="{7C80C4FB-2733-45FA-A09F-CB7EDE1EB87B}"/>
                    </a:ext>
                  </a:extLst>
                </p14:cNvPr>
                <p14:cNvContentPartPr/>
                <p14:nvPr/>
              </p14:nvContentPartPr>
              <p14:xfrm>
                <a:off x="4419659" y="119491"/>
                <a:ext cx="190800" cy="7560"/>
              </p14:xfrm>
            </p:contentPart>
          </mc:Choice>
          <mc:Fallback xmlns="">
            <p:pic>
              <p:nvPicPr>
                <p:cNvPr id="44" name="Freihand 43">
                  <a:extLst>
                    <a:ext uri="{FF2B5EF4-FFF2-40B4-BE49-F238E27FC236}">
                      <a16:creationId xmlns:a16="http://schemas.microsoft.com/office/drawing/2014/main" id="{7C80C4FB-2733-45FA-A09F-CB7EDE1EB87B}"/>
                    </a:ext>
                  </a:extLst>
                </p:cNvPr>
                <p:cNvPicPr/>
                <p:nvPr/>
              </p:nvPicPr>
              <p:blipFill>
                <a:blip r:embed="rId45"/>
                <a:stretch>
                  <a:fillRect/>
                </a:stretch>
              </p:blipFill>
              <p:spPr>
                <a:xfrm>
                  <a:off x="4415339" y="115171"/>
                  <a:ext cx="199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5" name="Freihand 44">
                  <a:extLst>
                    <a:ext uri="{FF2B5EF4-FFF2-40B4-BE49-F238E27FC236}">
                      <a16:creationId xmlns:a16="http://schemas.microsoft.com/office/drawing/2014/main" id="{AC7551B6-FB25-4D76-8A43-54D80A04E89A}"/>
                    </a:ext>
                  </a:extLst>
                </p14:cNvPr>
                <p14:cNvContentPartPr/>
                <p14:nvPr/>
              </p14:nvContentPartPr>
              <p14:xfrm>
                <a:off x="4445579" y="97531"/>
                <a:ext cx="240120" cy="122760"/>
              </p14:xfrm>
            </p:contentPart>
          </mc:Choice>
          <mc:Fallback xmlns="">
            <p:pic>
              <p:nvPicPr>
                <p:cNvPr id="45" name="Freihand 44">
                  <a:extLst>
                    <a:ext uri="{FF2B5EF4-FFF2-40B4-BE49-F238E27FC236}">
                      <a16:creationId xmlns:a16="http://schemas.microsoft.com/office/drawing/2014/main" id="{AC7551B6-FB25-4D76-8A43-54D80A04E89A}"/>
                    </a:ext>
                  </a:extLst>
                </p:cNvPr>
                <p:cNvPicPr/>
                <p:nvPr/>
              </p:nvPicPr>
              <p:blipFill>
                <a:blip r:embed="rId47"/>
                <a:stretch>
                  <a:fillRect/>
                </a:stretch>
              </p:blipFill>
              <p:spPr>
                <a:xfrm>
                  <a:off x="4441259" y="93211"/>
                  <a:ext cx="248760" cy="131400"/>
                </a:xfrm>
                <a:prstGeom prst="rect">
                  <a:avLst/>
                </a:prstGeom>
              </p:spPr>
            </p:pic>
          </mc:Fallback>
        </mc:AlternateContent>
      </p:grpSp>
      <p:grpSp>
        <p:nvGrpSpPr>
          <p:cNvPr id="56" name="Gruppieren 55">
            <a:extLst>
              <a:ext uri="{FF2B5EF4-FFF2-40B4-BE49-F238E27FC236}">
                <a16:creationId xmlns:a16="http://schemas.microsoft.com/office/drawing/2014/main" id="{EFF2408B-49B4-45B5-8F21-58EECC020BA9}"/>
              </a:ext>
            </a:extLst>
          </p:cNvPr>
          <p:cNvGrpSpPr/>
          <p:nvPr/>
        </p:nvGrpSpPr>
        <p:grpSpPr>
          <a:xfrm>
            <a:off x="4870019" y="87091"/>
            <a:ext cx="1218960" cy="208440"/>
            <a:chOff x="4870019" y="87091"/>
            <a:chExt cx="1218960" cy="208440"/>
          </a:xfrm>
        </p:grpSpPr>
        <mc:AlternateContent xmlns:mc="http://schemas.openxmlformats.org/markup-compatibility/2006" xmlns:p14="http://schemas.microsoft.com/office/powerpoint/2010/main">
          <mc:Choice Requires="p14">
            <p:contentPart p14:bwMode="auto" r:id="rId48">
              <p14:nvContentPartPr>
                <p14:cNvPr id="47" name="Freihand 46">
                  <a:extLst>
                    <a:ext uri="{FF2B5EF4-FFF2-40B4-BE49-F238E27FC236}">
                      <a16:creationId xmlns:a16="http://schemas.microsoft.com/office/drawing/2014/main" id="{08815CE5-070B-41BD-9469-F2E478AB5675}"/>
                    </a:ext>
                  </a:extLst>
                </p14:cNvPr>
                <p14:cNvContentPartPr/>
                <p14:nvPr/>
              </p14:nvContentPartPr>
              <p14:xfrm>
                <a:off x="4941659" y="131731"/>
                <a:ext cx="13320" cy="102960"/>
              </p14:xfrm>
            </p:contentPart>
          </mc:Choice>
          <mc:Fallback xmlns="">
            <p:pic>
              <p:nvPicPr>
                <p:cNvPr id="47" name="Freihand 46">
                  <a:extLst>
                    <a:ext uri="{FF2B5EF4-FFF2-40B4-BE49-F238E27FC236}">
                      <a16:creationId xmlns:a16="http://schemas.microsoft.com/office/drawing/2014/main" id="{08815CE5-070B-41BD-9469-F2E478AB5675}"/>
                    </a:ext>
                  </a:extLst>
                </p:cNvPr>
                <p:cNvPicPr/>
                <p:nvPr/>
              </p:nvPicPr>
              <p:blipFill>
                <a:blip r:embed="rId49"/>
                <a:stretch>
                  <a:fillRect/>
                </a:stretch>
              </p:blipFill>
              <p:spPr>
                <a:xfrm>
                  <a:off x="4937339" y="127411"/>
                  <a:ext cx="21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Freihand 47">
                  <a:extLst>
                    <a:ext uri="{FF2B5EF4-FFF2-40B4-BE49-F238E27FC236}">
                      <a16:creationId xmlns:a16="http://schemas.microsoft.com/office/drawing/2014/main" id="{DBC03EE1-B844-4DB8-984C-B5507E391DCC}"/>
                    </a:ext>
                  </a:extLst>
                </p14:cNvPr>
                <p14:cNvContentPartPr/>
                <p14:nvPr/>
              </p14:nvContentPartPr>
              <p14:xfrm>
                <a:off x="4870019" y="94291"/>
                <a:ext cx="155160" cy="126000"/>
              </p14:xfrm>
            </p:contentPart>
          </mc:Choice>
          <mc:Fallback xmlns="">
            <p:pic>
              <p:nvPicPr>
                <p:cNvPr id="48" name="Freihand 47">
                  <a:extLst>
                    <a:ext uri="{FF2B5EF4-FFF2-40B4-BE49-F238E27FC236}">
                      <a16:creationId xmlns:a16="http://schemas.microsoft.com/office/drawing/2014/main" id="{DBC03EE1-B844-4DB8-984C-B5507E391DCC}"/>
                    </a:ext>
                  </a:extLst>
                </p:cNvPr>
                <p:cNvPicPr/>
                <p:nvPr/>
              </p:nvPicPr>
              <p:blipFill>
                <a:blip r:embed="rId51"/>
                <a:stretch>
                  <a:fillRect/>
                </a:stretch>
              </p:blipFill>
              <p:spPr>
                <a:xfrm>
                  <a:off x="4865699" y="89971"/>
                  <a:ext cx="163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 name="Freihand 48">
                  <a:extLst>
                    <a:ext uri="{FF2B5EF4-FFF2-40B4-BE49-F238E27FC236}">
                      <a16:creationId xmlns:a16="http://schemas.microsoft.com/office/drawing/2014/main" id="{536CA355-B58F-4DFD-8B26-AB63F0E247FB}"/>
                    </a:ext>
                  </a:extLst>
                </p14:cNvPr>
                <p14:cNvContentPartPr/>
                <p14:nvPr/>
              </p14:nvContentPartPr>
              <p14:xfrm>
                <a:off x="5035619" y="146851"/>
                <a:ext cx="91800" cy="51840"/>
              </p14:xfrm>
            </p:contentPart>
          </mc:Choice>
          <mc:Fallback xmlns="">
            <p:pic>
              <p:nvPicPr>
                <p:cNvPr id="49" name="Freihand 48">
                  <a:extLst>
                    <a:ext uri="{FF2B5EF4-FFF2-40B4-BE49-F238E27FC236}">
                      <a16:creationId xmlns:a16="http://schemas.microsoft.com/office/drawing/2014/main" id="{536CA355-B58F-4DFD-8B26-AB63F0E247FB}"/>
                    </a:ext>
                  </a:extLst>
                </p:cNvPr>
                <p:cNvPicPr/>
                <p:nvPr/>
              </p:nvPicPr>
              <p:blipFill>
                <a:blip r:embed="rId53"/>
                <a:stretch>
                  <a:fillRect/>
                </a:stretch>
              </p:blipFill>
              <p:spPr>
                <a:xfrm>
                  <a:off x="5031299" y="142531"/>
                  <a:ext cx="100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0" name="Freihand 49">
                  <a:extLst>
                    <a:ext uri="{FF2B5EF4-FFF2-40B4-BE49-F238E27FC236}">
                      <a16:creationId xmlns:a16="http://schemas.microsoft.com/office/drawing/2014/main" id="{50FEA4FA-EECF-42BD-AD0B-E6A525274D1A}"/>
                    </a:ext>
                  </a:extLst>
                </p14:cNvPr>
                <p14:cNvContentPartPr/>
                <p14:nvPr/>
              </p14:nvContentPartPr>
              <p14:xfrm>
                <a:off x="5163419" y="140011"/>
                <a:ext cx="82440" cy="72720"/>
              </p14:xfrm>
            </p:contentPart>
          </mc:Choice>
          <mc:Fallback xmlns="">
            <p:pic>
              <p:nvPicPr>
                <p:cNvPr id="50" name="Freihand 49">
                  <a:extLst>
                    <a:ext uri="{FF2B5EF4-FFF2-40B4-BE49-F238E27FC236}">
                      <a16:creationId xmlns:a16="http://schemas.microsoft.com/office/drawing/2014/main" id="{50FEA4FA-EECF-42BD-AD0B-E6A525274D1A}"/>
                    </a:ext>
                  </a:extLst>
                </p:cNvPr>
                <p:cNvPicPr/>
                <p:nvPr/>
              </p:nvPicPr>
              <p:blipFill>
                <a:blip r:embed="rId55"/>
                <a:stretch>
                  <a:fillRect/>
                </a:stretch>
              </p:blipFill>
              <p:spPr>
                <a:xfrm>
                  <a:off x="5159099" y="135691"/>
                  <a:ext cx="91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 name="Freihand 50">
                  <a:extLst>
                    <a:ext uri="{FF2B5EF4-FFF2-40B4-BE49-F238E27FC236}">
                      <a16:creationId xmlns:a16="http://schemas.microsoft.com/office/drawing/2014/main" id="{3EE2408D-3D1B-4347-9F82-14F7649E012A}"/>
                    </a:ext>
                  </a:extLst>
                </p14:cNvPr>
                <p14:cNvContentPartPr/>
                <p14:nvPr/>
              </p14:nvContentPartPr>
              <p14:xfrm>
                <a:off x="5269619" y="142171"/>
                <a:ext cx="120960" cy="70200"/>
              </p14:xfrm>
            </p:contentPart>
          </mc:Choice>
          <mc:Fallback xmlns="">
            <p:pic>
              <p:nvPicPr>
                <p:cNvPr id="51" name="Freihand 50">
                  <a:extLst>
                    <a:ext uri="{FF2B5EF4-FFF2-40B4-BE49-F238E27FC236}">
                      <a16:creationId xmlns:a16="http://schemas.microsoft.com/office/drawing/2014/main" id="{3EE2408D-3D1B-4347-9F82-14F7649E012A}"/>
                    </a:ext>
                  </a:extLst>
                </p:cNvPr>
                <p:cNvPicPr/>
                <p:nvPr/>
              </p:nvPicPr>
              <p:blipFill>
                <a:blip r:embed="rId57"/>
                <a:stretch>
                  <a:fillRect/>
                </a:stretch>
              </p:blipFill>
              <p:spPr>
                <a:xfrm>
                  <a:off x="5265299" y="137851"/>
                  <a:ext cx="129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2" name="Freihand 51">
                  <a:extLst>
                    <a:ext uri="{FF2B5EF4-FFF2-40B4-BE49-F238E27FC236}">
                      <a16:creationId xmlns:a16="http://schemas.microsoft.com/office/drawing/2014/main" id="{77C13FCF-8DF1-46CB-9C66-2B96F090C754}"/>
                    </a:ext>
                  </a:extLst>
                </p14:cNvPr>
                <p14:cNvContentPartPr/>
                <p14:nvPr/>
              </p14:nvContentPartPr>
              <p14:xfrm>
                <a:off x="5397419" y="149731"/>
                <a:ext cx="82800" cy="44640"/>
              </p14:xfrm>
            </p:contentPart>
          </mc:Choice>
          <mc:Fallback xmlns="">
            <p:pic>
              <p:nvPicPr>
                <p:cNvPr id="52" name="Freihand 51">
                  <a:extLst>
                    <a:ext uri="{FF2B5EF4-FFF2-40B4-BE49-F238E27FC236}">
                      <a16:creationId xmlns:a16="http://schemas.microsoft.com/office/drawing/2014/main" id="{77C13FCF-8DF1-46CB-9C66-2B96F090C754}"/>
                    </a:ext>
                  </a:extLst>
                </p:cNvPr>
                <p:cNvPicPr/>
                <p:nvPr/>
              </p:nvPicPr>
              <p:blipFill>
                <a:blip r:embed="rId59"/>
                <a:stretch>
                  <a:fillRect/>
                </a:stretch>
              </p:blipFill>
              <p:spPr>
                <a:xfrm>
                  <a:off x="5393099" y="145411"/>
                  <a:ext cx="91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Freihand 52">
                  <a:extLst>
                    <a:ext uri="{FF2B5EF4-FFF2-40B4-BE49-F238E27FC236}">
                      <a16:creationId xmlns:a16="http://schemas.microsoft.com/office/drawing/2014/main" id="{D4C8A70F-2802-4F06-955A-A0E835C628C9}"/>
                    </a:ext>
                  </a:extLst>
                </p14:cNvPr>
                <p14:cNvContentPartPr/>
                <p14:nvPr/>
              </p14:nvContentPartPr>
              <p14:xfrm>
                <a:off x="5506139" y="140731"/>
                <a:ext cx="53640" cy="60840"/>
              </p14:xfrm>
            </p:contentPart>
          </mc:Choice>
          <mc:Fallback xmlns="">
            <p:pic>
              <p:nvPicPr>
                <p:cNvPr id="53" name="Freihand 52">
                  <a:extLst>
                    <a:ext uri="{FF2B5EF4-FFF2-40B4-BE49-F238E27FC236}">
                      <a16:creationId xmlns:a16="http://schemas.microsoft.com/office/drawing/2014/main" id="{D4C8A70F-2802-4F06-955A-A0E835C628C9}"/>
                    </a:ext>
                  </a:extLst>
                </p:cNvPr>
                <p:cNvPicPr/>
                <p:nvPr/>
              </p:nvPicPr>
              <p:blipFill>
                <a:blip r:embed="rId61"/>
                <a:stretch>
                  <a:fillRect/>
                </a:stretch>
              </p:blipFill>
              <p:spPr>
                <a:xfrm>
                  <a:off x="5501819" y="136411"/>
                  <a:ext cx="62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 name="Freihand 53">
                  <a:extLst>
                    <a:ext uri="{FF2B5EF4-FFF2-40B4-BE49-F238E27FC236}">
                      <a16:creationId xmlns:a16="http://schemas.microsoft.com/office/drawing/2014/main" id="{31DF303A-4FF9-467A-A037-5CED81D4F9B3}"/>
                    </a:ext>
                  </a:extLst>
                </p14:cNvPr>
                <p14:cNvContentPartPr/>
                <p14:nvPr/>
              </p14:nvContentPartPr>
              <p14:xfrm>
                <a:off x="5612339" y="145771"/>
                <a:ext cx="142200" cy="69120"/>
              </p14:xfrm>
            </p:contentPart>
          </mc:Choice>
          <mc:Fallback xmlns="">
            <p:pic>
              <p:nvPicPr>
                <p:cNvPr id="54" name="Freihand 53">
                  <a:extLst>
                    <a:ext uri="{FF2B5EF4-FFF2-40B4-BE49-F238E27FC236}">
                      <a16:creationId xmlns:a16="http://schemas.microsoft.com/office/drawing/2014/main" id="{31DF303A-4FF9-467A-A037-5CED81D4F9B3}"/>
                    </a:ext>
                  </a:extLst>
                </p:cNvPr>
                <p:cNvPicPr/>
                <p:nvPr/>
              </p:nvPicPr>
              <p:blipFill>
                <a:blip r:embed="rId63"/>
                <a:stretch>
                  <a:fillRect/>
                </a:stretch>
              </p:blipFill>
              <p:spPr>
                <a:xfrm>
                  <a:off x="5608019" y="141451"/>
                  <a:ext cx="150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5" name="Freihand 54">
                  <a:extLst>
                    <a:ext uri="{FF2B5EF4-FFF2-40B4-BE49-F238E27FC236}">
                      <a16:creationId xmlns:a16="http://schemas.microsoft.com/office/drawing/2014/main" id="{DF614E16-EC19-4660-8C93-FC03A2F807C2}"/>
                    </a:ext>
                  </a:extLst>
                </p14:cNvPr>
                <p14:cNvContentPartPr/>
                <p14:nvPr/>
              </p14:nvContentPartPr>
              <p14:xfrm>
                <a:off x="5899619" y="87091"/>
                <a:ext cx="189360" cy="208440"/>
              </p14:xfrm>
            </p:contentPart>
          </mc:Choice>
          <mc:Fallback xmlns="">
            <p:pic>
              <p:nvPicPr>
                <p:cNvPr id="55" name="Freihand 54">
                  <a:extLst>
                    <a:ext uri="{FF2B5EF4-FFF2-40B4-BE49-F238E27FC236}">
                      <a16:creationId xmlns:a16="http://schemas.microsoft.com/office/drawing/2014/main" id="{DF614E16-EC19-4660-8C93-FC03A2F807C2}"/>
                    </a:ext>
                  </a:extLst>
                </p:cNvPr>
                <p:cNvPicPr/>
                <p:nvPr/>
              </p:nvPicPr>
              <p:blipFill>
                <a:blip r:embed="rId65"/>
                <a:stretch>
                  <a:fillRect/>
                </a:stretch>
              </p:blipFill>
              <p:spPr>
                <a:xfrm>
                  <a:off x="5895299" y="82771"/>
                  <a:ext cx="19800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57" name="Freihand 56">
                <a:extLst>
                  <a:ext uri="{FF2B5EF4-FFF2-40B4-BE49-F238E27FC236}">
                    <a16:creationId xmlns:a16="http://schemas.microsoft.com/office/drawing/2014/main" id="{DB8A6BEA-4195-418E-A3F7-19E21E4A6196}"/>
                  </a:ext>
                </a:extLst>
              </p14:cNvPr>
              <p14:cNvContentPartPr/>
              <p14:nvPr/>
            </p14:nvContentPartPr>
            <p14:xfrm>
              <a:off x="6332339" y="58291"/>
              <a:ext cx="154080" cy="128520"/>
            </p14:xfrm>
          </p:contentPart>
        </mc:Choice>
        <mc:Fallback xmlns="">
          <p:pic>
            <p:nvPicPr>
              <p:cNvPr id="57" name="Freihand 56">
                <a:extLst>
                  <a:ext uri="{FF2B5EF4-FFF2-40B4-BE49-F238E27FC236}">
                    <a16:creationId xmlns:a16="http://schemas.microsoft.com/office/drawing/2014/main" id="{DB8A6BEA-4195-418E-A3F7-19E21E4A6196}"/>
                  </a:ext>
                </a:extLst>
              </p:cNvPr>
              <p:cNvPicPr/>
              <p:nvPr/>
            </p:nvPicPr>
            <p:blipFill>
              <a:blip r:embed="rId67"/>
              <a:stretch>
                <a:fillRect/>
              </a:stretch>
            </p:blipFill>
            <p:spPr>
              <a:xfrm>
                <a:off x="6328019" y="53971"/>
                <a:ext cx="162720" cy="137160"/>
              </a:xfrm>
              <a:prstGeom prst="rect">
                <a:avLst/>
              </a:prstGeom>
            </p:spPr>
          </p:pic>
        </mc:Fallback>
      </mc:AlternateContent>
      <p:grpSp>
        <p:nvGrpSpPr>
          <p:cNvPr id="64" name="Gruppieren 63">
            <a:extLst>
              <a:ext uri="{FF2B5EF4-FFF2-40B4-BE49-F238E27FC236}">
                <a16:creationId xmlns:a16="http://schemas.microsoft.com/office/drawing/2014/main" id="{55EBD31A-97D1-4E9C-AD95-997044EE3E4C}"/>
              </a:ext>
            </a:extLst>
          </p:cNvPr>
          <p:cNvGrpSpPr/>
          <p:nvPr/>
        </p:nvGrpSpPr>
        <p:grpSpPr>
          <a:xfrm>
            <a:off x="9948179" y="125251"/>
            <a:ext cx="448200" cy="165600"/>
            <a:chOff x="9948179" y="125251"/>
            <a:chExt cx="448200" cy="165600"/>
          </a:xfrm>
        </p:grpSpPr>
        <mc:AlternateContent xmlns:mc="http://schemas.openxmlformats.org/markup-compatibility/2006" xmlns:p14="http://schemas.microsoft.com/office/powerpoint/2010/main">
          <mc:Choice Requires="p14">
            <p:contentPart p14:bwMode="auto" r:id="rId68">
              <p14:nvContentPartPr>
                <p14:cNvPr id="58" name="Freihand 57">
                  <a:extLst>
                    <a:ext uri="{FF2B5EF4-FFF2-40B4-BE49-F238E27FC236}">
                      <a16:creationId xmlns:a16="http://schemas.microsoft.com/office/drawing/2014/main" id="{B0E4BD1E-2878-4863-882C-232EBAC1F1B1}"/>
                    </a:ext>
                  </a:extLst>
                </p14:cNvPr>
                <p14:cNvContentPartPr/>
                <p14:nvPr/>
              </p14:nvContentPartPr>
              <p14:xfrm>
                <a:off x="9948179" y="127051"/>
                <a:ext cx="126720" cy="44640"/>
              </p14:xfrm>
            </p:contentPart>
          </mc:Choice>
          <mc:Fallback xmlns="">
            <p:pic>
              <p:nvPicPr>
                <p:cNvPr id="58" name="Freihand 57">
                  <a:extLst>
                    <a:ext uri="{FF2B5EF4-FFF2-40B4-BE49-F238E27FC236}">
                      <a16:creationId xmlns:a16="http://schemas.microsoft.com/office/drawing/2014/main" id="{B0E4BD1E-2878-4863-882C-232EBAC1F1B1}"/>
                    </a:ext>
                  </a:extLst>
                </p:cNvPr>
                <p:cNvPicPr/>
                <p:nvPr/>
              </p:nvPicPr>
              <p:blipFill>
                <a:blip r:embed="rId69"/>
                <a:stretch>
                  <a:fillRect/>
                </a:stretch>
              </p:blipFill>
              <p:spPr>
                <a:xfrm>
                  <a:off x="9943859" y="122731"/>
                  <a:ext cx="1353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9" name="Freihand 58">
                  <a:extLst>
                    <a:ext uri="{FF2B5EF4-FFF2-40B4-BE49-F238E27FC236}">
                      <a16:creationId xmlns:a16="http://schemas.microsoft.com/office/drawing/2014/main" id="{E824EBBB-6851-443A-8763-2296EDC42605}"/>
                    </a:ext>
                  </a:extLst>
                </p14:cNvPr>
                <p14:cNvContentPartPr/>
                <p14:nvPr/>
              </p14:nvContentPartPr>
              <p14:xfrm>
                <a:off x="10017299" y="125251"/>
                <a:ext cx="87840" cy="165600"/>
              </p14:xfrm>
            </p:contentPart>
          </mc:Choice>
          <mc:Fallback xmlns="">
            <p:pic>
              <p:nvPicPr>
                <p:cNvPr id="59" name="Freihand 58">
                  <a:extLst>
                    <a:ext uri="{FF2B5EF4-FFF2-40B4-BE49-F238E27FC236}">
                      <a16:creationId xmlns:a16="http://schemas.microsoft.com/office/drawing/2014/main" id="{E824EBBB-6851-443A-8763-2296EDC42605}"/>
                    </a:ext>
                  </a:extLst>
                </p:cNvPr>
                <p:cNvPicPr/>
                <p:nvPr/>
              </p:nvPicPr>
              <p:blipFill>
                <a:blip r:embed="rId71"/>
                <a:stretch>
                  <a:fillRect/>
                </a:stretch>
              </p:blipFill>
              <p:spPr>
                <a:xfrm>
                  <a:off x="10012979" y="120931"/>
                  <a:ext cx="96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1" name="Freihand 60">
                  <a:extLst>
                    <a:ext uri="{FF2B5EF4-FFF2-40B4-BE49-F238E27FC236}">
                      <a16:creationId xmlns:a16="http://schemas.microsoft.com/office/drawing/2014/main" id="{E766B2F8-24A9-4A9C-BB67-1B2988A6EC73}"/>
                    </a:ext>
                  </a:extLst>
                </p14:cNvPr>
                <p14:cNvContentPartPr/>
                <p14:nvPr/>
              </p14:nvContentPartPr>
              <p14:xfrm>
                <a:off x="10243019" y="155131"/>
                <a:ext cx="131400" cy="6480"/>
              </p14:xfrm>
            </p:contentPart>
          </mc:Choice>
          <mc:Fallback xmlns="">
            <p:pic>
              <p:nvPicPr>
                <p:cNvPr id="61" name="Freihand 60">
                  <a:extLst>
                    <a:ext uri="{FF2B5EF4-FFF2-40B4-BE49-F238E27FC236}">
                      <a16:creationId xmlns:a16="http://schemas.microsoft.com/office/drawing/2014/main" id="{E766B2F8-24A9-4A9C-BB67-1B2988A6EC73}"/>
                    </a:ext>
                  </a:extLst>
                </p:cNvPr>
                <p:cNvPicPr/>
                <p:nvPr/>
              </p:nvPicPr>
              <p:blipFill>
                <a:blip r:embed="rId73"/>
                <a:stretch>
                  <a:fillRect/>
                </a:stretch>
              </p:blipFill>
              <p:spPr>
                <a:xfrm>
                  <a:off x="10238699" y="150811"/>
                  <a:ext cx="140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2" name="Freihand 61">
                  <a:extLst>
                    <a:ext uri="{FF2B5EF4-FFF2-40B4-BE49-F238E27FC236}">
                      <a16:creationId xmlns:a16="http://schemas.microsoft.com/office/drawing/2014/main" id="{04C46A59-E58E-41D4-AB40-E232691B368F}"/>
                    </a:ext>
                  </a:extLst>
                </p14:cNvPr>
                <p14:cNvContentPartPr/>
                <p14:nvPr/>
              </p14:nvContentPartPr>
              <p14:xfrm>
                <a:off x="10265699" y="186091"/>
                <a:ext cx="130680" cy="10800"/>
              </p14:xfrm>
            </p:contentPart>
          </mc:Choice>
          <mc:Fallback xmlns="">
            <p:pic>
              <p:nvPicPr>
                <p:cNvPr id="62" name="Freihand 61">
                  <a:extLst>
                    <a:ext uri="{FF2B5EF4-FFF2-40B4-BE49-F238E27FC236}">
                      <a16:creationId xmlns:a16="http://schemas.microsoft.com/office/drawing/2014/main" id="{04C46A59-E58E-41D4-AB40-E232691B368F}"/>
                    </a:ext>
                  </a:extLst>
                </p:cNvPr>
                <p:cNvPicPr/>
                <p:nvPr/>
              </p:nvPicPr>
              <p:blipFill>
                <a:blip r:embed="rId75"/>
                <a:stretch>
                  <a:fillRect/>
                </a:stretch>
              </p:blipFill>
              <p:spPr>
                <a:xfrm>
                  <a:off x="10261379" y="181771"/>
                  <a:ext cx="139320" cy="19440"/>
                </a:xfrm>
                <a:prstGeom prst="rect">
                  <a:avLst/>
                </a:prstGeom>
              </p:spPr>
            </p:pic>
          </mc:Fallback>
        </mc:AlternateContent>
      </p:grpSp>
      <p:grpSp>
        <p:nvGrpSpPr>
          <p:cNvPr id="80" name="Gruppieren 79">
            <a:extLst>
              <a:ext uri="{FF2B5EF4-FFF2-40B4-BE49-F238E27FC236}">
                <a16:creationId xmlns:a16="http://schemas.microsoft.com/office/drawing/2014/main" id="{9C4CDC0E-7799-4AED-ACAC-CBAB3D608FFA}"/>
              </a:ext>
            </a:extLst>
          </p:cNvPr>
          <p:cNvGrpSpPr/>
          <p:nvPr/>
        </p:nvGrpSpPr>
        <p:grpSpPr>
          <a:xfrm>
            <a:off x="10582859" y="108331"/>
            <a:ext cx="1555560" cy="115560"/>
            <a:chOff x="10582859" y="108331"/>
            <a:chExt cx="1555560" cy="115560"/>
          </a:xfrm>
        </p:grpSpPr>
        <mc:AlternateContent xmlns:mc="http://schemas.openxmlformats.org/markup-compatibility/2006" xmlns:p14="http://schemas.microsoft.com/office/powerpoint/2010/main">
          <mc:Choice Requires="p14">
            <p:contentPart p14:bwMode="auto" r:id="rId76">
              <p14:nvContentPartPr>
                <p14:cNvPr id="63" name="Freihand 62">
                  <a:extLst>
                    <a:ext uri="{FF2B5EF4-FFF2-40B4-BE49-F238E27FC236}">
                      <a16:creationId xmlns:a16="http://schemas.microsoft.com/office/drawing/2014/main" id="{A95D218A-BFD7-40BA-B4FE-DF18DFAD4F1C}"/>
                    </a:ext>
                  </a:extLst>
                </p14:cNvPr>
                <p14:cNvContentPartPr/>
                <p14:nvPr/>
              </p14:nvContentPartPr>
              <p14:xfrm>
                <a:off x="10582859" y="144691"/>
                <a:ext cx="117720" cy="61920"/>
              </p14:xfrm>
            </p:contentPart>
          </mc:Choice>
          <mc:Fallback xmlns="">
            <p:pic>
              <p:nvPicPr>
                <p:cNvPr id="63" name="Freihand 62">
                  <a:extLst>
                    <a:ext uri="{FF2B5EF4-FFF2-40B4-BE49-F238E27FC236}">
                      <a16:creationId xmlns:a16="http://schemas.microsoft.com/office/drawing/2014/main" id="{A95D218A-BFD7-40BA-B4FE-DF18DFAD4F1C}"/>
                    </a:ext>
                  </a:extLst>
                </p:cNvPr>
                <p:cNvPicPr/>
                <p:nvPr/>
              </p:nvPicPr>
              <p:blipFill>
                <a:blip r:embed="rId77"/>
                <a:stretch>
                  <a:fillRect/>
                </a:stretch>
              </p:blipFill>
              <p:spPr>
                <a:xfrm>
                  <a:off x="10578539" y="140371"/>
                  <a:ext cx="126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Freihand 64">
                  <a:extLst>
                    <a:ext uri="{FF2B5EF4-FFF2-40B4-BE49-F238E27FC236}">
                      <a16:creationId xmlns:a16="http://schemas.microsoft.com/office/drawing/2014/main" id="{7C2F087C-18AC-4C3F-BCA8-9A44F52DEC9B}"/>
                    </a:ext>
                  </a:extLst>
                </p14:cNvPr>
                <p14:cNvContentPartPr/>
                <p14:nvPr/>
              </p14:nvContentPartPr>
              <p14:xfrm>
                <a:off x="10868699" y="137851"/>
                <a:ext cx="16560" cy="85320"/>
              </p14:xfrm>
            </p:contentPart>
          </mc:Choice>
          <mc:Fallback xmlns="">
            <p:pic>
              <p:nvPicPr>
                <p:cNvPr id="65" name="Freihand 64">
                  <a:extLst>
                    <a:ext uri="{FF2B5EF4-FFF2-40B4-BE49-F238E27FC236}">
                      <a16:creationId xmlns:a16="http://schemas.microsoft.com/office/drawing/2014/main" id="{7C2F087C-18AC-4C3F-BCA8-9A44F52DEC9B}"/>
                    </a:ext>
                  </a:extLst>
                </p:cNvPr>
                <p:cNvPicPr/>
                <p:nvPr/>
              </p:nvPicPr>
              <p:blipFill>
                <a:blip r:embed="rId79"/>
                <a:stretch>
                  <a:fillRect/>
                </a:stretch>
              </p:blipFill>
              <p:spPr>
                <a:xfrm>
                  <a:off x="10864379" y="133531"/>
                  <a:ext cx="25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6" name="Freihand 65">
                  <a:extLst>
                    <a:ext uri="{FF2B5EF4-FFF2-40B4-BE49-F238E27FC236}">
                      <a16:creationId xmlns:a16="http://schemas.microsoft.com/office/drawing/2014/main" id="{EA4DFE04-24AC-427D-A6E5-135310BCDC29}"/>
                    </a:ext>
                  </a:extLst>
                </p14:cNvPr>
                <p14:cNvContentPartPr/>
                <p14:nvPr/>
              </p14:nvContentPartPr>
              <p14:xfrm>
                <a:off x="10837739" y="122011"/>
                <a:ext cx="213120" cy="77760"/>
              </p14:xfrm>
            </p:contentPart>
          </mc:Choice>
          <mc:Fallback xmlns="">
            <p:pic>
              <p:nvPicPr>
                <p:cNvPr id="66" name="Freihand 65">
                  <a:extLst>
                    <a:ext uri="{FF2B5EF4-FFF2-40B4-BE49-F238E27FC236}">
                      <a16:creationId xmlns:a16="http://schemas.microsoft.com/office/drawing/2014/main" id="{EA4DFE04-24AC-427D-A6E5-135310BCDC29}"/>
                    </a:ext>
                  </a:extLst>
                </p:cNvPr>
                <p:cNvPicPr/>
                <p:nvPr/>
              </p:nvPicPr>
              <p:blipFill>
                <a:blip r:embed="rId81"/>
                <a:stretch>
                  <a:fillRect/>
                </a:stretch>
              </p:blipFill>
              <p:spPr>
                <a:xfrm>
                  <a:off x="10833419" y="117691"/>
                  <a:ext cx="221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7" name="Freihand 66">
                  <a:extLst>
                    <a:ext uri="{FF2B5EF4-FFF2-40B4-BE49-F238E27FC236}">
                      <a16:creationId xmlns:a16="http://schemas.microsoft.com/office/drawing/2014/main" id="{D4546A16-0E78-4046-858C-05E47A2EBFB7}"/>
                    </a:ext>
                  </a:extLst>
                </p14:cNvPr>
                <p14:cNvContentPartPr/>
                <p14:nvPr/>
              </p14:nvContentPartPr>
              <p14:xfrm>
                <a:off x="10984979" y="113371"/>
                <a:ext cx="137880" cy="99000"/>
              </p14:xfrm>
            </p:contentPart>
          </mc:Choice>
          <mc:Fallback xmlns="">
            <p:pic>
              <p:nvPicPr>
                <p:cNvPr id="67" name="Freihand 66">
                  <a:extLst>
                    <a:ext uri="{FF2B5EF4-FFF2-40B4-BE49-F238E27FC236}">
                      <a16:creationId xmlns:a16="http://schemas.microsoft.com/office/drawing/2014/main" id="{D4546A16-0E78-4046-858C-05E47A2EBFB7}"/>
                    </a:ext>
                  </a:extLst>
                </p:cNvPr>
                <p:cNvPicPr/>
                <p:nvPr/>
              </p:nvPicPr>
              <p:blipFill>
                <a:blip r:embed="rId83"/>
                <a:stretch>
                  <a:fillRect/>
                </a:stretch>
              </p:blipFill>
              <p:spPr>
                <a:xfrm>
                  <a:off x="10980659" y="109051"/>
                  <a:ext cx="146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8" name="Freihand 67">
                  <a:extLst>
                    <a:ext uri="{FF2B5EF4-FFF2-40B4-BE49-F238E27FC236}">
                      <a16:creationId xmlns:a16="http://schemas.microsoft.com/office/drawing/2014/main" id="{73A9D50B-4F86-4C42-9B76-55B2BC569410}"/>
                    </a:ext>
                  </a:extLst>
                </p14:cNvPr>
                <p14:cNvContentPartPr/>
                <p14:nvPr/>
              </p14:nvContentPartPr>
              <p14:xfrm>
                <a:off x="11149499" y="123811"/>
                <a:ext cx="104040" cy="88200"/>
              </p14:xfrm>
            </p:contentPart>
          </mc:Choice>
          <mc:Fallback xmlns="">
            <p:pic>
              <p:nvPicPr>
                <p:cNvPr id="68" name="Freihand 67">
                  <a:extLst>
                    <a:ext uri="{FF2B5EF4-FFF2-40B4-BE49-F238E27FC236}">
                      <a16:creationId xmlns:a16="http://schemas.microsoft.com/office/drawing/2014/main" id="{73A9D50B-4F86-4C42-9B76-55B2BC569410}"/>
                    </a:ext>
                  </a:extLst>
                </p:cNvPr>
                <p:cNvPicPr/>
                <p:nvPr/>
              </p:nvPicPr>
              <p:blipFill>
                <a:blip r:embed="rId85"/>
                <a:stretch>
                  <a:fillRect/>
                </a:stretch>
              </p:blipFill>
              <p:spPr>
                <a:xfrm>
                  <a:off x="11145179" y="119491"/>
                  <a:ext cx="112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9" name="Freihand 68">
                  <a:extLst>
                    <a:ext uri="{FF2B5EF4-FFF2-40B4-BE49-F238E27FC236}">
                      <a16:creationId xmlns:a16="http://schemas.microsoft.com/office/drawing/2014/main" id="{302B331F-BAC7-4546-BE21-FF98EB4629EC}"/>
                    </a:ext>
                  </a:extLst>
                </p14:cNvPr>
                <p14:cNvContentPartPr/>
                <p14:nvPr/>
              </p14:nvContentPartPr>
              <p14:xfrm>
                <a:off x="11297819" y="108331"/>
                <a:ext cx="118800" cy="102600"/>
              </p14:xfrm>
            </p:contentPart>
          </mc:Choice>
          <mc:Fallback xmlns="">
            <p:pic>
              <p:nvPicPr>
                <p:cNvPr id="69" name="Freihand 68">
                  <a:extLst>
                    <a:ext uri="{FF2B5EF4-FFF2-40B4-BE49-F238E27FC236}">
                      <a16:creationId xmlns:a16="http://schemas.microsoft.com/office/drawing/2014/main" id="{302B331F-BAC7-4546-BE21-FF98EB4629EC}"/>
                    </a:ext>
                  </a:extLst>
                </p:cNvPr>
                <p:cNvPicPr/>
                <p:nvPr/>
              </p:nvPicPr>
              <p:blipFill>
                <a:blip r:embed="rId87"/>
                <a:stretch>
                  <a:fillRect/>
                </a:stretch>
              </p:blipFill>
              <p:spPr>
                <a:xfrm>
                  <a:off x="11293499" y="104011"/>
                  <a:ext cx="127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0" name="Freihand 69">
                  <a:extLst>
                    <a:ext uri="{FF2B5EF4-FFF2-40B4-BE49-F238E27FC236}">
                      <a16:creationId xmlns:a16="http://schemas.microsoft.com/office/drawing/2014/main" id="{C68C574B-DA39-4C6E-8424-5E678C301022}"/>
                    </a:ext>
                  </a:extLst>
                </p14:cNvPr>
                <p14:cNvContentPartPr/>
                <p14:nvPr/>
              </p14:nvContentPartPr>
              <p14:xfrm>
                <a:off x="11487899" y="142171"/>
                <a:ext cx="71640" cy="69840"/>
              </p14:xfrm>
            </p:contentPart>
          </mc:Choice>
          <mc:Fallback xmlns="">
            <p:pic>
              <p:nvPicPr>
                <p:cNvPr id="70" name="Freihand 69">
                  <a:extLst>
                    <a:ext uri="{FF2B5EF4-FFF2-40B4-BE49-F238E27FC236}">
                      <a16:creationId xmlns:a16="http://schemas.microsoft.com/office/drawing/2014/main" id="{C68C574B-DA39-4C6E-8424-5E678C301022}"/>
                    </a:ext>
                  </a:extLst>
                </p:cNvPr>
                <p:cNvPicPr/>
                <p:nvPr/>
              </p:nvPicPr>
              <p:blipFill>
                <a:blip r:embed="rId89"/>
                <a:stretch>
                  <a:fillRect/>
                </a:stretch>
              </p:blipFill>
              <p:spPr>
                <a:xfrm>
                  <a:off x="11483579" y="137851"/>
                  <a:ext cx="80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1" name="Freihand 70">
                  <a:extLst>
                    <a:ext uri="{FF2B5EF4-FFF2-40B4-BE49-F238E27FC236}">
                      <a16:creationId xmlns:a16="http://schemas.microsoft.com/office/drawing/2014/main" id="{CAF5E54F-8372-4563-9FCE-159DE8DDD83E}"/>
                    </a:ext>
                  </a:extLst>
                </p14:cNvPr>
                <p14:cNvContentPartPr/>
                <p14:nvPr/>
              </p14:nvContentPartPr>
              <p14:xfrm>
                <a:off x="11683739" y="153331"/>
                <a:ext cx="360" cy="360"/>
              </p14:xfrm>
            </p:contentPart>
          </mc:Choice>
          <mc:Fallback xmlns="">
            <p:pic>
              <p:nvPicPr>
                <p:cNvPr id="71" name="Freihand 70">
                  <a:extLst>
                    <a:ext uri="{FF2B5EF4-FFF2-40B4-BE49-F238E27FC236}">
                      <a16:creationId xmlns:a16="http://schemas.microsoft.com/office/drawing/2014/main" id="{CAF5E54F-8372-4563-9FCE-159DE8DDD83E}"/>
                    </a:ext>
                  </a:extLst>
                </p:cNvPr>
                <p:cNvPicPr/>
                <p:nvPr/>
              </p:nvPicPr>
              <p:blipFill>
                <a:blip r:embed="rId43"/>
                <a:stretch>
                  <a:fillRect/>
                </a:stretch>
              </p:blipFill>
              <p:spPr>
                <a:xfrm>
                  <a:off x="11679419" y="149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Freihand 71">
                  <a:extLst>
                    <a:ext uri="{FF2B5EF4-FFF2-40B4-BE49-F238E27FC236}">
                      <a16:creationId xmlns:a16="http://schemas.microsoft.com/office/drawing/2014/main" id="{49C91FD7-7507-46D5-B7BC-CE0DA993A29B}"/>
                    </a:ext>
                  </a:extLst>
                </p14:cNvPr>
                <p14:cNvContentPartPr/>
                <p14:nvPr/>
              </p14:nvContentPartPr>
              <p14:xfrm>
                <a:off x="11670419" y="138211"/>
                <a:ext cx="6840" cy="63360"/>
              </p14:xfrm>
            </p:contentPart>
          </mc:Choice>
          <mc:Fallback xmlns="">
            <p:pic>
              <p:nvPicPr>
                <p:cNvPr id="72" name="Freihand 71">
                  <a:extLst>
                    <a:ext uri="{FF2B5EF4-FFF2-40B4-BE49-F238E27FC236}">
                      <a16:creationId xmlns:a16="http://schemas.microsoft.com/office/drawing/2014/main" id="{49C91FD7-7507-46D5-B7BC-CE0DA993A29B}"/>
                    </a:ext>
                  </a:extLst>
                </p:cNvPr>
                <p:cNvPicPr/>
                <p:nvPr/>
              </p:nvPicPr>
              <p:blipFill>
                <a:blip r:embed="rId92"/>
                <a:stretch>
                  <a:fillRect/>
                </a:stretch>
              </p:blipFill>
              <p:spPr>
                <a:xfrm>
                  <a:off x="11666099" y="133891"/>
                  <a:ext cx="15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Freihand 72">
                  <a:extLst>
                    <a:ext uri="{FF2B5EF4-FFF2-40B4-BE49-F238E27FC236}">
                      <a16:creationId xmlns:a16="http://schemas.microsoft.com/office/drawing/2014/main" id="{4D50914E-8721-4287-8A77-AD3806D462C0}"/>
                    </a:ext>
                  </a:extLst>
                </p14:cNvPr>
                <p14:cNvContentPartPr/>
                <p14:nvPr/>
              </p14:nvContentPartPr>
              <p14:xfrm>
                <a:off x="11659979" y="110131"/>
                <a:ext cx="126720" cy="36000"/>
              </p14:xfrm>
            </p:contentPart>
          </mc:Choice>
          <mc:Fallback xmlns="">
            <p:pic>
              <p:nvPicPr>
                <p:cNvPr id="73" name="Freihand 72">
                  <a:extLst>
                    <a:ext uri="{FF2B5EF4-FFF2-40B4-BE49-F238E27FC236}">
                      <a16:creationId xmlns:a16="http://schemas.microsoft.com/office/drawing/2014/main" id="{4D50914E-8721-4287-8A77-AD3806D462C0}"/>
                    </a:ext>
                  </a:extLst>
                </p:cNvPr>
                <p:cNvPicPr/>
                <p:nvPr/>
              </p:nvPicPr>
              <p:blipFill>
                <a:blip r:embed="rId94"/>
                <a:stretch>
                  <a:fillRect/>
                </a:stretch>
              </p:blipFill>
              <p:spPr>
                <a:xfrm>
                  <a:off x="11655659" y="105811"/>
                  <a:ext cx="135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Freihand 73">
                  <a:extLst>
                    <a:ext uri="{FF2B5EF4-FFF2-40B4-BE49-F238E27FC236}">
                      <a16:creationId xmlns:a16="http://schemas.microsoft.com/office/drawing/2014/main" id="{6F6F9C09-746E-4BD2-8A01-877F606DCD21}"/>
                    </a:ext>
                  </a:extLst>
                </p14:cNvPr>
                <p14:cNvContentPartPr/>
                <p14:nvPr/>
              </p14:nvContentPartPr>
              <p14:xfrm>
                <a:off x="11668259" y="164131"/>
                <a:ext cx="180720" cy="41760"/>
              </p14:xfrm>
            </p:contentPart>
          </mc:Choice>
          <mc:Fallback xmlns="">
            <p:pic>
              <p:nvPicPr>
                <p:cNvPr id="74" name="Freihand 73">
                  <a:extLst>
                    <a:ext uri="{FF2B5EF4-FFF2-40B4-BE49-F238E27FC236}">
                      <a16:creationId xmlns:a16="http://schemas.microsoft.com/office/drawing/2014/main" id="{6F6F9C09-746E-4BD2-8A01-877F606DCD21}"/>
                    </a:ext>
                  </a:extLst>
                </p:cNvPr>
                <p:cNvPicPr/>
                <p:nvPr/>
              </p:nvPicPr>
              <p:blipFill>
                <a:blip r:embed="rId96"/>
                <a:stretch>
                  <a:fillRect/>
                </a:stretch>
              </p:blipFill>
              <p:spPr>
                <a:xfrm>
                  <a:off x="11663939" y="159811"/>
                  <a:ext cx="189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Freihand 74">
                  <a:extLst>
                    <a:ext uri="{FF2B5EF4-FFF2-40B4-BE49-F238E27FC236}">
                      <a16:creationId xmlns:a16="http://schemas.microsoft.com/office/drawing/2014/main" id="{2DF87E1E-CD85-4034-BD01-3718EC1C4190}"/>
                    </a:ext>
                  </a:extLst>
                </p14:cNvPr>
                <p14:cNvContentPartPr/>
                <p14:nvPr/>
              </p14:nvContentPartPr>
              <p14:xfrm>
                <a:off x="11782379" y="152251"/>
                <a:ext cx="88560" cy="49680"/>
              </p14:xfrm>
            </p:contentPart>
          </mc:Choice>
          <mc:Fallback xmlns="">
            <p:pic>
              <p:nvPicPr>
                <p:cNvPr id="75" name="Freihand 74">
                  <a:extLst>
                    <a:ext uri="{FF2B5EF4-FFF2-40B4-BE49-F238E27FC236}">
                      <a16:creationId xmlns:a16="http://schemas.microsoft.com/office/drawing/2014/main" id="{2DF87E1E-CD85-4034-BD01-3718EC1C4190}"/>
                    </a:ext>
                  </a:extLst>
                </p:cNvPr>
                <p:cNvPicPr/>
                <p:nvPr/>
              </p:nvPicPr>
              <p:blipFill>
                <a:blip r:embed="rId98"/>
                <a:stretch>
                  <a:fillRect/>
                </a:stretch>
              </p:blipFill>
              <p:spPr>
                <a:xfrm>
                  <a:off x="11778059" y="147931"/>
                  <a:ext cx="97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Freihand 75">
                  <a:extLst>
                    <a:ext uri="{FF2B5EF4-FFF2-40B4-BE49-F238E27FC236}">
                      <a16:creationId xmlns:a16="http://schemas.microsoft.com/office/drawing/2014/main" id="{F390BBDB-0947-468E-BD6D-04C5492107C9}"/>
                    </a:ext>
                  </a:extLst>
                </p14:cNvPr>
                <p14:cNvContentPartPr/>
                <p14:nvPr/>
              </p14:nvContentPartPr>
              <p14:xfrm>
                <a:off x="11783099" y="168811"/>
                <a:ext cx="185040" cy="34560"/>
              </p14:xfrm>
            </p:contentPart>
          </mc:Choice>
          <mc:Fallback xmlns="">
            <p:pic>
              <p:nvPicPr>
                <p:cNvPr id="76" name="Freihand 75">
                  <a:extLst>
                    <a:ext uri="{FF2B5EF4-FFF2-40B4-BE49-F238E27FC236}">
                      <a16:creationId xmlns:a16="http://schemas.microsoft.com/office/drawing/2014/main" id="{F390BBDB-0947-468E-BD6D-04C5492107C9}"/>
                    </a:ext>
                  </a:extLst>
                </p:cNvPr>
                <p:cNvPicPr/>
                <p:nvPr/>
              </p:nvPicPr>
              <p:blipFill>
                <a:blip r:embed="rId100"/>
                <a:stretch>
                  <a:fillRect/>
                </a:stretch>
              </p:blipFill>
              <p:spPr>
                <a:xfrm>
                  <a:off x="11778779" y="164491"/>
                  <a:ext cx="193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Freihand 76">
                  <a:extLst>
                    <a:ext uri="{FF2B5EF4-FFF2-40B4-BE49-F238E27FC236}">
                      <a16:creationId xmlns:a16="http://schemas.microsoft.com/office/drawing/2014/main" id="{8316FDFB-C065-4201-A61B-072683F3862A}"/>
                    </a:ext>
                  </a:extLst>
                </p14:cNvPr>
                <p14:cNvContentPartPr/>
                <p14:nvPr/>
              </p14:nvContentPartPr>
              <p14:xfrm>
                <a:off x="11998379" y="134611"/>
                <a:ext cx="23040" cy="83520"/>
              </p14:xfrm>
            </p:contentPart>
          </mc:Choice>
          <mc:Fallback xmlns="">
            <p:pic>
              <p:nvPicPr>
                <p:cNvPr id="77" name="Freihand 76">
                  <a:extLst>
                    <a:ext uri="{FF2B5EF4-FFF2-40B4-BE49-F238E27FC236}">
                      <a16:creationId xmlns:a16="http://schemas.microsoft.com/office/drawing/2014/main" id="{8316FDFB-C065-4201-A61B-072683F3862A}"/>
                    </a:ext>
                  </a:extLst>
                </p:cNvPr>
                <p:cNvPicPr/>
                <p:nvPr/>
              </p:nvPicPr>
              <p:blipFill>
                <a:blip r:embed="rId102"/>
                <a:stretch>
                  <a:fillRect/>
                </a:stretch>
              </p:blipFill>
              <p:spPr>
                <a:xfrm>
                  <a:off x="11994059" y="130291"/>
                  <a:ext cx="31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8" name="Freihand 77">
                  <a:extLst>
                    <a:ext uri="{FF2B5EF4-FFF2-40B4-BE49-F238E27FC236}">
                      <a16:creationId xmlns:a16="http://schemas.microsoft.com/office/drawing/2014/main" id="{9A4A23B9-135E-4488-B59D-2BDD81AAF694}"/>
                    </a:ext>
                  </a:extLst>
                </p14:cNvPr>
                <p14:cNvContentPartPr/>
                <p14:nvPr/>
              </p14:nvContentPartPr>
              <p14:xfrm>
                <a:off x="11940059" y="120931"/>
                <a:ext cx="132480" cy="102960"/>
              </p14:xfrm>
            </p:contentPart>
          </mc:Choice>
          <mc:Fallback xmlns="">
            <p:pic>
              <p:nvPicPr>
                <p:cNvPr id="78" name="Freihand 77">
                  <a:extLst>
                    <a:ext uri="{FF2B5EF4-FFF2-40B4-BE49-F238E27FC236}">
                      <a16:creationId xmlns:a16="http://schemas.microsoft.com/office/drawing/2014/main" id="{9A4A23B9-135E-4488-B59D-2BDD81AAF694}"/>
                    </a:ext>
                  </a:extLst>
                </p:cNvPr>
                <p:cNvPicPr/>
                <p:nvPr/>
              </p:nvPicPr>
              <p:blipFill>
                <a:blip r:embed="rId104"/>
                <a:stretch>
                  <a:fillRect/>
                </a:stretch>
              </p:blipFill>
              <p:spPr>
                <a:xfrm>
                  <a:off x="11935739" y="116611"/>
                  <a:ext cx="141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9" name="Freihand 78">
                  <a:extLst>
                    <a:ext uri="{FF2B5EF4-FFF2-40B4-BE49-F238E27FC236}">
                      <a16:creationId xmlns:a16="http://schemas.microsoft.com/office/drawing/2014/main" id="{DC2D409E-0597-4DA3-8E4E-DDFF454EB9FA}"/>
                    </a:ext>
                  </a:extLst>
                </p14:cNvPr>
                <p14:cNvContentPartPr/>
                <p14:nvPr/>
              </p14:nvContentPartPr>
              <p14:xfrm>
                <a:off x="12065339" y="124171"/>
                <a:ext cx="73080" cy="97560"/>
              </p14:xfrm>
            </p:contentPart>
          </mc:Choice>
          <mc:Fallback xmlns="">
            <p:pic>
              <p:nvPicPr>
                <p:cNvPr id="79" name="Freihand 78">
                  <a:extLst>
                    <a:ext uri="{FF2B5EF4-FFF2-40B4-BE49-F238E27FC236}">
                      <a16:creationId xmlns:a16="http://schemas.microsoft.com/office/drawing/2014/main" id="{DC2D409E-0597-4DA3-8E4E-DDFF454EB9FA}"/>
                    </a:ext>
                  </a:extLst>
                </p:cNvPr>
                <p:cNvPicPr/>
                <p:nvPr/>
              </p:nvPicPr>
              <p:blipFill>
                <a:blip r:embed="rId106"/>
                <a:stretch>
                  <a:fillRect/>
                </a:stretch>
              </p:blipFill>
              <p:spPr>
                <a:xfrm>
                  <a:off x="12061019" y="119851"/>
                  <a:ext cx="81720" cy="106200"/>
                </a:xfrm>
                <a:prstGeom prst="rect">
                  <a:avLst/>
                </a:prstGeom>
              </p:spPr>
            </p:pic>
          </mc:Fallback>
        </mc:AlternateContent>
      </p:grpSp>
      <p:grpSp>
        <p:nvGrpSpPr>
          <p:cNvPr id="99" name="Gruppieren 98">
            <a:extLst>
              <a:ext uri="{FF2B5EF4-FFF2-40B4-BE49-F238E27FC236}">
                <a16:creationId xmlns:a16="http://schemas.microsoft.com/office/drawing/2014/main" id="{A6AF5F97-F426-4AED-B17F-95DE2FE369BF}"/>
              </a:ext>
            </a:extLst>
          </p:cNvPr>
          <p:cNvGrpSpPr/>
          <p:nvPr/>
        </p:nvGrpSpPr>
        <p:grpSpPr>
          <a:xfrm>
            <a:off x="9635339" y="118051"/>
            <a:ext cx="144360" cy="105840"/>
            <a:chOff x="9635339" y="118051"/>
            <a:chExt cx="144360" cy="105840"/>
          </a:xfrm>
        </p:grpSpPr>
        <mc:AlternateContent xmlns:mc="http://schemas.openxmlformats.org/markup-compatibility/2006" xmlns:p14="http://schemas.microsoft.com/office/powerpoint/2010/main">
          <mc:Choice Requires="p14">
            <p:contentPart p14:bwMode="auto" r:id="rId107">
              <p14:nvContentPartPr>
                <p14:cNvPr id="81" name="Freihand 80">
                  <a:extLst>
                    <a:ext uri="{FF2B5EF4-FFF2-40B4-BE49-F238E27FC236}">
                      <a16:creationId xmlns:a16="http://schemas.microsoft.com/office/drawing/2014/main" id="{A49D4767-2696-4E88-A45D-3CDD9DE983FE}"/>
                    </a:ext>
                  </a:extLst>
                </p14:cNvPr>
                <p14:cNvContentPartPr/>
                <p14:nvPr/>
              </p14:nvContentPartPr>
              <p14:xfrm>
                <a:off x="9635339" y="140731"/>
                <a:ext cx="23760" cy="76320"/>
              </p14:xfrm>
            </p:contentPart>
          </mc:Choice>
          <mc:Fallback xmlns="">
            <p:pic>
              <p:nvPicPr>
                <p:cNvPr id="81" name="Freihand 80">
                  <a:extLst>
                    <a:ext uri="{FF2B5EF4-FFF2-40B4-BE49-F238E27FC236}">
                      <a16:creationId xmlns:a16="http://schemas.microsoft.com/office/drawing/2014/main" id="{A49D4767-2696-4E88-A45D-3CDD9DE983FE}"/>
                    </a:ext>
                  </a:extLst>
                </p:cNvPr>
                <p:cNvPicPr/>
                <p:nvPr/>
              </p:nvPicPr>
              <p:blipFill>
                <a:blip r:embed="rId108"/>
                <a:stretch>
                  <a:fillRect/>
                </a:stretch>
              </p:blipFill>
              <p:spPr>
                <a:xfrm>
                  <a:off x="9631019" y="136411"/>
                  <a:ext cx="32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2" name="Freihand 81">
                  <a:extLst>
                    <a:ext uri="{FF2B5EF4-FFF2-40B4-BE49-F238E27FC236}">
                      <a16:creationId xmlns:a16="http://schemas.microsoft.com/office/drawing/2014/main" id="{CC25FA16-1592-4AFB-86DE-EA034B89D85F}"/>
                    </a:ext>
                  </a:extLst>
                </p14:cNvPr>
                <p14:cNvContentPartPr/>
                <p14:nvPr/>
              </p14:nvContentPartPr>
              <p14:xfrm>
                <a:off x="9694739" y="118051"/>
                <a:ext cx="84960" cy="105840"/>
              </p14:xfrm>
            </p:contentPart>
          </mc:Choice>
          <mc:Fallback xmlns="">
            <p:pic>
              <p:nvPicPr>
                <p:cNvPr id="82" name="Freihand 81">
                  <a:extLst>
                    <a:ext uri="{FF2B5EF4-FFF2-40B4-BE49-F238E27FC236}">
                      <a16:creationId xmlns:a16="http://schemas.microsoft.com/office/drawing/2014/main" id="{CC25FA16-1592-4AFB-86DE-EA034B89D85F}"/>
                    </a:ext>
                  </a:extLst>
                </p:cNvPr>
                <p:cNvPicPr/>
                <p:nvPr/>
              </p:nvPicPr>
              <p:blipFill>
                <a:blip r:embed="rId110"/>
                <a:stretch>
                  <a:fillRect/>
                </a:stretch>
              </p:blipFill>
              <p:spPr>
                <a:xfrm>
                  <a:off x="9690419" y="113731"/>
                  <a:ext cx="9360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136" name="Freihand 135">
                <a:extLst>
                  <a:ext uri="{FF2B5EF4-FFF2-40B4-BE49-F238E27FC236}">
                    <a16:creationId xmlns:a16="http://schemas.microsoft.com/office/drawing/2014/main" id="{39110FA9-9859-4F4A-A529-CD2CEF4A2D90}"/>
                  </a:ext>
                </a:extLst>
              </p14:cNvPr>
              <p14:cNvContentPartPr/>
              <p14:nvPr/>
            </p14:nvContentPartPr>
            <p14:xfrm>
              <a:off x="9918299" y="338731"/>
              <a:ext cx="264240" cy="245160"/>
            </p14:xfrm>
          </p:contentPart>
        </mc:Choice>
        <mc:Fallback xmlns="">
          <p:pic>
            <p:nvPicPr>
              <p:cNvPr id="136" name="Freihand 135">
                <a:extLst>
                  <a:ext uri="{FF2B5EF4-FFF2-40B4-BE49-F238E27FC236}">
                    <a16:creationId xmlns:a16="http://schemas.microsoft.com/office/drawing/2014/main" id="{39110FA9-9859-4F4A-A529-CD2CEF4A2D90}"/>
                  </a:ext>
                </a:extLst>
              </p:cNvPr>
              <p:cNvPicPr/>
              <p:nvPr/>
            </p:nvPicPr>
            <p:blipFill>
              <a:blip r:embed="rId112"/>
              <a:stretch>
                <a:fillRect/>
              </a:stretch>
            </p:blipFill>
            <p:spPr>
              <a:xfrm>
                <a:off x="9913979" y="334411"/>
                <a:ext cx="272880" cy="253800"/>
              </a:xfrm>
              <a:prstGeom prst="rect">
                <a:avLst/>
              </a:prstGeom>
            </p:spPr>
          </p:pic>
        </mc:Fallback>
      </mc:AlternateContent>
      <p:grpSp>
        <p:nvGrpSpPr>
          <p:cNvPr id="156" name="Gruppieren 155">
            <a:extLst>
              <a:ext uri="{FF2B5EF4-FFF2-40B4-BE49-F238E27FC236}">
                <a16:creationId xmlns:a16="http://schemas.microsoft.com/office/drawing/2014/main" id="{139311A9-4A30-4441-9991-82D1F0F4E41C}"/>
              </a:ext>
            </a:extLst>
          </p:cNvPr>
          <p:cNvGrpSpPr/>
          <p:nvPr/>
        </p:nvGrpSpPr>
        <p:grpSpPr>
          <a:xfrm>
            <a:off x="9599339" y="411091"/>
            <a:ext cx="1703160" cy="347040"/>
            <a:chOff x="9599339" y="411091"/>
            <a:chExt cx="1703160" cy="347040"/>
          </a:xfrm>
        </p:grpSpPr>
        <mc:AlternateContent xmlns:mc="http://schemas.openxmlformats.org/markup-compatibility/2006" xmlns:p14="http://schemas.microsoft.com/office/powerpoint/2010/main">
          <mc:Choice Requires="p14">
            <p:contentPart p14:bwMode="auto" r:id="rId113">
              <p14:nvContentPartPr>
                <p14:cNvPr id="83" name="Freihand 82">
                  <a:extLst>
                    <a:ext uri="{FF2B5EF4-FFF2-40B4-BE49-F238E27FC236}">
                      <a16:creationId xmlns:a16="http://schemas.microsoft.com/office/drawing/2014/main" id="{783DEAE3-43DC-4AA4-AA9E-8E0726AA8FA5}"/>
                    </a:ext>
                  </a:extLst>
                </p14:cNvPr>
                <p14:cNvContentPartPr/>
                <p14:nvPr/>
              </p14:nvContentPartPr>
              <p14:xfrm>
                <a:off x="9599339" y="437011"/>
                <a:ext cx="104760" cy="112320"/>
              </p14:xfrm>
            </p:contentPart>
          </mc:Choice>
          <mc:Fallback xmlns="">
            <p:pic>
              <p:nvPicPr>
                <p:cNvPr id="83" name="Freihand 82">
                  <a:extLst>
                    <a:ext uri="{FF2B5EF4-FFF2-40B4-BE49-F238E27FC236}">
                      <a16:creationId xmlns:a16="http://schemas.microsoft.com/office/drawing/2014/main" id="{783DEAE3-43DC-4AA4-AA9E-8E0726AA8FA5}"/>
                    </a:ext>
                  </a:extLst>
                </p:cNvPr>
                <p:cNvPicPr/>
                <p:nvPr/>
              </p:nvPicPr>
              <p:blipFill>
                <a:blip r:embed="rId114"/>
                <a:stretch>
                  <a:fillRect/>
                </a:stretch>
              </p:blipFill>
              <p:spPr>
                <a:xfrm>
                  <a:off x="9595019" y="432691"/>
                  <a:ext cx="113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4" name="Freihand 83">
                  <a:extLst>
                    <a:ext uri="{FF2B5EF4-FFF2-40B4-BE49-F238E27FC236}">
                      <a16:creationId xmlns:a16="http://schemas.microsoft.com/office/drawing/2014/main" id="{1F425E5B-76ED-403D-85A3-0FEF5422D9D8}"/>
                    </a:ext>
                  </a:extLst>
                </p14:cNvPr>
                <p14:cNvContentPartPr/>
                <p14:nvPr/>
              </p14:nvContentPartPr>
              <p14:xfrm>
                <a:off x="9705539" y="453931"/>
                <a:ext cx="93240" cy="82440"/>
              </p14:xfrm>
            </p:contentPart>
          </mc:Choice>
          <mc:Fallback xmlns="">
            <p:pic>
              <p:nvPicPr>
                <p:cNvPr id="84" name="Freihand 83">
                  <a:extLst>
                    <a:ext uri="{FF2B5EF4-FFF2-40B4-BE49-F238E27FC236}">
                      <a16:creationId xmlns:a16="http://schemas.microsoft.com/office/drawing/2014/main" id="{1F425E5B-76ED-403D-85A3-0FEF5422D9D8}"/>
                    </a:ext>
                  </a:extLst>
                </p:cNvPr>
                <p:cNvPicPr/>
                <p:nvPr/>
              </p:nvPicPr>
              <p:blipFill>
                <a:blip r:embed="rId116"/>
                <a:stretch>
                  <a:fillRect/>
                </a:stretch>
              </p:blipFill>
              <p:spPr>
                <a:xfrm>
                  <a:off x="9701219" y="449611"/>
                  <a:ext cx="101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5" name="Freihand 84">
                  <a:extLst>
                    <a:ext uri="{FF2B5EF4-FFF2-40B4-BE49-F238E27FC236}">
                      <a16:creationId xmlns:a16="http://schemas.microsoft.com/office/drawing/2014/main" id="{B6751F49-690E-4D06-B676-C1EF52AF32A7}"/>
                    </a:ext>
                  </a:extLst>
                </p14:cNvPr>
                <p14:cNvContentPartPr/>
                <p14:nvPr/>
              </p14:nvContentPartPr>
              <p14:xfrm>
                <a:off x="9994619" y="432331"/>
                <a:ext cx="124920" cy="101160"/>
              </p14:xfrm>
            </p:contentPart>
          </mc:Choice>
          <mc:Fallback xmlns="">
            <p:pic>
              <p:nvPicPr>
                <p:cNvPr id="85" name="Freihand 84">
                  <a:extLst>
                    <a:ext uri="{FF2B5EF4-FFF2-40B4-BE49-F238E27FC236}">
                      <a16:creationId xmlns:a16="http://schemas.microsoft.com/office/drawing/2014/main" id="{B6751F49-690E-4D06-B676-C1EF52AF32A7}"/>
                    </a:ext>
                  </a:extLst>
                </p:cNvPr>
                <p:cNvPicPr/>
                <p:nvPr/>
              </p:nvPicPr>
              <p:blipFill>
                <a:blip r:embed="rId118"/>
                <a:stretch>
                  <a:fillRect/>
                </a:stretch>
              </p:blipFill>
              <p:spPr>
                <a:xfrm>
                  <a:off x="9990299" y="428011"/>
                  <a:ext cx="133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6" name="Freihand 85">
                  <a:extLst>
                    <a:ext uri="{FF2B5EF4-FFF2-40B4-BE49-F238E27FC236}">
                      <a16:creationId xmlns:a16="http://schemas.microsoft.com/office/drawing/2014/main" id="{F9A58588-983E-4367-8753-AA684BA86BF7}"/>
                    </a:ext>
                  </a:extLst>
                </p14:cNvPr>
                <p14:cNvContentPartPr/>
                <p14:nvPr/>
              </p14:nvContentPartPr>
              <p14:xfrm>
                <a:off x="9923339" y="569131"/>
                <a:ext cx="252720" cy="16920"/>
              </p14:xfrm>
            </p:contentPart>
          </mc:Choice>
          <mc:Fallback xmlns="">
            <p:pic>
              <p:nvPicPr>
                <p:cNvPr id="86" name="Freihand 85">
                  <a:extLst>
                    <a:ext uri="{FF2B5EF4-FFF2-40B4-BE49-F238E27FC236}">
                      <a16:creationId xmlns:a16="http://schemas.microsoft.com/office/drawing/2014/main" id="{F9A58588-983E-4367-8753-AA684BA86BF7}"/>
                    </a:ext>
                  </a:extLst>
                </p:cNvPr>
                <p:cNvPicPr/>
                <p:nvPr/>
              </p:nvPicPr>
              <p:blipFill>
                <a:blip r:embed="rId120"/>
                <a:stretch>
                  <a:fillRect/>
                </a:stretch>
              </p:blipFill>
              <p:spPr>
                <a:xfrm>
                  <a:off x="9919019" y="564811"/>
                  <a:ext cx="261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F7F28FF7-EEFA-42C5-9DD1-96B78104969D}"/>
                    </a:ext>
                  </a:extLst>
                </p14:cNvPr>
                <p14:cNvContentPartPr/>
                <p14:nvPr/>
              </p14:nvContentPartPr>
              <p14:xfrm>
                <a:off x="10030979" y="637171"/>
                <a:ext cx="18000" cy="120960"/>
              </p14:xfrm>
            </p:contentPart>
          </mc:Choice>
          <mc:Fallback xmlns="">
            <p:pic>
              <p:nvPicPr>
                <p:cNvPr id="87" name="Freihand 86">
                  <a:extLst>
                    <a:ext uri="{FF2B5EF4-FFF2-40B4-BE49-F238E27FC236}">
                      <a16:creationId xmlns:a16="http://schemas.microsoft.com/office/drawing/2014/main" id="{F7F28FF7-EEFA-42C5-9DD1-96B78104969D}"/>
                    </a:ext>
                  </a:extLst>
                </p:cNvPr>
                <p:cNvPicPr/>
                <p:nvPr/>
              </p:nvPicPr>
              <p:blipFill>
                <a:blip r:embed="rId122"/>
                <a:stretch>
                  <a:fillRect/>
                </a:stretch>
              </p:blipFill>
              <p:spPr>
                <a:xfrm>
                  <a:off x="10026659" y="632851"/>
                  <a:ext cx="26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0B6AB874-D9CF-4AB8-9DF6-EA877B8AA4ED}"/>
                    </a:ext>
                  </a:extLst>
                </p14:cNvPr>
                <p14:cNvContentPartPr/>
                <p14:nvPr/>
              </p14:nvContentPartPr>
              <p14:xfrm>
                <a:off x="9993539" y="577051"/>
                <a:ext cx="387360" cy="114840"/>
              </p14:xfrm>
            </p:contentPart>
          </mc:Choice>
          <mc:Fallback xmlns="">
            <p:pic>
              <p:nvPicPr>
                <p:cNvPr id="88" name="Freihand 87">
                  <a:extLst>
                    <a:ext uri="{FF2B5EF4-FFF2-40B4-BE49-F238E27FC236}">
                      <a16:creationId xmlns:a16="http://schemas.microsoft.com/office/drawing/2014/main" id="{0B6AB874-D9CF-4AB8-9DF6-EA877B8AA4ED}"/>
                    </a:ext>
                  </a:extLst>
                </p:cNvPr>
                <p:cNvPicPr/>
                <p:nvPr/>
              </p:nvPicPr>
              <p:blipFill>
                <a:blip r:embed="rId124"/>
                <a:stretch>
                  <a:fillRect/>
                </a:stretch>
              </p:blipFill>
              <p:spPr>
                <a:xfrm>
                  <a:off x="9989219" y="572731"/>
                  <a:ext cx="396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1919E415-E0AB-4261-998C-4CC79406B4C1}"/>
                    </a:ext>
                  </a:extLst>
                </p14:cNvPr>
                <p14:cNvContentPartPr/>
                <p14:nvPr/>
              </p14:nvContentPartPr>
              <p14:xfrm>
                <a:off x="10271099" y="599371"/>
                <a:ext cx="120240" cy="18000"/>
              </p14:xfrm>
            </p:contentPart>
          </mc:Choice>
          <mc:Fallback xmlns="">
            <p:pic>
              <p:nvPicPr>
                <p:cNvPr id="89" name="Freihand 88">
                  <a:extLst>
                    <a:ext uri="{FF2B5EF4-FFF2-40B4-BE49-F238E27FC236}">
                      <a16:creationId xmlns:a16="http://schemas.microsoft.com/office/drawing/2014/main" id="{1919E415-E0AB-4261-998C-4CC79406B4C1}"/>
                    </a:ext>
                  </a:extLst>
                </p:cNvPr>
                <p:cNvPicPr/>
                <p:nvPr/>
              </p:nvPicPr>
              <p:blipFill>
                <a:blip r:embed="rId126"/>
                <a:stretch>
                  <a:fillRect/>
                </a:stretch>
              </p:blipFill>
              <p:spPr>
                <a:xfrm>
                  <a:off x="10266779" y="595051"/>
                  <a:ext cx="128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Freihand 89">
                  <a:extLst>
                    <a:ext uri="{FF2B5EF4-FFF2-40B4-BE49-F238E27FC236}">
                      <a16:creationId xmlns:a16="http://schemas.microsoft.com/office/drawing/2014/main" id="{72A4E8DC-6722-49DC-A894-4514C07EE883}"/>
                    </a:ext>
                  </a:extLst>
                </p14:cNvPr>
                <p14:cNvContentPartPr/>
                <p14:nvPr/>
              </p14:nvContentPartPr>
              <p14:xfrm>
                <a:off x="10536059" y="503971"/>
                <a:ext cx="150120" cy="122040"/>
              </p14:xfrm>
            </p:contentPart>
          </mc:Choice>
          <mc:Fallback xmlns="">
            <p:pic>
              <p:nvPicPr>
                <p:cNvPr id="90" name="Freihand 89">
                  <a:extLst>
                    <a:ext uri="{FF2B5EF4-FFF2-40B4-BE49-F238E27FC236}">
                      <a16:creationId xmlns:a16="http://schemas.microsoft.com/office/drawing/2014/main" id="{72A4E8DC-6722-49DC-A894-4514C07EE883}"/>
                    </a:ext>
                  </a:extLst>
                </p:cNvPr>
                <p:cNvPicPr/>
                <p:nvPr/>
              </p:nvPicPr>
              <p:blipFill>
                <a:blip r:embed="rId128"/>
                <a:stretch>
                  <a:fillRect/>
                </a:stretch>
              </p:blipFill>
              <p:spPr>
                <a:xfrm>
                  <a:off x="10531739" y="499651"/>
                  <a:ext cx="158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1" name="Freihand 90">
                  <a:extLst>
                    <a:ext uri="{FF2B5EF4-FFF2-40B4-BE49-F238E27FC236}">
                      <a16:creationId xmlns:a16="http://schemas.microsoft.com/office/drawing/2014/main" id="{D8EF92E1-C1A2-4B75-A4FF-A427C7E1BE77}"/>
                    </a:ext>
                  </a:extLst>
                </p14:cNvPr>
                <p14:cNvContentPartPr/>
                <p14:nvPr/>
              </p14:nvContentPartPr>
              <p14:xfrm>
                <a:off x="10759259" y="469411"/>
                <a:ext cx="99000" cy="135000"/>
              </p14:xfrm>
            </p:contentPart>
          </mc:Choice>
          <mc:Fallback xmlns="">
            <p:pic>
              <p:nvPicPr>
                <p:cNvPr id="91" name="Freihand 90">
                  <a:extLst>
                    <a:ext uri="{FF2B5EF4-FFF2-40B4-BE49-F238E27FC236}">
                      <a16:creationId xmlns:a16="http://schemas.microsoft.com/office/drawing/2014/main" id="{D8EF92E1-C1A2-4B75-A4FF-A427C7E1BE77}"/>
                    </a:ext>
                  </a:extLst>
                </p:cNvPr>
                <p:cNvPicPr/>
                <p:nvPr/>
              </p:nvPicPr>
              <p:blipFill>
                <a:blip r:embed="rId130"/>
                <a:stretch>
                  <a:fillRect/>
                </a:stretch>
              </p:blipFill>
              <p:spPr>
                <a:xfrm>
                  <a:off x="10754939" y="465091"/>
                  <a:ext cx="107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2" name="Freihand 91">
                  <a:extLst>
                    <a:ext uri="{FF2B5EF4-FFF2-40B4-BE49-F238E27FC236}">
                      <a16:creationId xmlns:a16="http://schemas.microsoft.com/office/drawing/2014/main" id="{7C6FB4F5-F9FD-4C6E-870D-51FAE532D2C1}"/>
                    </a:ext>
                  </a:extLst>
                </p14:cNvPr>
                <p14:cNvContentPartPr/>
                <p14:nvPr/>
              </p14:nvContentPartPr>
              <p14:xfrm>
                <a:off x="10909739" y="528451"/>
                <a:ext cx="104040" cy="47880"/>
              </p14:xfrm>
            </p:contentPart>
          </mc:Choice>
          <mc:Fallback xmlns="">
            <p:pic>
              <p:nvPicPr>
                <p:cNvPr id="92" name="Freihand 91">
                  <a:extLst>
                    <a:ext uri="{FF2B5EF4-FFF2-40B4-BE49-F238E27FC236}">
                      <a16:creationId xmlns:a16="http://schemas.microsoft.com/office/drawing/2014/main" id="{7C6FB4F5-F9FD-4C6E-870D-51FAE532D2C1}"/>
                    </a:ext>
                  </a:extLst>
                </p:cNvPr>
                <p:cNvPicPr/>
                <p:nvPr/>
              </p:nvPicPr>
              <p:blipFill>
                <a:blip r:embed="rId132"/>
                <a:stretch>
                  <a:fillRect/>
                </a:stretch>
              </p:blipFill>
              <p:spPr>
                <a:xfrm>
                  <a:off x="10905419" y="524131"/>
                  <a:ext cx="112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A72E7E6F-9F3B-4A55-97CD-65341B985BD3}"/>
                    </a:ext>
                  </a:extLst>
                </p14:cNvPr>
                <p14:cNvContentPartPr/>
                <p14:nvPr/>
              </p14:nvContentPartPr>
              <p14:xfrm>
                <a:off x="10972739" y="522691"/>
                <a:ext cx="50400" cy="134640"/>
              </p14:xfrm>
            </p:contentPart>
          </mc:Choice>
          <mc:Fallback xmlns="">
            <p:pic>
              <p:nvPicPr>
                <p:cNvPr id="93" name="Freihand 92">
                  <a:extLst>
                    <a:ext uri="{FF2B5EF4-FFF2-40B4-BE49-F238E27FC236}">
                      <a16:creationId xmlns:a16="http://schemas.microsoft.com/office/drawing/2014/main" id="{A72E7E6F-9F3B-4A55-97CD-65341B985BD3}"/>
                    </a:ext>
                  </a:extLst>
                </p:cNvPr>
                <p:cNvPicPr/>
                <p:nvPr/>
              </p:nvPicPr>
              <p:blipFill>
                <a:blip r:embed="rId134"/>
                <a:stretch>
                  <a:fillRect/>
                </a:stretch>
              </p:blipFill>
              <p:spPr>
                <a:xfrm>
                  <a:off x="10968419" y="518371"/>
                  <a:ext cx="59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D21EE0BA-D623-4DA4-9838-CC2FE2E5C333}"/>
                    </a:ext>
                  </a:extLst>
                </p14:cNvPr>
                <p14:cNvContentPartPr/>
                <p14:nvPr/>
              </p14:nvContentPartPr>
              <p14:xfrm>
                <a:off x="11054819" y="605491"/>
                <a:ext cx="14760" cy="66240"/>
              </p14:xfrm>
            </p:contentPart>
          </mc:Choice>
          <mc:Fallback xmlns="">
            <p:pic>
              <p:nvPicPr>
                <p:cNvPr id="94" name="Freihand 93">
                  <a:extLst>
                    <a:ext uri="{FF2B5EF4-FFF2-40B4-BE49-F238E27FC236}">
                      <a16:creationId xmlns:a16="http://schemas.microsoft.com/office/drawing/2014/main" id="{D21EE0BA-D623-4DA4-9838-CC2FE2E5C333}"/>
                    </a:ext>
                  </a:extLst>
                </p:cNvPr>
                <p:cNvPicPr/>
                <p:nvPr/>
              </p:nvPicPr>
              <p:blipFill>
                <a:blip r:embed="rId136"/>
                <a:stretch>
                  <a:fillRect/>
                </a:stretch>
              </p:blipFill>
              <p:spPr>
                <a:xfrm>
                  <a:off x="11050499" y="601171"/>
                  <a:ext cx="23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D5CAB11D-7219-483F-9B10-A59DDAC5D43E}"/>
                    </a:ext>
                  </a:extLst>
                </p14:cNvPr>
                <p14:cNvContentPartPr/>
                <p14:nvPr/>
              </p14:nvContentPartPr>
              <p14:xfrm>
                <a:off x="11165699" y="444571"/>
                <a:ext cx="53640" cy="143280"/>
              </p14:xfrm>
            </p:contentPart>
          </mc:Choice>
          <mc:Fallback xmlns="">
            <p:pic>
              <p:nvPicPr>
                <p:cNvPr id="95" name="Freihand 94">
                  <a:extLst>
                    <a:ext uri="{FF2B5EF4-FFF2-40B4-BE49-F238E27FC236}">
                      <a16:creationId xmlns:a16="http://schemas.microsoft.com/office/drawing/2014/main" id="{D5CAB11D-7219-483F-9B10-A59DDAC5D43E}"/>
                    </a:ext>
                  </a:extLst>
                </p:cNvPr>
                <p:cNvPicPr/>
                <p:nvPr/>
              </p:nvPicPr>
              <p:blipFill>
                <a:blip r:embed="rId138"/>
                <a:stretch>
                  <a:fillRect/>
                </a:stretch>
              </p:blipFill>
              <p:spPr>
                <a:xfrm>
                  <a:off x="11161379" y="440251"/>
                  <a:ext cx="62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Freihand 95">
                  <a:extLst>
                    <a:ext uri="{FF2B5EF4-FFF2-40B4-BE49-F238E27FC236}">
                      <a16:creationId xmlns:a16="http://schemas.microsoft.com/office/drawing/2014/main" id="{D391E430-8E70-4DC3-A7AF-FF629C492E7A}"/>
                    </a:ext>
                  </a:extLst>
                </p14:cNvPr>
                <p14:cNvContentPartPr/>
                <p14:nvPr/>
              </p14:nvContentPartPr>
              <p14:xfrm>
                <a:off x="11202779" y="442771"/>
                <a:ext cx="99720" cy="244080"/>
              </p14:xfrm>
            </p:contentPart>
          </mc:Choice>
          <mc:Fallback xmlns="">
            <p:pic>
              <p:nvPicPr>
                <p:cNvPr id="96" name="Freihand 95">
                  <a:extLst>
                    <a:ext uri="{FF2B5EF4-FFF2-40B4-BE49-F238E27FC236}">
                      <a16:creationId xmlns:a16="http://schemas.microsoft.com/office/drawing/2014/main" id="{D391E430-8E70-4DC3-A7AF-FF629C492E7A}"/>
                    </a:ext>
                  </a:extLst>
                </p:cNvPr>
                <p:cNvPicPr/>
                <p:nvPr/>
              </p:nvPicPr>
              <p:blipFill>
                <a:blip r:embed="rId140"/>
                <a:stretch>
                  <a:fillRect/>
                </a:stretch>
              </p:blipFill>
              <p:spPr>
                <a:xfrm>
                  <a:off x="11198459" y="438451"/>
                  <a:ext cx="1083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50" name="Freihand 149">
                  <a:extLst>
                    <a:ext uri="{FF2B5EF4-FFF2-40B4-BE49-F238E27FC236}">
                      <a16:creationId xmlns:a16="http://schemas.microsoft.com/office/drawing/2014/main" id="{86CCB44D-BF78-4C8E-92CB-1EE979FBF0DF}"/>
                    </a:ext>
                  </a:extLst>
                </p14:cNvPr>
                <p14:cNvContentPartPr/>
                <p14:nvPr/>
              </p14:nvContentPartPr>
              <p14:xfrm>
                <a:off x="10611299" y="443491"/>
                <a:ext cx="5040" cy="39240"/>
              </p14:xfrm>
            </p:contentPart>
          </mc:Choice>
          <mc:Fallback xmlns="">
            <p:pic>
              <p:nvPicPr>
                <p:cNvPr id="150" name="Freihand 149">
                  <a:extLst>
                    <a:ext uri="{FF2B5EF4-FFF2-40B4-BE49-F238E27FC236}">
                      <a16:creationId xmlns:a16="http://schemas.microsoft.com/office/drawing/2014/main" id="{86CCB44D-BF78-4C8E-92CB-1EE979FBF0DF}"/>
                    </a:ext>
                  </a:extLst>
                </p:cNvPr>
                <p:cNvPicPr/>
                <p:nvPr/>
              </p:nvPicPr>
              <p:blipFill>
                <a:blip r:embed="rId142"/>
                <a:stretch>
                  <a:fillRect/>
                </a:stretch>
              </p:blipFill>
              <p:spPr>
                <a:xfrm>
                  <a:off x="10606979" y="439171"/>
                  <a:ext cx="13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1" name="Freihand 150">
                  <a:extLst>
                    <a:ext uri="{FF2B5EF4-FFF2-40B4-BE49-F238E27FC236}">
                      <a16:creationId xmlns:a16="http://schemas.microsoft.com/office/drawing/2014/main" id="{EAA63A5E-BC2D-47C0-B3D3-250846952895}"/>
                    </a:ext>
                  </a:extLst>
                </p14:cNvPr>
                <p14:cNvContentPartPr/>
                <p14:nvPr/>
              </p14:nvContentPartPr>
              <p14:xfrm>
                <a:off x="10545779" y="411091"/>
                <a:ext cx="124560" cy="72720"/>
              </p14:xfrm>
            </p:contentPart>
          </mc:Choice>
          <mc:Fallback xmlns="">
            <p:pic>
              <p:nvPicPr>
                <p:cNvPr id="151" name="Freihand 150">
                  <a:extLst>
                    <a:ext uri="{FF2B5EF4-FFF2-40B4-BE49-F238E27FC236}">
                      <a16:creationId xmlns:a16="http://schemas.microsoft.com/office/drawing/2014/main" id="{EAA63A5E-BC2D-47C0-B3D3-250846952895}"/>
                    </a:ext>
                  </a:extLst>
                </p:cNvPr>
                <p:cNvPicPr/>
                <p:nvPr/>
              </p:nvPicPr>
              <p:blipFill>
                <a:blip r:embed="rId144"/>
                <a:stretch>
                  <a:fillRect/>
                </a:stretch>
              </p:blipFill>
              <p:spPr>
                <a:xfrm>
                  <a:off x="10541459" y="406771"/>
                  <a:ext cx="13320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181" name="Freihand 180">
                <a:extLst>
                  <a:ext uri="{FF2B5EF4-FFF2-40B4-BE49-F238E27FC236}">
                    <a16:creationId xmlns:a16="http://schemas.microsoft.com/office/drawing/2014/main" id="{334C389B-9435-4B43-B93E-3832A622C6DA}"/>
                  </a:ext>
                </a:extLst>
              </p14:cNvPr>
              <p14:cNvContentPartPr/>
              <p14:nvPr/>
            </p14:nvContentPartPr>
            <p14:xfrm>
              <a:off x="10053659" y="1862251"/>
              <a:ext cx="360" cy="360"/>
            </p14:xfrm>
          </p:contentPart>
        </mc:Choice>
        <mc:Fallback xmlns="">
          <p:pic>
            <p:nvPicPr>
              <p:cNvPr id="181" name="Freihand 180">
                <a:extLst>
                  <a:ext uri="{FF2B5EF4-FFF2-40B4-BE49-F238E27FC236}">
                    <a16:creationId xmlns:a16="http://schemas.microsoft.com/office/drawing/2014/main" id="{334C389B-9435-4B43-B93E-3832A622C6DA}"/>
                  </a:ext>
                </a:extLst>
              </p:cNvPr>
              <p:cNvPicPr/>
              <p:nvPr/>
            </p:nvPicPr>
            <p:blipFill>
              <a:blip r:embed="rId43"/>
              <a:stretch>
                <a:fillRect/>
              </a:stretch>
            </p:blipFill>
            <p:spPr>
              <a:xfrm>
                <a:off x="10049339" y="1857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91" name="Freihand 190">
                <a:extLst>
                  <a:ext uri="{FF2B5EF4-FFF2-40B4-BE49-F238E27FC236}">
                    <a16:creationId xmlns:a16="http://schemas.microsoft.com/office/drawing/2014/main" id="{AD0C4C0E-5F70-4A47-A927-6E072D8246B0}"/>
                  </a:ext>
                </a:extLst>
              </p14:cNvPr>
              <p14:cNvContentPartPr/>
              <p14:nvPr/>
            </p14:nvContentPartPr>
            <p14:xfrm>
              <a:off x="10013339" y="1902571"/>
              <a:ext cx="43560" cy="33120"/>
            </p14:xfrm>
          </p:contentPart>
        </mc:Choice>
        <mc:Fallback xmlns="">
          <p:pic>
            <p:nvPicPr>
              <p:cNvPr id="191" name="Freihand 190">
                <a:extLst>
                  <a:ext uri="{FF2B5EF4-FFF2-40B4-BE49-F238E27FC236}">
                    <a16:creationId xmlns:a16="http://schemas.microsoft.com/office/drawing/2014/main" id="{AD0C4C0E-5F70-4A47-A927-6E072D8246B0}"/>
                  </a:ext>
                </a:extLst>
              </p:cNvPr>
              <p:cNvPicPr/>
              <p:nvPr/>
            </p:nvPicPr>
            <p:blipFill>
              <a:blip r:embed="rId147"/>
              <a:stretch>
                <a:fillRect/>
              </a:stretch>
            </p:blipFill>
            <p:spPr>
              <a:xfrm>
                <a:off x="10009019" y="1898251"/>
                <a:ext cx="52200" cy="41760"/>
              </a:xfrm>
              <a:prstGeom prst="rect">
                <a:avLst/>
              </a:prstGeom>
            </p:spPr>
          </p:pic>
        </mc:Fallback>
      </mc:AlternateContent>
      <p:grpSp>
        <p:nvGrpSpPr>
          <p:cNvPr id="214" name="Gruppieren 213">
            <a:extLst>
              <a:ext uri="{FF2B5EF4-FFF2-40B4-BE49-F238E27FC236}">
                <a16:creationId xmlns:a16="http://schemas.microsoft.com/office/drawing/2014/main" id="{213ECFE4-EB93-4951-938C-4C146CF342E4}"/>
              </a:ext>
            </a:extLst>
          </p:cNvPr>
          <p:cNvGrpSpPr/>
          <p:nvPr/>
        </p:nvGrpSpPr>
        <p:grpSpPr>
          <a:xfrm>
            <a:off x="9232139" y="841291"/>
            <a:ext cx="2829600" cy="1803960"/>
            <a:chOff x="9232139" y="841291"/>
            <a:chExt cx="2829600" cy="1803960"/>
          </a:xfrm>
        </p:grpSpPr>
        <mc:AlternateContent xmlns:mc="http://schemas.openxmlformats.org/markup-compatibility/2006" xmlns:p14="http://schemas.microsoft.com/office/powerpoint/2010/main">
          <mc:Choice Requires="p14">
            <p:contentPart p14:bwMode="auto" r:id="rId148">
              <p14:nvContentPartPr>
                <p14:cNvPr id="100" name="Freihand 99">
                  <a:extLst>
                    <a:ext uri="{FF2B5EF4-FFF2-40B4-BE49-F238E27FC236}">
                      <a16:creationId xmlns:a16="http://schemas.microsoft.com/office/drawing/2014/main" id="{DBB85619-7A6B-4456-A7C9-6FBA41C1C2F4}"/>
                    </a:ext>
                  </a:extLst>
                </p14:cNvPr>
                <p14:cNvContentPartPr/>
                <p14:nvPr/>
              </p14:nvContentPartPr>
              <p14:xfrm>
                <a:off x="9633539" y="942451"/>
                <a:ext cx="149400" cy="111960"/>
              </p14:xfrm>
            </p:contentPart>
          </mc:Choice>
          <mc:Fallback xmlns="">
            <p:pic>
              <p:nvPicPr>
                <p:cNvPr id="100" name="Freihand 99">
                  <a:extLst>
                    <a:ext uri="{FF2B5EF4-FFF2-40B4-BE49-F238E27FC236}">
                      <a16:creationId xmlns:a16="http://schemas.microsoft.com/office/drawing/2014/main" id="{DBB85619-7A6B-4456-A7C9-6FBA41C1C2F4}"/>
                    </a:ext>
                  </a:extLst>
                </p:cNvPr>
                <p:cNvPicPr/>
                <p:nvPr/>
              </p:nvPicPr>
              <p:blipFill>
                <a:blip r:embed="rId149"/>
                <a:stretch>
                  <a:fillRect/>
                </a:stretch>
              </p:blipFill>
              <p:spPr>
                <a:xfrm>
                  <a:off x="9629219" y="938131"/>
                  <a:ext cx="158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1" name="Freihand 100">
                  <a:extLst>
                    <a:ext uri="{FF2B5EF4-FFF2-40B4-BE49-F238E27FC236}">
                      <a16:creationId xmlns:a16="http://schemas.microsoft.com/office/drawing/2014/main" id="{21ACEABA-F363-45F9-BDF0-E03D394E5BA8}"/>
                    </a:ext>
                  </a:extLst>
                </p14:cNvPr>
                <p14:cNvContentPartPr/>
                <p14:nvPr/>
              </p14:nvContentPartPr>
              <p14:xfrm>
                <a:off x="9636059" y="992131"/>
                <a:ext cx="113040" cy="3240"/>
              </p14:xfrm>
            </p:contentPart>
          </mc:Choice>
          <mc:Fallback xmlns="">
            <p:pic>
              <p:nvPicPr>
                <p:cNvPr id="101" name="Freihand 100">
                  <a:extLst>
                    <a:ext uri="{FF2B5EF4-FFF2-40B4-BE49-F238E27FC236}">
                      <a16:creationId xmlns:a16="http://schemas.microsoft.com/office/drawing/2014/main" id="{21ACEABA-F363-45F9-BDF0-E03D394E5BA8}"/>
                    </a:ext>
                  </a:extLst>
                </p:cNvPr>
                <p:cNvPicPr/>
                <p:nvPr/>
              </p:nvPicPr>
              <p:blipFill>
                <a:blip r:embed="rId151"/>
                <a:stretch>
                  <a:fillRect/>
                </a:stretch>
              </p:blipFill>
              <p:spPr>
                <a:xfrm>
                  <a:off x="9631739" y="987811"/>
                  <a:ext cx="121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2" name="Freihand 101">
                  <a:extLst>
                    <a:ext uri="{FF2B5EF4-FFF2-40B4-BE49-F238E27FC236}">
                      <a16:creationId xmlns:a16="http://schemas.microsoft.com/office/drawing/2014/main" id="{BE206930-A72F-4DD1-ACCA-3DEC759A8700}"/>
                    </a:ext>
                  </a:extLst>
                </p14:cNvPr>
                <p14:cNvContentPartPr/>
                <p14:nvPr/>
              </p14:nvContentPartPr>
              <p14:xfrm>
                <a:off x="9831539" y="928771"/>
                <a:ext cx="108360" cy="102960"/>
              </p14:xfrm>
            </p:contentPart>
          </mc:Choice>
          <mc:Fallback xmlns="">
            <p:pic>
              <p:nvPicPr>
                <p:cNvPr id="102" name="Freihand 101">
                  <a:extLst>
                    <a:ext uri="{FF2B5EF4-FFF2-40B4-BE49-F238E27FC236}">
                      <a16:creationId xmlns:a16="http://schemas.microsoft.com/office/drawing/2014/main" id="{BE206930-A72F-4DD1-ACCA-3DEC759A8700}"/>
                    </a:ext>
                  </a:extLst>
                </p:cNvPr>
                <p:cNvPicPr/>
                <p:nvPr/>
              </p:nvPicPr>
              <p:blipFill>
                <a:blip r:embed="rId153"/>
                <a:stretch>
                  <a:fillRect/>
                </a:stretch>
              </p:blipFill>
              <p:spPr>
                <a:xfrm>
                  <a:off x="9827219" y="924451"/>
                  <a:ext cx="117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3" name="Freihand 102">
                  <a:extLst>
                    <a:ext uri="{FF2B5EF4-FFF2-40B4-BE49-F238E27FC236}">
                      <a16:creationId xmlns:a16="http://schemas.microsoft.com/office/drawing/2014/main" id="{62758F71-19DE-4D84-971C-940747BFA556}"/>
                    </a:ext>
                  </a:extLst>
                </p14:cNvPr>
                <p14:cNvContentPartPr/>
                <p14:nvPr/>
              </p14:nvContentPartPr>
              <p14:xfrm>
                <a:off x="9785459" y="983131"/>
                <a:ext cx="146160" cy="17280"/>
              </p14:xfrm>
            </p:contentPart>
          </mc:Choice>
          <mc:Fallback xmlns="">
            <p:pic>
              <p:nvPicPr>
                <p:cNvPr id="103" name="Freihand 102">
                  <a:extLst>
                    <a:ext uri="{FF2B5EF4-FFF2-40B4-BE49-F238E27FC236}">
                      <a16:creationId xmlns:a16="http://schemas.microsoft.com/office/drawing/2014/main" id="{62758F71-19DE-4D84-971C-940747BFA556}"/>
                    </a:ext>
                  </a:extLst>
                </p:cNvPr>
                <p:cNvPicPr/>
                <p:nvPr/>
              </p:nvPicPr>
              <p:blipFill>
                <a:blip r:embed="rId155"/>
                <a:stretch>
                  <a:fillRect/>
                </a:stretch>
              </p:blipFill>
              <p:spPr>
                <a:xfrm>
                  <a:off x="9781139" y="978811"/>
                  <a:ext cx="154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5" name="Freihand 104">
                  <a:extLst>
                    <a:ext uri="{FF2B5EF4-FFF2-40B4-BE49-F238E27FC236}">
                      <a16:creationId xmlns:a16="http://schemas.microsoft.com/office/drawing/2014/main" id="{1E9BB65E-834F-47B2-8636-F29C180272C0}"/>
                    </a:ext>
                  </a:extLst>
                </p14:cNvPr>
                <p14:cNvContentPartPr/>
                <p14:nvPr/>
              </p14:nvContentPartPr>
              <p14:xfrm>
                <a:off x="10126379" y="953611"/>
                <a:ext cx="9360" cy="86400"/>
              </p14:xfrm>
            </p:contentPart>
          </mc:Choice>
          <mc:Fallback xmlns="">
            <p:pic>
              <p:nvPicPr>
                <p:cNvPr id="105" name="Freihand 104">
                  <a:extLst>
                    <a:ext uri="{FF2B5EF4-FFF2-40B4-BE49-F238E27FC236}">
                      <a16:creationId xmlns:a16="http://schemas.microsoft.com/office/drawing/2014/main" id="{1E9BB65E-834F-47B2-8636-F29C180272C0}"/>
                    </a:ext>
                  </a:extLst>
                </p:cNvPr>
                <p:cNvPicPr/>
                <p:nvPr/>
              </p:nvPicPr>
              <p:blipFill>
                <a:blip r:embed="rId157"/>
                <a:stretch>
                  <a:fillRect/>
                </a:stretch>
              </p:blipFill>
              <p:spPr>
                <a:xfrm>
                  <a:off x="10122059" y="949291"/>
                  <a:ext cx="18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Freihand 105">
                  <a:extLst>
                    <a:ext uri="{FF2B5EF4-FFF2-40B4-BE49-F238E27FC236}">
                      <a16:creationId xmlns:a16="http://schemas.microsoft.com/office/drawing/2014/main" id="{3DA4D45B-2BD8-48AA-9B8E-A22F60E54BD9}"/>
                    </a:ext>
                  </a:extLst>
                </p14:cNvPr>
                <p14:cNvContentPartPr/>
                <p14:nvPr/>
              </p14:nvContentPartPr>
              <p14:xfrm>
                <a:off x="10131419" y="943531"/>
                <a:ext cx="82080" cy="99360"/>
              </p14:xfrm>
            </p:contentPart>
          </mc:Choice>
          <mc:Fallback xmlns="">
            <p:pic>
              <p:nvPicPr>
                <p:cNvPr id="106" name="Freihand 105">
                  <a:extLst>
                    <a:ext uri="{FF2B5EF4-FFF2-40B4-BE49-F238E27FC236}">
                      <a16:creationId xmlns:a16="http://schemas.microsoft.com/office/drawing/2014/main" id="{3DA4D45B-2BD8-48AA-9B8E-A22F60E54BD9}"/>
                    </a:ext>
                  </a:extLst>
                </p:cNvPr>
                <p:cNvPicPr/>
                <p:nvPr/>
              </p:nvPicPr>
              <p:blipFill>
                <a:blip r:embed="rId159"/>
                <a:stretch>
                  <a:fillRect/>
                </a:stretch>
              </p:blipFill>
              <p:spPr>
                <a:xfrm>
                  <a:off x="10127099" y="939211"/>
                  <a:ext cx="90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Freihand 106">
                  <a:extLst>
                    <a:ext uri="{FF2B5EF4-FFF2-40B4-BE49-F238E27FC236}">
                      <a16:creationId xmlns:a16="http://schemas.microsoft.com/office/drawing/2014/main" id="{4261FB9F-09E0-4EBD-B895-0B77F1BFF64E}"/>
                    </a:ext>
                  </a:extLst>
                </p14:cNvPr>
                <p14:cNvContentPartPr/>
                <p14:nvPr/>
              </p14:nvContentPartPr>
              <p14:xfrm>
                <a:off x="10262459" y="933091"/>
                <a:ext cx="34200" cy="111960"/>
              </p14:xfrm>
            </p:contentPart>
          </mc:Choice>
          <mc:Fallback xmlns="">
            <p:pic>
              <p:nvPicPr>
                <p:cNvPr id="107" name="Freihand 106">
                  <a:extLst>
                    <a:ext uri="{FF2B5EF4-FFF2-40B4-BE49-F238E27FC236}">
                      <a16:creationId xmlns:a16="http://schemas.microsoft.com/office/drawing/2014/main" id="{4261FB9F-09E0-4EBD-B895-0B77F1BFF64E}"/>
                    </a:ext>
                  </a:extLst>
                </p:cNvPr>
                <p:cNvPicPr/>
                <p:nvPr/>
              </p:nvPicPr>
              <p:blipFill>
                <a:blip r:embed="rId161"/>
                <a:stretch>
                  <a:fillRect/>
                </a:stretch>
              </p:blipFill>
              <p:spPr>
                <a:xfrm>
                  <a:off x="10258139" y="928771"/>
                  <a:ext cx="42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D16DD2B8-E62C-448E-9DF4-8503693E1E68}"/>
                    </a:ext>
                  </a:extLst>
                </p14:cNvPr>
                <p14:cNvContentPartPr/>
                <p14:nvPr/>
              </p14:nvContentPartPr>
              <p14:xfrm>
                <a:off x="10245179" y="973051"/>
                <a:ext cx="80280" cy="56520"/>
              </p14:xfrm>
            </p:contentPart>
          </mc:Choice>
          <mc:Fallback xmlns="">
            <p:pic>
              <p:nvPicPr>
                <p:cNvPr id="108" name="Freihand 107">
                  <a:extLst>
                    <a:ext uri="{FF2B5EF4-FFF2-40B4-BE49-F238E27FC236}">
                      <a16:creationId xmlns:a16="http://schemas.microsoft.com/office/drawing/2014/main" id="{D16DD2B8-E62C-448E-9DF4-8503693E1E68}"/>
                    </a:ext>
                  </a:extLst>
                </p:cNvPr>
                <p:cNvPicPr/>
                <p:nvPr/>
              </p:nvPicPr>
              <p:blipFill>
                <a:blip r:embed="rId163"/>
                <a:stretch>
                  <a:fillRect/>
                </a:stretch>
              </p:blipFill>
              <p:spPr>
                <a:xfrm>
                  <a:off x="10240859" y="968731"/>
                  <a:ext cx="88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Freihand 109">
                  <a:extLst>
                    <a:ext uri="{FF2B5EF4-FFF2-40B4-BE49-F238E27FC236}">
                      <a16:creationId xmlns:a16="http://schemas.microsoft.com/office/drawing/2014/main" id="{A1660537-FDC1-413E-A884-5574D3FB6C8C}"/>
                    </a:ext>
                  </a:extLst>
                </p14:cNvPr>
                <p14:cNvContentPartPr/>
                <p14:nvPr/>
              </p14:nvContentPartPr>
              <p14:xfrm>
                <a:off x="10403219" y="948931"/>
                <a:ext cx="96480" cy="12600"/>
              </p14:xfrm>
            </p:contentPart>
          </mc:Choice>
          <mc:Fallback xmlns="">
            <p:pic>
              <p:nvPicPr>
                <p:cNvPr id="110" name="Freihand 109">
                  <a:extLst>
                    <a:ext uri="{FF2B5EF4-FFF2-40B4-BE49-F238E27FC236}">
                      <a16:creationId xmlns:a16="http://schemas.microsoft.com/office/drawing/2014/main" id="{A1660537-FDC1-413E-A884-5574D3FB6C8C}"/>
                    </a:ext>
                  </a:extLst>
                </p:cNvPr>
                <p:cNvPicPr/>
                <p:nvPr/>
              </p:nvPicPr>
              <p:blipFill>
                <a:blip r:embed="rId165"/>
                <a:stretch>
                  <a:fillRect/>
                </a:stretch>
              </p:blipFill>
              <p:spPr>
                <a:xfrm>
                  <a:off x="10398899" y="944611"/>
                  <a:ext cx="105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Freihand 110">
                  <a:extLst>
                    <a:ext uri="{FF2B5EF4-FFF2-40B4-BE49-F238E27FC236}">
                      <a16:creationId xmlns:a16="http://schemas.microsoft.com/office/drawing/2014/main" id="{FDF973C6-2B8C-4B95-BBCA-769EF5BDA351}"/>
                    </a:ext>
                  </a:extLst>
                </p14:cNvPr>
                <p14:cNvContentPartPr/>
                <p14:nvPr/>
              </p14:nvContentPartPr>
              <p14:xfrm>
                <a:off x="10408979" y="994651"/>
                <a:ext cx="128880" cy="17280"/>
              </p14:xfrm>
            </p:contentPart>
          </mc:Choice>
          <mc:Fallback xmlns="">
            <p:pic>
              <p:nvPicPr>
                <p:cNvPr id="111" name="Freihand 110">
                  <a:extLst>
                    <a:ext uri="{FF2B5EF4-FFF2-40B4-BE49-F238E27FC236}">
                      <a16:creationId xmlns:a16="http://schemas.microsoft.com/office/drawing/2014/main" id="{FDF973C6-2B8C-4B95-BBCA-769EF5BDA351}"/>
                    </a:ext>
                  </a:extLst>
                </p:cNvPr>
                <p:cNvPicPr/>
                <p:nvPr/>
              </p:nvPicPr>
              <p:blipFill>
                <a:blip r:embed="rId167"/>
                <a:stretch>
                  <a:fillRect/>
                </a:stretch>
              </p:blipFill>
              <p:spPr>
                <a:xfrm>
                  <a:off x="10404659" y="990331"/>
                  <a:ext cx="137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Freihand 111">
                  <a:extLst>
                    <a:ext uri="{FF2B5EF4-FFF2-40B4-BE49-F238E27FC236}">
                      <a16:creationId xmlns:a16="http://schemas.microsoft.com/office/drawing/2014/main" id="{2BB563D0-4785-42A5-8C5E-EBCC8D4B79A2}"/>
                    </a:ext>
                  </a:extLst>
                </p14:cNvPr>
                <p14:cNvContentPartPr/>
                <p14:nvPr/>
              </p14:nvContentPartPr>
              <p14:xfrm>
                <a:off x="10642979" y="894571"/>
                <a:ext cx="120960" cy="94680"/>
              </p14:xfrm>
            </p:contentPart>
          </mc:Choice>
          <mc:Fallback xmlns="">
            <p:pic>
              <p:nvPicPr>
                <p:cNvPr id="112" name="Freihand 111">
                  <a:extLst>
                    <a:ext uri="{FF2B5EF4-FFF2-40B4-BE49-F238E27FC236}">
                      <a16:creationId xmlns:a16="http://schemas.microsoft.com/office/drawing/2014/main" id="{2BB563D0-4785-42A5-8C5E-EBCC8D4B79A2}"/>
                    </a:ext>
                  </a:extLst>
                </p:cNvPr>
                <p:cNvPicPr/>
                <p:nvPr/>
              </p:nvPicPr>
              <p:blipFill>
                <a:blip r:embed="rId169"/>
                <a:stretch>
                  <a:fillRect/>
                </a:stretch>
              </p:blipFill>
              <p:spPr>
                <a:xfrm>
                  <a:off x="10638659" y="890251"/>
                  <a:ext cx="129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3" name="Freihand 112">
                  <a:extLst>
                    <a:ext uri="{FF2B5EF4-FFF2-40B4-BE49-F238E27FC236}">
                      <a16:creationId xmlns:a16="http://schemas.microsoft.com/office/drawing/2014/main" id="{EB5DE39A-8991-4FFF-872D-793B4E79BA3F}"/>
                    </a:ext>
                  </a:extLst>
                </p14:cNvPr>
                <p14:cNvContentPartPr/>
                <p14:nvPr/>
              </p14:nvContentPartPr>
              <p14:xfrm>
                <a:off x="10798499" y="905011"/>
                <a:ext cx="115560" cy="93600"/>
              </p14:xfrm>
            </p:contentPart>
          </mc:Choice>
          <mc:Fallback xmlns="">
            <p:pic>
              <p:nvPicPr>
                <p:cNvPr id="113" name="Freihand 112">
                  <a:extLst>
                    <a:ext uri="{FF2B5EF4-FFF2-40B4-BE49-F238E27FC236}">
                      <a16:creationId xmlns:a16="http://schemas.microsoft.com/office/drawing/2014/main" id="{EB5DE39A-8991-4FFF-872D-793B4E79BA3F}"/>
                    </a:ext>
                  </a:extLst>
                </p:cNvPr>
                <p:cNvPicPr/>
                <p:nvPr/>
              </p:nvPicPr>
              <p:blipFill>
                <a:blip r:embed="rId171"/>
                <a:stretch>
                  <a:fillRect/>
                </a:stretch>
              </p:blipFill>
              <p:spPr>
                <a:xfrm>
                  <a:off x="10794179" y="900691"/>
                  <a:ext cx="124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4" name="Freihand 113">
                  <a:extLst>
                    <a:ext uri="{FF2B5EF4-FFF2-40B4-BE49-F238E27FC236}">
                      <a16:creationId xmlns:a16="http://schemas.microsoft.com/office/drawing/2014/main" id="{E16D86D3-6294-49F9-A7DC-E533DF259BA2}"/>
                    </a:ext>
                  </a:extLst>
                </p14:cNvPr>
                <p14:cNvContentPartPr/>
                <p14:nvPr/>
              </p14:nvContentPartPr>
              <p14:xfrm>
                <a:off x="10840979" y="883771"/>
                <a:ext cx="120240" cy="109800"/>
              </p14:xfrm>
            </p:contentPart>
          </mc:Choice>
          <mc:Fallback xmlns="">
            <p:pic>
              <p:nvPicPr>
                <p:cNvPr id="114" name="Freihand 113">
                  <a:extLst>
                    <a:ext uri="{FF2B5EF4-FFF2-40B4-BE49-F238E27FC236}">
                      <a16:creationId xmlns:a16="http://schemas.microsoft.com/office/drawing/2014/main" id="{E16D86D3-6294-49F9-A7DC-E533DF259BA2}"/>
                    </a:ext>
                  </a:extLst>
                </p:cNvPr>
                <p:cNvPicPr/>
                <p:nvPr/>
              </p:nvPicPr>
              <p:blipFill>
                <a:blip r:embed="rId173"/>
                <a:stretch>
                  <a:fillRect/>
                </a:stretch>
              </p:blipFill>
              <p:spPr>
                <a:xfrm>
                  <a:off x="10836659" y="879451"/>
                  <a:ext cx="128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6" name="Freihand 115">
                  <a:extLst>
                    <a:ext uri="{FF2B5EF4-FFF2-40B4-BE49-F238E27FC236}">
                      <a16:creationId xmlns:a16="http://schemas.microsoft.com/office/drawing/2014/main" id="{1D64518F-1543-42A2-AF2B-00760C6D0212}"/>
                    </a:ext>
                  </a:extLst>
                </p14:cNvPr>
                <p14:cNvContentPartPr/>
                <p14:nvPr/>
              </p14:nvContentPartPr>
              <p14:xfrm>
                <a:off x="11137259" y="926251"/>
                <a:ext cx="205560" cy="69120"/>
              </p14:xfrm>
            </p:contentPart>
          </mc:Choice>
          <mc:Fallback xmlns="">
            <p:pic>
              <p:nvPicPr>
                <p:cNvPr id="116" name="Freihand 115">
                  <a:extLst>
                    <a:ext uri="{FF2B5EF4-FFF2-40B4-BE49-F238E27FC236}">
                      <a16:creationId xmlns:a16="http://schemas.microsoft.com/office/drawing/2014/main" id="{1D64518F-1543-42A2-AF2B-00760C6D0212}"/>
                    </a:ext>
                  </a:extLst>
                </p:cNvPr>
                <p:cNvPicPr/>
                <p:nvPr/>
              </p:nvPicPr>
              <p:blipFill>
                <a:blip r:embed="rId175"/>
                <a:stretch>
                  <a:fillRect/>
                </a:stretch>
              </p:blipFill>
              <p:spPr>
                <a:xfrm>
                  <a:off x="11132939" y="921931"/>
                  <a:ext cx="214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 name="Freihand 116">
                  <a:extLst>
                    <a:ext uri="{FF2B5EF4-FFF2-40B4-BE49-F238E27FC236}">
                      <a16:creationId xmlns:a16="http://schemas.microsoft.com/office/drawing/2014/main" id="{3CD89D06-BB12-48E8-B32D-5B741C243127}"/>
                    </a:ext>
                  </a:extLst>
                </p14:cNvPr>
                <p14:cNvContentPartPr/>
                <p14:nvPr/>
              </p14:nvContentPartPr>
              <p14:xfrm>
                <a:off x="11369819" y="895291"/>
                <a:ext cx="106200" cy="81000"/>
              </p14:xfrm>
            </p:contentPart>
          </mc:Choice>
          <mc:Fallback xmlns="">
            <p:pic>
              <p:nvPicPr>
                <p:cNvPr id="117" name="Freihand 116">
                  <a:extLst>
                    <a:ext uri="{FF2B5EF4-FFF2-40B4-BE49-F238E27FC236}">
                      <a16:creationId xmlns:a16="http://schemas.microsoft.com/office/drawing/2014/main" id="{3CD89D06-BB12-48E8-B32D-5B741C243127}"/>
                    </a:ext>
                  </a:extLst>
                </p:cNvPr>
                <p:cNvPicPr/>
                <p:nvPr/>
              </p:nvPicPr>
              <p:blipFill>
                <a:blip r:embed="rId177"/>
                <a:stretch>
                  <a:fillRect/>
                </a:stretch>
              </p:blipFill>
              <p:spPr>
                <a:xfrm>
                  <a:off x="11365499" y="890971"/>
                  <a:ext cx="114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8" name="Freihand 117">
                  <a:extLst>
                    <a:ext uri="{FF2B5EF4-FFF2-40B4-BE49-F238E27FC236}">
                      <a16:creationId xmlns:a16="http://schemas.microsoft.com/office/drawing/2014/main" id="{9A872AFE-C742-4C0A-974F-CD5BF7B926AA}"/>
                    </a:ext>
                  </a:extLst>
                </p14:cNvPr>
                <p14:cNvContentPartPr/>
                <p14:nvPr/>
              </p14:nvContentPartPr>
              <p14:xfrm>
                <a:off x="11583659" y="871171"/>
                <a:ext cx="123120" cy="88200"/>
              </p14:xfrm>
            </p:contentPart>
          </mc:Choice>
          <mc:Fallback xmlns="">
            <p:pic>
              <p:nvPicPr>
                <p:cNvPr id="118" name="Freihand 117">
                  <a:extLst>
                    <a:ext uri="{FF2B5EF4-FFF2-40B4-BE49-F238E27FC236}">
                      <a16:creationId xmlns:a16="http://schemas.microsoft.com/office/drawing/2014/main" id="{9A872AFE-C742-4C0A-974F-CD5BF7B926AA}"/>
                    </a:ext>
                  </a:extLst>
                </p:cNvPr>
                <p:cNvPicPr/>
                <p:nvPr/>
              </p:nvPicPr>
              <p:blipFill>
                <a:blip r:embed="rId179"/>
                <a:stretch>
                  <a:fillRect/>
                </a:stretch>
              </p:blipFill>
              <p:spPr>
                <a:xfrm>
                  <a:off x="11579339" y="866851"/>
                  <a:ext cx="131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9" name="Freihand 118">
                  <a:extLst>
                    <a:ext uri="{FF2B5EF4-FFF2-40B4-BE49-F238E27FC236}">
                      <a16:creationId xmlns:a16="http://schemas.microsoft.com/office/drawing/2014/main" id="{BC022E0F-DF36-46D7-8193-40E9CE89DB8E}"/>
                    </a:ext>
                  </a:extLst>
                </p14:cNvPr>
                <p14:cNvContentPartPr/>
                <p14:nvPr/>
              </p14:nvContentPartPr>
              <p14:xfrm>
                <a:off x="11739179" y="862171"/>
                <a:ext cx="70560" cy="101880"/>
              </p14:xfrm>
            </p:contentPart>
          </mc:Choice>
          <mc:Fallback xmlns="">
            <p:pic>
              <p:nvPicPr>
                <p:cNvPr id="119" name="Freihand 118">
                  <a:extLst>
                    <a:ext uri="{FF2B5EF4-FFF2-40B4-BE49-F238E27FC236}">
                      <a16:creationId xmlns:a16="http://schemas.microsoft.com/office/drawing/2014/main" id="{BC022E0F-DF36-46D7-8193-40E9CE89DB8E}"/>
                    </a:ext>
                  </a:extLst>
                </p:cNvPr>
                <p:cNvPicPr/>
                <p:nvPr/>
              </p:nvPicPr>
              <p:blipFill>
                <a:blip r:embed="rId181"/>
                <a:stretch>
                  <a:fillRect/>
                </a:stretch>
              </p:blipFill>
              <p:spPr>
                <a:xfrm>
                  <a:off x="11734859" y="857851"/>
                  <a:ext cx="79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Freihand 119">
                  <a:extLst>
                    <a:ext uri="{FF2B5EF4-FFF2-40B4-BE49-F238E27FC236}">
                      <a16:creationId xmlns:a16="http://schemas.microsoft.com/office/drawing/2014/main" id="{902DB8CF-392C-41F2-895B-18293C9A0820}"/>
                    </a:ext>
                  </a:extLst>
                </p14:cNvPr>
                <p14:cNvContentPartPr/>
                <p14:nvPr/>
              </p14:nvContentPartPr>
              <p14:xfrm>
                <a:off x="11755739" y="841291"/>
                <a:ext cx="98280" cy="52200"/>
              </p14:xfrm>
            </p:contentPart>
          </mc:Choice>
          <mc:Fallback xmlns="">
            <p:pic>
              <p:nvPicPr>
                <p:cNvPr id="120" name="Freihand 119">
                  <a:extLst>
                    <a:ext uri="{FF2B5EF4-FFF2-40B4-BE49-F238E27FC236}">
                      <a16:creationId xmlns:a16="http://schemas.microsoft.com/office/drawing/2014/main" id="{902DB8CF-392C-41F2-895B-18293C9A0820}"/>
                    </a:ext>
                  </a:extLst>
                </p:cNvPr>
                <p:cNvPicPr/>
                <p:nvPr/>
              </p:nvPicPr>
              <p:blipFill>
                <a:blip r:embed="rId183"/>
                <a:stretch>
                  <a:fillRect/>
                </a:stretch>
              </p:blipFill>
              <p:spPr>
                <a:xfrm>
                  <a:off x="11751419" y="836971"/>
                  <a:ext cx="106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Freihand 121">
                  <a:extLst>
                    <a:ext uri="{FF2B5EF4-FFF2-40B4-BE49-F238E27FC236}">
                      <a16:creationId xmlns:a16="http://schemas.microsoft.com/office/drawing/2014/main" id="{11590398-3232-448D-9F7B-2F4B3338A78D}"/>
                    </a:ext>
                  </a:extLst>
                </p14:cNvPr>
                <p14:cNvContentPartPr/>
                <p14:nvPr/>
              </p14:nvContentPartPr>
              <p14:xfrm>
                <a:off x="10363619" y="1189411"/>
                <a:ext cx="176040" cy="26280"/>
              </p14:xfrm>
            </p:contentPart>
          </mc:Choice>
          <mc:Fallback xmlns="">
            <p:pic>
              <p:nvPicPr>
                <p:cNvPr id="122" name="Freihand 121">
                  <a:extLst>
                    <a:ext uri="{FF2B5EF4-FFF2-40B4-BE49-F238E27FC236}">
                      <a16:creationId xmlns:a16="http://schemas.microsoft.com/office/drawing/2014/main" id="{11590398-3232-448D-9F7B-2F4B3338A78D}"/>
                    </a:ext>
                  </a:extLst>
                </p:cNvPr>
                <p:cNvPicPr/>
                <p:nvPr/>
              </p:nvPicPr>
              <p:blipFill>
                <a:blip r:embed="rId185"/>
                <a:stretch>
                  <a:fillRect/>
                </a:stretch>
              </p:blipFill>
              <p:spPr>
                <a:xfrm>
                  <a:off x="10359299" y="1185091"/>
                  <a:ext cx="184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Freihand 122">
                  <a:extLst>
                    <a:ext uri="{FF2B5EF4-FFF2-40B4-BE49-F238E27FC236}">
                      <a16:creationId xmlns:a16="http://schemas.microsoft.com/office/drawing/2014/main" id="{B6F9C9C2-3A39-4AD2-99AD-9A90EA6A4143}"/>
                    </a:ext>
                  </a:extLst>
                </p14:cNvPr>
                <p14:cNvContentPartPr/>
                <p14:nvPr/>
              </p14:nvContentPartPr>
              <p14:xfrm>
                <a:off x="10375499" y="1226491"/>
                <a:ext cx="144360" cy="30960"/>
              </p14:xfrm>
            </p:contentPart>
          </mc:Choice>
          <mc:Fallback xmlns="">
            <p:pic>
              <p:nvPicPr>
                <p:cNvPr id="123" name="Freihand 122">
                  <a:extLst>
                    <a:ext uri="{FF2B5EF4-FFF2-40B4-BE49-F238E27FC236}">
                      <a16:creationId xmlns:a16="http://schemas.microsoft.com/office/drawing/2014/main" id="{B6F9C9C2-3A39-4AD2-99AD-9A90EA6A4143}"/>
                    </a:ext>
                  </a:extLst>
                </p:cNvPr>
                <p:cNvPicPr/>
                <p:nvPr/>
              </p:nvPicPr>
              <p:blipFill>
                <a:blip r:embed="rId187"/>
                <a:stretch>
                  <a:fillRect/>
                </a:stretch>
              </p:blipFill>
              <p:spPr>
                <a:xfrm>
                  <a:off x="10371179" y="1222171"/>
                  <a:ext cx="153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Freihand 123">
                  <a:extLst>
                    <a:ext uri="{FF2B5EF4-FFF2-40B4-BE49-F238E27FC236}">
                      <a16:creationId xmlns:a16="http://schemas.microsoft.com/office/drawing/2014/main" id="{9907C8AB-BBE4-4DAB-953F-8FEB1A369831}"/>
                    </a:ext>
                  </a:extLst>
                </p14:cNvPr>
                <p14:cNvContentPartPr/>
                <p14:nvPr/>
              </p14:nvContentPartPr>
              <p14:xfrm>
                <a:off x="10566299" y="1153411"/>
                <a:ext cx="81360" cy="136440"/>
              </p14:xfrm>
            </p:contentPart>
          </mc:Choice>
          <mc:Fallback xmlns="">
            <p:pic>
              <p:nvPicPr>
                <p:cNvPr id="124" name="Freihand 123">
                  <a:extLst>
                    <a:ext uri="{FF2B5EF4-FFF2-40B4-BE49-F238E27FC236}">
                      <a16:creationId xmlns:a16="http://schemas.microsoft.com/office/drawing/2014/main" id="{9907C8AB-BBE4-4DAB-953F-8FEB1A369831}"/>
                    </a:ext>
                  </a:extLst>
                </p:cNvPr>
                <p:cNvPicPr/>
                <p:nvPr/>
              </p:nvPicPr>
              <p:blipFill>
                <a:blip r:embed="rId189"/>
                <a:stretch>
                  <a:fillRect/>
                </a:stretch>
              </p:blipFill>
              <p:spPr>
                <a:xfrm>
                  <a:off x="10561979" y="1149091"/>
                  <a:ext cx="90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6" name="Freihand 125">
                  <a:extLst>
                    <a:ext uri="{FF2B5EF4-FFF2-40B4-BE49-F238E27FC236}">
                      <a16:creationId xmlns:a16="http://schemas.microsoft.com/office/drawing/2014/main" id="{F1AA672D-CADE-44CD-8E9C-1E8CF72FBA28}"/>
                    </a:ext>
                  </a:extLst>
                </p14:cNvPr>
                <p14:cNvContentPartPr/>
                <p14:nvPr/>
              </p14:nvContentPartPr>
              <p14:xfrm>
                <a:off x="10792379" y="1142611"/>
                <a:ext cx="94680" cy="112680"/>
              </p14:xfrm>
            </p:contentPart>
          </mc:Choice>
          <mc:Fallback xmlns="">
            <p:pic>
              <p:nvPicPr>
                <p:cNvPr id="126" name="Freihand 125">
                  <a:extLst>
                    <a:ext uri="{FF2B5EF4-FFF2-40B4-BE49-F238E27FC236}">
                      <a16:creationId xmlns:a16="http://schemas.microsoft.com/office/drawing/2014/main" id="{F1AA672D-CADE-44CD-8E9C-1E8CF72FBA28}"/>
                    </a:ext>
                  </a:extLst>
                </p:cNvPr>
                <p:cNvPicPr/>
                <p:nvPr/>
              </p:nvPicPr>
              <p:blipFill>
                <a:blip r:embed="rId191"/>
                <a:stretch>
                  <a:fillRect/>
                </a:stretch>
              </p:blipFill>
              <p:spPr>
                <a:xfrm>
                  <a:off x="10788059" y="1138291"/>
                  <a:ext cx="103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7" name="Freihand 126">
                  <a:extLst>
                    <a:ext uri="{FF2B5EF4-FFF2-40B4-BE49-F238E27FC236}">
                      <a16:creationId xmlns:a16="http://schemas.microsoft.com/office/drawing/2014/main" id="{5F65A9CE-4D1B-4168-B4B3-445592BCC0AE}"/>
                    </a:ext>
                  </a:extLst>
                </p14:cNvPr>
                <p14:cNvContentPartPr/>
                <p14:nvPr/>
              </p14:nvContentPartPr>
              <p14:xfrm>
                <a:off x="10907939" y="1173211"/>
                <a:ext cx="177480" cy="69120"/>
              </p14:xfrm>
            </p:contentPart>
          </mc:Choice>
          <mc:Fallback xmlns="">
            <p:pic>
              <p:nvPicPr>
                <p:cNvPr id="127" name="Freihand 126">
                  <a:extLst>
                    <a:ext uri="{FF2B5EF4-FFF2-40B4-BE49-F238E27FC236}">
                      <a16:creationId xmlns:a16="http://schemas.microsoft.com/office/drawing/2014/main" id="{5F65A9CE-4D1B-4168-B4B3-445592BCC0AE}"/>
                    </a:ext>
                  </a:extLst>
                </p:cNvPr>
                <p:cNvPicPr/>
                <p:nvPr/>
              </p:nvPicPr>
              <p:blipFill>
                <a:blip r:embed="rId193"/>
                <a:stretch>
                  <a:fillRect/>
                </a:stretch>
              </p:blipFill>
              <p:spPr>
                <a:xfrm>
                  <a:off x="10903619" y="1168891"/>
                  <a:ext cx="186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Freihand 127">
                  <a:extLst>
                    <a:ext uri="{FF2B5EF4-FFF2-40B4-BE49-F238E27FC236}">
                      <a16:creationId xmlns:a16="http://schemas.microsoft.com/office/drawing/2014/main" id="{43F06638-4A63-4245-AC0B-DC20539293E1}"/>
                    </a:ext>
                  </a:extLst>
                </p14:cNvPr>
                <p14:cNvContentPartPr/>
                <p14:nvPr/>
              </p14:nvContentPartPr>
              <p14:xfrm>
                <a:off x="11098379" y="1125331"/>
                <a:ext cx="360" cy="360"/>
              </p14:xfrm>
            </p:contentPart>
          </mc:Choice>
          <mc:Fallback xmlns="">
            <p:pic>
              <p:nvPicPr>
                <p:cNvPr id="128" name="Freihand 127">
                  <a:extLst>
                    <a:ext uri="{FF2B5EF4-FFF2-40B4-BE49-F238E27FC236}">
                      <a16:creationId xmlns:a16="http://schemas.microsoft.com/office/drawing/2014/main" id="{43F06638-4A63-4245-AC0B-DC20539293E1}"/>
                    </a:ext>
                  </a:extLst>
                </p:cNvPr>
                <p:cNvPicPr/>
                <p:nvPr/>
              </p:nvPicPr>
              <p:blipFill>
                <a:blip r:embed="rId43"/>
                <a:stretch>
                  <a:fillRect/>
                </a:stretch>
              </p:blipFill>
              <p:spPr>
                <a:xfrm>
                  <a:off x="11094059" y="1121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9" name="Freihand 128">
                  <a:extLst>
                    <a:ext uri="{FF2B5EF4-FFF2-40B4-BE49-F238E27FC236}">
                      <a16:creationId xmlns:a16="http://schemas.microsoft.com/office/drawing/2014/main" id="{CE5E07F6-0CC2-4F60-9A5B-1BDCDD557C73}"/>
                    </a:ext>
                  </a:extLst>
                </p14:cNvPr>
                <p14:cNvContentPartPr/>
                <p14:nvPr/>
              </p14:nvContentPartPr>
              <p14:xfrm>
                <a:off x="11139059" y="1142611"/>
                <a:ext cx="114480" cy="109440"/>
              </p14:xfrm>
            </p:contentPart>
          </mc:Choice>
          <mc:Fallback xmlns="">
            <p:pic>
              <p:nvPicPr>
                <p:cNvPr id="129" name="Freihand 128">
                  <a:extLst>
                    <a:ext uri="{FF2B5EF4-FFF2-40B4-BE49-F238E27FC236}">
                      <a16:creationId xmlns:a16="http://schemas.microsoft.com/office/drawing/2014/main" id="{CE5E07F6-0CC2-4F60-9A5B-1BDCDD557C73}"/>
                    </a:ext>
                  </a:extLst>
                </p:cNvPr>
                <p:cNvPicPr/>
                <p:nvPr/>
              </p:nvPicPr>
              <p:blipFill>
                <a:blip r:embed="rId196"/>
                <a:stretch>
                  <a:fillRect/>
                </a:stretch>
              </p:blipFill>
              <p:spPr>
                <a:xfrm>
                  <a:off x="11134739" y="1138291"/>
                  <a:ext cx="123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Freihand 129">
                  <a:extLst>
                    <a:ext uri="{FF2B5EF4-FFF2-40B4-BE49-F238E27FC236}">
                      <a16:creationId xmlns:a16="http://schemas.microsoft.com/office/drawing/2014/main" id="{58310722-00EA-42F5-88EB-824C634BC271}"/>
                    </a:ext>
                  </a:extLst>
                </p14:cNvPr>
                <p14:cNvContentPartPr/>
                <p14:nvPr/>
              </p14:nvContentPartPr>
              <p14:xfrm>
                <a:off x="11235539" y="1171411"/>
                <a:ext cx="143640" cy="31320"/>
              </p14:xfrm>
            </p:contentPart>
          </mc:Choice>
          <mc:Fallback xmlns="">
            <p:pic>
              <p:nvPicPr>
                <p:cNvPr id="130" name="Freihand 129">
                  <a:extLst>
                    <a:ext uri="{FF2B5EF4-FFF2-40B4-BE49-F238E27FC236}">
                      <a16:creationId xmlns:a16="http://schemas.microsoft.com/office/drawing/2014/main" id="{58310722-00EA-42F5-88EB-824C634BC271}"/>
                    </a:ext>
                  </a:extLst>
                </p:cNvPr>
                <p:cNvPicPr/>
                <p:nvPr/>
              </p:nvPicPr>
              <p:blipFill>
                <a:blip r:embed="rId198"/>
                <a:stretch>
                  <a:fillRect/>
                </a:stretch>
              </p:blipFill>
              <p:spPr>
                <a:xfrm>
                  <a:off x="11231219" y="1167091"/>
                  <a:ext cx="152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3C3AF0EE-D703-4765-BEFC-176583CA5157}"/>
                    </a:ext>
                  </a:extLst>
                </p14:cNvPr>
                <p14:cNvContentPartPr/>
                <p14:nvPr/>
              </p14:nvContentPartPr>
              <p14:xfrm>
                <a:off x="11409779" y="1092931"/>
                <a:ext cx="234360" cy="117360"/>
              </p14:xfrm>
            </p:contentPart>
          </mc:Choice>
          <mc:Fallback xmlns="">
            <p:pic>
              <p:nvPicPr>
                <p:cNvPr id="131" name="Freihand 130">
                  <a:extLst>
                    <a:ext uri="{FF2B5EF4-FFF2-40B4-BE49-F238E27FC236}">
                      <a16:creationId xmlns:a16="http://schemas.microsoft.com/office/drawing/2014/main" id="{3C3AF0EE-D703-4765-BEFC-176583CA5157}"/>
                    </a:ext>
                  </a:extLst>
                </p:cNvPr>
                <p:cNvPicPr/>
                <p:nvPr/>
              </p:nvPicPr>
              <p:blipFill>
                <a:blip r:embed="rId200"/>
                <a:stretch>
                  <a:fillRect/>
                </a:stretch>
              </p:blipFill>
              <p:spPr>
                <a:xfrm>
                  <a:off x="11405459" y="1088611"/>
                  <a:ext cx="243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A3FB772F-58AF-4752-ABB1-7469C17C63B4}"/>
                    </a:ext>
                  </a:extLst>
                </p14:cNvPr>
                <p14:cNvContentPartPr/>
                <p14:nvPr/>
              </p14:nvContentPartPr>
              <p14:xfrm>
                <a:off x="11744579" y="1052611"/>
                <a:ext cx="154800" cy="109080"/>
              </p14:xfrm>
            </p:contentPart>
          </mc:Choice>
          <mc:Fallback xmlns="">
            <p:pic>
              <p:nvPicPr>
                <p:cNvPr id="132" name="Freihand 131">
                  <a:extLst>
                    <a:ext uri="{FF2B5EF4-FFF2-40B4-BE49-F238E27FC236}">
                      <a16:creationId xmlns:a16="http://schemas.microsoft.com/office/drawing/2014/main" id="{A3FB772F-58AF-4752-ABB1-7469C17C63B4}"/>
                    </a:ext>
                  </a:extLst>
                </p:cNvPr>
                <p:cNvPicPr/>
                <p:nvPr/>
              </p:nvPicPr>
              <p:blipFill>
                <a:blip r:embed="rId202"/>
                <a:stretch>
                  <a:fillRect/>
                </a:stretch>
              </p:blipFill>
              <p:spPr>
                <a:xfrm>
                  <a:off x="11740259" y="1048291"/>
                  <a:ext cx="163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C6B288EE-41DE-4854-AE1D-E7E5607887EC}"/>
                    </a:ext>
                  </a:extLst>
                </p14:cNvPr>
                <p14:cNvContentPartPr/>
                <p14:nvPr/>
              </p14:nvContentPartPr>
              <p14:xfrm>
                <a:off x="11855099" y="1063411"/>
                <a:ext cx="36000" cy="13680"/>
              </p14:xfrm>
            </p:contentPart>
          </mc:Choice>
          <mc:Fallback xmlns="">
            <p:pic>
              <p:nvPicPr>
                <p:cNvPr id="133" name="Freihand 132">
                  <a:extLst>
                    <a:ext uri="{FF2B5EF4-FFF2-40B4-BE49-F238E27FC236}">
                      <a16:creationId xmlns:a16="http://schemas.microsoft.com/office/drawing/2014/main" id="{C6B288EE-41DE-4854-AE1D-E7E5607887EC}"/>
                    </a:ext>
                  </a:extLst>
                </p:cNvPr>
                <p:cNvPicPr/>
                <p:nvPr/>
              </p:nvPicPr>
              <p:blipFill>
                <a:blip r:embed="rId204"/>
                <a:stretch>
                  <a:fillRect/>
                </a:stretch>
              </p:blipFill>
              <p:spPr>
                <a:xfrm>
                  <a:off x="11850779" y="1059091"/>
                  <a:ext cx="44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B4526CEA-1CAA-4944-A673-DC6EA6DADDD1}"/>
                    </a:ext>
                  </a:extLst>
                </p14:cNvPr>
                <p14:cNvContentPartPr/>
                <p14:nvPr/>
              </p14:nvContentPartPr>
              <p14:xfrm>
                <a:off x="11938979" y="1083211"/>
                <a:ext cx="122760" cy="92160"/>
              </p14:xfrm>
            </p:contentPart>
          </mc:Choice>
          <mc:Fallback xmlns="">
            <p:pic>
              <p:nvPicPr>
                <p:cNvPr id="134" name="Freihand 133">
                  <a:extLst>
                    <a:ext uri="{FF2B5EF4-FFF2-40B4-BE49-F238E27FC236}">
                      <a16:creationId xmlns:a16="http://schemas.microsoft.com/office/drawing/2014/main" id="{B4526CEA-1CAA-4944-A673-DC6EA6DADDD1}"/>
                    </a:ext>
                  </a:extLst>
                </p:cNvPr>
                <p:cNvPicPr/>
                <p:nvPr/>
              </p:nvPicPr>
              <p:blipFill>
                <a:blip r:embed="rId206"/>
                <a:stretch>
                  <a:fillRect/>
                </a:stretch>
              </p:blipFill>
              <p:spPr>
                <a:xfrm>
                  <a:off x="11934659" y="1078891"/>
                  <a:ext cx="131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4" name="Freihand 143">
                  <a:extLst>
                    <a:ext uri="{FF2B5EF4-FFF2-40B4-BE49-F238E27FC236}">
                      <a16:creationId xmlns:a16="http://schemas.microsoft.com/office/drawing/2014/main" id="{D9F1A16E-34D5-49D6-AD8E-0EC651992CD7}"/>
                    </a:ext>
                  </a:extLst>
                </p14:cNvPr>
                <p14:cNvContentPartPr/>
                <p14:nvPr/>
              </p14:nvContentPartPr>
              <p14:xfrm>
                <a:off x="9369659" y="1341691"/>
                <a:ext cx="21600" cy="5400"/>
              </p14:xfrm>
            </p:contentPart>
          </mc:Choice>
          <mc:Fallback xmlns="">
            <p:pic>
              <p:nvPicPr>
                <p:cNvPr id="144" name="Freihand 143">
                  <a:extLst>
                    <a:ext uri="{FF2B5EF4-FFF2-40B4-BE49-F238E27FC236}">
                      <a16:creationId xmlns:a16="http://schemas.microsoft.com/office/drawing/2014/main" id="{D9F1A16E-34D5-49D6-AD8E-0EC651992CD7}"/>
                    </a:ext>
                  </a:extLst>
                </p:cNvPr>
                <p:cNvPicPr/>
                <p:nvPr/>
              </p:nvPicPr>
              <p:blipFill>
                <a:blip r:embed="rId208"/>
                <a:stretch>
                  <a:fillRect/>
                </a:stretch>
              </p:blipFill>
              <p:spPr>
                <a:xfrm>
                  <a:off x="9365339" y="1337371"/>
                  <a:ext cx="302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8" name="Freihand 137">
                  <a:extLst>
                    <a:ext uri="{FF2B5EF4-FFF2-40B4-BE49-F238E27FC236}">
                      <a16:creationId xmlns:a16="http://schemas.microsoft.com/office/drawing/2014/main" id="{8FD14F8C-0958-4E80-B9A1-E62321869537}"/>
                    </a:ext>
                  </a:extLst>
                </p14:cNvPr>
                <p14:cNvContentPartPr/>
                <p14:nvPr/>
              </p14:nvContentPartPr>
              <p14:xfrm>
                <a:off x="9557939" y="1538971"/>
                <a:ext cx="50040" cy="736560"/>
              </p14:xfrm>
            </p:contentPart>
          </mc:Choice>
          <mc:Fallback xmlns="">
            <p:pic>
              <p:nvPicPr>
                <p:cNvPr id="138" name="Freihand 137">
                  <a:extLst>
                    <a:ext uri="{FF2B5EF4-FFF2-40B4-BE49-F238E27FC236}">
                      <a16:creationId xmlns:a16="http://schemas.microsoft.com/office/drawing/2014/main" id="{8FD14F8C-0958-4E80-B9A1-E62321869537}"/>
                    </a:ext>
                  </a:extLst>
                </p:cNvPr>
                <p:cNvPicPr/>
                <p:nvPr/>
              </p:nvPicPr>
              <p:blipFill>
                <a:blip r:embed="rId210"/>
                <a:stretch>
                  <a:fillRect/>
                </a:stretch>
              </p:blipFill>
              <p:spPr>
                <a:xfrm>
                  <a:off x="9553619" y="1534651"/>
                  <a:ext cx="58680" cy="745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9" name="Freihand 138">
                  <a:extLst>
                    <a:ext uri="{FF2B5EF4-FFF2-40B4-BE49-F238E27FC236}">
                      <a16:creationId xmlns:a16="http://schemas.microsoft.com/office/drawing/2014/main" id="{D1F17609-63EE-49EC-A708-270D62BDE705}"/>
                    </a:ext>
                  </a:extLst>
                </p14:cNvPr>
                <p14:cNvContentPartPr/>
                <p14:nvPr/>
              </p14:nvContentPartPr>
              <p14:xfrm>
                <a:off x="9384059" y="2223691"/>
                <a:ext cx="1033920" cy="28800"/>
              </p14:xfrm>
            </p:contentPart>
          </mc:Choice>
          <mc:Fallback xmlns="">
            <p:pic>
              <p:nvPicPr>
                <p:cNvPr id="139" name="Freihand 138">
                  <a:extLst>
                    <a:ext uri="{FF2B5EF4-FFF2-40B4-BE49-F238E27FC236}">
                      <a16:creationId xmlns:a16="http://schemas.microsoft.com/office/drawing/2014/main" id="{D1F17609-63EE-49EC-A708-270D62BDE705}"/>
                    </a:ext>
                  </a:extLst>
                </p:cNvPr>
                <p:cNvPicPr/>
                <p:nvPr/>
              </p:nvPicPr>
              <p:blipFill>
                <a:blip r:embed="rId212"/>
                <a:stretch>
                  <a:fillRect/>
                </a:stretch>
              </p:blipFill>
              <p:spPr>
                <a:xfrm>
                  <a:off x="9379739" y="2219371"/>
                  <a:ext cx="1042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0" name="Freihand 139">
                  <a:extLst>
                    <a:ext uri="{FF2B5EF4-FFF2-40B4-BE49-F238E27FC236}">
                      <a16:creationId xmlns:a16="http://schemas.microsoft.com/office/drawing/2014/main" id="{7B917B6B-6C32-43FF-86AD-81F803C7D256}"/>
                    </a:ext>
                  </a:extLst>
                </p14:cNvPr>
                <p14:cNvContentPartPr/>
                <p14:nvPr/>
              </p14:nvContentPartPr>
              <p14:xfrm>
                <a:off x="10393859" y="2168611"/>
                <a:ext cx="155520" cy="194400"/>
              </p14:xfrm>
            </p:contentPart>
          </mc:Choice>
          <mc:Fallback xmlns="">
            <p:pic>
              <p:nvPicPr>
                <p:cNvPr id="140" name="Freihand 139">
                  <a:extLst>
                    <a:ext uri="{FF2B5EF4-FFF2-40B4-BE49-F238E27FC236}">
                      <a16:creationId xmlns:a16="http://schemas.microsoft.com/office/drawing/2014/main" id="{7B917B6B-6C32-43FF-86AD-81F803C7D256}"/>
                    </a:ext>
                  </a:extLst>
                </p:cNvPr>
                <p:cNvPicPr/>
                <p:nvPr/>
              </p:nvPicPr>
              <p:blipFill>
                <a:blip r:embed="rId214"/>
                <a:stretch>
                  <a:fillRect/>
                </a:stretch>
              </p:blipFill>
              <p:spPr>
                <a:xfrm>
                  <a:off x="10389539" y="2164291"/>
                  <a:ext cx="1641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1" name="Freihand 140">
                  <a:extLst>
                    <a:ext uri="{FF2B5EF4-FFF2-40B4-BE49-F238E27FC236}">
                      <a16:creationId xmlns:a16="http://schemas.microsoft.com/office/drawing/2014/main" id="{571E3C81-8F37-4B95-9177-46E5CC33B533}"/>
                    </a:ext>
                  </a:extLst>
                </p14:cNvPr>
                <p14:cNvContentPartPr/>
                <p14:nvPr/>
              </p14:nvContentPartPr>
              <p14:xfrm>
                <a:off x="9475859" y="1419451"/>
                <a:ext cx="201240" cy="172440"/>
              </p14:xfrm>
            </p:contentPart>
          </mc:Choice>
          <mc:Fallback xmlns="">
            <p:pic>
              <p:nvPicPr>
                <p:cNvPr id="141" name="Freihand 140">
                  <a:extLst>
                    <a:ext uri="{FF2B5EF4-FFF2-40B4-BE49-F238E27FC236}">
                      <a16:creationId xmlns:a16="http://schemas.microsoft.com/office/drawing/2014/main" id="{571E3C81-8F37-4B95-9177-46E5CC33B533}"/>
                    </a:ext>
                  </a:extLst>
                </p:cNvPr>
                <p:cNvPicPr/>
                <p:nvPr/>
              </p:nvPicPr>
              <p:blipFill>
                <a:blip r:embed="rId216"/>
                <a:stretch>
                  <a:fillRect/>
                </a:stretch>
              </p:blipFill>
              <p:spPr>
                <a:xfrm>
                  <a:off x="9471539" y="1415131"/>
                  <a:ext cx="209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3" name="Freihand 142">
                  <a:extLst>
                    <a:ext uri="{FF2B5EF4-FFF2-40B4-BE49-F238E27FC236}">
                      <a16:creationId xmlns:a16="http://schemas.microsoft.com/office/drawing/2014/main" id="{8636BE0C-4978-4764-B782-D584DC3D360C}"/>
                    </a:ext>
                  </a:extLst>
                </p14:cNvPr>
                <p14:cNvContentPartPr/>
                <p14:nvPr/>
              </p14:nvContentPartPr>
              <p14:xfrm>
                <a:off x="9352739" y="1461571"/>
                <a:ext cx="92520" cy="80280"/>
              </p14:xfrm>
            </p:contentPart>
          </mc:Choice>
          <mc:Fallback xmlns="">
            <p:pic>
              <p:nvPicPr>
                <p:cNvPr id="143" name="Freihand 142">
                  <a:extLst>
                    <a:ext uri="{FF2B5EF4-FFF2-40B4-BE49-F238E27FC236}">
                      <a16:creationId xmlns:a16="http://schemas.microsoft.com/office/drawing/2014/main" id="{8636BE0C-4978-4764-B782-D584DC3D360C}"/>
                    </a:ext>
                  </a:extLst>
                </p:cNvPr>
                <p:cNvPicPr/>
                <p:nvPr/>
              </p:nvPicPr>
              <p:blipFill>
                <a:blip r:embed="rId218"/>
                <a:stretch>
                  <a:fillRect/>
                </a:stretch>
              </p:blipFill>
              <p:spPr>
                <a:xfrm>
                  <a:off x="9348419" y="1457251"/>
                  <a:ext cx="101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5" name="Freihand 144">
                  <a:extLst>
                    <a:ext uri="{FF2B5EF4-FFF2-40B4-BE49-F238E27FC236}">
                      <a16:creationId xmlns:a16="http://schemas.microsoft.com/office/drawing/2014/main" id="{45CE53B9-3F92-489E-A6CD-25F9AABF042A}"/>
                    </a:ext>
                  </a:extLst>
                </p14:cNvPr>
                <p14:cNvContentPartPr/>
                <p14:nvPr/>
              </p14:nvContentPartPr>
              <p14:xfrm>
                <a:off x="10249139" y="2376331"/>
                <a:ext cx="6120" cy="39600"/>
              </p14:xfrm>
            </p:contentPart>
          </mc:Choice>
          <mc:Fallback xmlns="">
            <p:pic>
              <p:nvPicPr>
                <p:cNvPr id="145" name="Freihand 144">
                  <a:extLst>
                    <a:ext uri="{FF2B5EF4-FFF2-40B4-BE49-F238E27FC236}">
                      <a16:creationId xmlns:a16="http://schemas.microsoft.com/office/drawing/2014/main" id="{45CE53B9-3F92-489E-A6CD-25F9AABF042A}"/>
                    </a:ext>
                  </a:extLst>
                </p:cNvPr>
                <p:cNvPicPr/>
                <p:nvPr/>
              </p:nvPicPr>
              <p:blipFill>
                <a:blip r:embed="rId220"/>
                <a:stretch>
                  <a:fillRect/>
                </a:stretch>
              </p:blipFill>
              <p:spPr>
                <a:xfrm>
                  <a:off x="10244819" y="2372011"/>
                  <a:ext cx="14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6" name="Freihand 145">
                  <a:extLst>
                    <a:ext uri="{FF2B5EF4-FFF2-40B4-BE49-F238E27FC236}">
                      <a16:creationId xmlns:a16="http://schemas.microsoft.com/office/drawing/2014/main" id="{72D9864E-3038-4A7E-A43E-A76B6264F633}"/>
                    </a:ext>
                  </a:extLst>
                </p14:cNvPr>
                <p14:cNvContentPartPr/>
                <p14:nvPr/>
              </p14:nvContentPartPr>
              <p14:xfrm>
                <a:off x="10214579" y="2361211"/>
                <a:ext cx="120960" cy="121320"/>
              </p14:xfrm>
            </p:contentPart>
          </mc:Choice>
          <mc:Fallback xmlns="">
            <p:pic>
              <p:nvPicPr>
                <p:cNvPr id="146" name="Freihand 145">
                  <a:extLst>
                    <a:ext uri="{FF2B5EF4-FFF2-40B4-BE49-F238E27FC236}">
                      <a16:creationId xmlns:a16="http://schemas.microsoft.com/office/drawing/2014/main" id="{72D9864E-3038-4A7E-A43E-A76B6264F633}"/>
                    </a:ext>
                  </a:extLst>
                </p:cNvPr>
                <p:cNvPicPr/>
                <p:nvPr/>
              </p:nvPicPr>
              <p:blipFill>
                <a:blip r:embed="rId222"/>
                <a:stretch>
                  <a:fillRect/>
                </a:stretch>
              </p:blipFill>
              <p:spPr>
                <a:xfrm>
                  <a:off x="10210259" y="2356891"/>
                  <a:ext cx="129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7" name="Freihand 146">
                  <a:extLst>
                    <a:ext uri="{FF2B5EF4-FFF2-40B4-BE49-F238E27FC236}">
                      <a16:creationId xmlns:a16="http://schemas.microsoft.com/office/drawing/2014/main" id="{A6F7F5CC-FBAA-4472-A303-0573E13B0EA5}"/>
                    </a:ext>
                  </a:extLst>
                </p14:cNvPr>
                <p14:cNvContentPartPr/>
                <p14:nvPr/>
              </p14:nvContentPartPr>
              <p14:xfrm>
                <a:off x="10335179" y="2342491"/>
                <a:ext cx="360" cy="45000"/>
              </p14:xfrm>
            </p:contentPart>
          </mc:Choice>
          <mc:Fallback xmlns="">
            <p:pic>
              <p:nvPicPr>
                <p:cNvPr id="147" name="Freihand 146">
                  <a:extLst>
                    <a:ext uri="{FF2B5EF4-FFF2-40B4-BE49-F238E27FC236}">
                      <a16:creationId xmlns:a16="http://schemas.microsoft.com/office/drawing/2014/main" id="{A6F7F5CC-FBAA-4472-A303-0573E13B0EA5}"/>
                    </a:ext>
                  </a:extLst>
                </p:cNvPr>
                <p:cNvPicPr/>
                <p:nvPr/>
              </p:nvPicPr>
              <p:blipFill>
                <a:blip r:embed="rId224"/>
                <a:stretch>
                  <a:fillRect/>
                </a:stretch>
              </p:blipFill>
              <p:spPr>
                <a:xfrm>
                  <a:off x="10330859" y="2338171"/>
                  <a:ext cx="9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8" name="Freihand 147">
                  <a:extLst>
                    <a:ext uri="{FF2B5EF4-FFF2-40B4-BE49-F238E27FC236}">
                      <a16:creationId xmlns:a16="http://schemas.microsoft.com/office/drawing/2014/main" id="{60CED3E7-A768-47DB-9AA6-64D5E1A91698}"/>
                    </a:ext>
                  </a:extLst>
                </p14:cNvPr>
                <p14:cNvContentPartPr/>
                <p14:nvPr/>
              </p14:nvContentPartPr>
              <p14:xfrm>
                <a:off x="10283699" y="2300011"/>
                <a:ext cx="102600" cy="86040"/>
              </p14:xfrm>
            </p:contentPart>
          </mc:Choice>
          <mc:Fallback xmlns="">
            <p:pic>
              <p:nvPicPr>
                <p:cNvPr id="148" name="Freihand 147">
                  <a:extLst>
                    <a:ext uri="{FF2B5EF4-FFF2-40B4-BE49-F238E27FC236}">
                      <a16:creationId xmlns:a16="http://schemas.microsoft.com/office/drawing/2014/main" id="{60CED3E7-A768-47DB-9AA6-64D5E1A91698}"/>
                    </a:ext>
                  </a:extLst>
                </p:cNvPr>
                <p:cNvPicPr/>
                <p:nvPr/>
              </p:nvPicPr>
              <p:blipFill>
                <a:blip r:embed="rId226"/>
                <a:stretch>
                  <a:fillRect/>
                </a:stretch>
              </p:blipFill>
              <p:spPr>
                <a:xfrm>
                  <a:off x="10279379" y="2295691"/>
                  <a:ext cx="111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2" name="Freihand 151">
                  <a:extLst>
                    <a:ext uri="{FF2B5EF4-FFF2-40B4-BE49-F238E27FC236}">
                      <a16:creationId xmlns:a16="http://schemas.microsoft.com/office/drawing/2014/main" id="{BFBA7721-A96D-40BE-9775-FDD46C3D270E}"/>
                    </a:ext>
                  </a:extLst>
                </p14:cNvPr>
                <p14:cNvContentPartPr/>
                <p14:nvPr/>
              </p14:nvContentPartPr>
              <p14:xfrm>
                <a:off x="10418699" y="2483251"/>
                <a:ext cx="18360" cy="55800"/>
              </p14:xfrm>
            </p:contentPart>
          </mc:Choice>
          <mc:Fallback xmlns="">
            <p:pic>
              <p:nvPicPr>
                <p:cNvPr id="152" name="Freihand 151">
                  <a:extLst>
                    <a:ext uri="{FF2B5EF4-FFF2-40B4-BE49-F238E27FC236}">
                      <a16:creationId xmlns:a16="http://schemas.microsoft.com/office/drawing/2014/main" id="{BFBA7721-A96D-40BE-9775-FDD46C3D270E}"/>
                    </a:ext>
                  </a:extLst>
                </p:cNvPr>
                <p:cNvPicPr/>
                <p:nvPr/>
              </p:nvPicPr>
              <p:blipFill>
                <a:blip r:embed="rId228"/>
                <a:stretch>
                  <a:fillRect/>
                </a:stretch>
              </p:blipFill>
              <p:spPr>
                <a:xfrm>
                  <a:off x="10414379" y="2478931"/>
                  <a:ext cx="27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3" name="Freihand 152">
                  <a:extLst>
                    <a:ext uri="{FF2B5EF4-FFF2-40B4-BE49-F238E27FC236}">
                      <a16:creationId xmlns:a16="http://schemas.microsoft.com/office/drawing/2014/main" id="{895478B0-2872-4474-BAA0-0F2F5114645C}"/>
                    </a:ext>
                  </a:extLst>
                </p14:cNvPr>
                <p14:cNvContentPartPr/>
                <p14:nvPr/>
              </p14:nvContentPartPr>
              <p14:xfrm>
                <a:off x="10472699" y="2347531"/>
                <a:ext cx="125280" cy="108720"/>
              </p14:xfrm>
            </p:contentPart>
          </mc:Choice>
          <mc:Fallback xmlns="">
            <p:pic>
              <p:nvPicPr>
                <p:cNvPr id="153" name="Freihand 152">
                  <a:extLst>
                    <a:ext uri="{FF2B5EF4-FFF2-40B4-BE49-F238E27FC236}">
                      <a16:creationId xmlns:a16="http://schemas.microsoft.com/office/drawing/2014/main" id="{895478B0-2872-4474-BAA0-0F2F5114645C}"/>
                    </a:ext>
                  </a:extLst>
                </p:cNvPr>
                <p:cNvPicPr/>
                <p:nvPr/>
              </p:nvPicPr>
              <p:blipFill>
                <a:blip r:embed="rId230"/>
                <a:stretch>
                  <a:fillRect/>
                </a:stretch>
              </p:blipFill>
              <p:spPr>
                <a:xfrm>
                  <a:off x="10468379" y="2343211"/>
                  <a:ext cx="133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4" name="Freihand 153">
                  <a:extLst>
                    <a:ext uri="{FF2B5EF4-FFF2-40B4-BE49-F238E27FC236}">
                      <a16:creationId xmlns:a16="http://schemas.microsoft.com/office/drawing/2014/main" id="{DB82ABA9-54C4-476E-AD33-BD131F610E5C}"/>
                    </a:ext>
                  </a:extLst>
                </p14:cNvPr>
                <p14:cNvContentPartPr/>
                <p14:nvPr/>
              </p14:nvContentPartPr>
              <p14:xfrm>
                <a:off x="9714179" y="1421251"/>
                <a:ext cx="695160" cy="649800"/>
              </p14:xfrm>
            </p:contentPart>
          </mc:Choice>
          <mc:Fallback xmlns="">
            <p:pic>
              <p:nvPicPr>
                <p:cNvPr id="154" name="Freihand 153">
                  <a:extLst>
                    <a:ext uri="{FF2B5EF4-FFF2-40B4-BE49-F238E27FC236}">
                      <a16:creationId xmlns:a16="http://schemas.microsoft.com/office/drawing/2014/main" id="{DB82ABA9-54C4-476E-AD33-BD131F610E5C}"/>
                    </a:ext>
                  </a:extLst>
                </p:cNvPr>
                <p:cNvPicPr/>
                <p:nvPr/>
              </p:nvPicPr>
              <p:blipFill>
                <a:blip r:embed="rId232"/>
                <a:stretch>
                  <a:fillRect/>
                </a:stretch>
              </p:blipFill>
              <p:spPr>
                <a:xfrm>
                  <a:off x="9709859" y="1416931"/>
                  <a:ext cx="70380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7" name="Freihand 156">
                  <a:extLst>
                    <a:ext uri="{FF2B5EF4-FFF2-40B4-BE49-F238E27FC236}">
                      <a16:creationId xmlns:a16="http://schemas.microsoft.com/office/drawing/2014/main" id="{CBC87396-ECAA-4D85-AE1C-6A694B10EEC9}"/>
                    </a:ext>
                  </a:extLst>
                </p14:cNvPr>
                <p14:cNvContentPartPr/>
                <p14:nvPr/>
              </p14:nvContentPartPr>
              <p14:xfrm>
                <a:off x="10046099" y="1408651"/>
                <a:ext cx="14760" cy="839520"/>
              </p14:xfrm>
            </p:contentPart>
          </mc:Choice>
          <mc:Fallback xmlns="">
            <p:pic>
              <p:nvPicPr>
                <p:cNvPr id="157" name="Freihand 156">
                  <a:extLst>
                    <a:ext uri="{FF2B5EF4-FFF2-40B4-BE49-F238E27FC236}">
                      <a16:creationId xmlns:a16="http://schemas.microsoft.com/office/drawing/2014/main" id="{CBC87396-ECAA-4D85-AE1C-6A694B10EEC9}"/>
                    </a:ext>
                  </a:extLst>
                </p:cNvPr>
                <p:cNvPicPr/>
                <p:nvPr/>
              </p:nvPicPr>
              <p:blipFill>
                <a:blip r:embed="rId234"/>
                <a:stretch>
                  <a:fillRect/>
                </a:stretch>
              </p:blipFill>
              <p:spPr>
                <a:xfrm>
                  <a:off x="10041779" y="1404331"/>
                  <a:ext cx="2340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Freihand 160">
                  <a:extLst>
                    <a:ext uri="{FF2B5EF4-FFF2-40B4-BE49-F238E27FC236}">
                      <a16:creationId xmlns:a16="http://schemas.microsoft.com/office/drawing/2014/main" id="{0FFAF645-DDF2-4660-82FE-DC923289FB3F}"/>
                    </a:ext>
                  </a:extLst>
                </p14:cNvPr>
                <p14:cNvContentPartPr/>
                <p14:nvPr/>
              </p14:nvContentPartPr>
              <p14:xfrm>
                <a:off x="10111979" y="1284811"/>
                <a:ext cx="69840" cy="84960"/>
              </p14:xfrm>
            </p:contentPart>
          </mc:Choice>
          <mc:Fallback xmlns="">
            <p:pic>
              <p:nvPicPr>
                <p:cNvPr id="161" name="Freihand 160">
                  <a:extLst>
                    <a:ext uri="{FF2B5EF4-FFF2-40B4-BE49-F238E27FC236}">
                      <a16:creationId xmlns:a16="http://schemas.microsoft.com/office/drawing/2014/main" id="{0FFAF645-DDF2-4660-82FE-DC923289FB3F}"/>
                    </a:ext>
                  </a:extLst>
                </p:cNvPr>
                <p:cNvPicPr/>
                <p:nvPr/>
              </p:nvPicPr>
              <p:blipFill>
                <a:blip r:embed="rId236"/>
                <a:stretch>
                  <a:fillRect/>
                </a:stretch>
              </p:blipFill>
              <p:spPr>
                <a:xfrm>
                  <a:off x="10107659" y="1280491"/>
                  <a:ext cx="78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2" name="Freihand 161">
                  <a:extLst>
                    <a:ext uri="{FF2B5EF4-FFF2-40B4-BE49-F238E27FC236}">
                      <a16:creationId xmlns:a16="http://schemas.microsoft.com/office/drawing/2014/main" id="{3779AE34-47AF-4083-95A9-423915942C30}"/>
                    </a:ext>
                  </a:extLst>
                </p14:cNvPr>
                <p14:cNvContentPartPr/>
                <p14:nvPr/>
              </p14:nvContentPartPr>
              <p14:xfrm>
                <a:off x="10081019" y="1349971"/>
                <a:ext cx="153360" cy="64080"/>
              </p14:xfrm>
            </p:contentPart>
          </mc:Choice>
          <mc:Fallback xmlns="">
            <p:pic>
              <p:nvPicPr>
                <p:cNvPr id="162" name="Freihand 161">
                  <a:extLst>
                    <a:ext uri="{FF2B5EF4-FFF2-40B4-BE49-F238E27FC236}">
                      <a16:creationId xmlns:a16="http://schemas.microsoft.com/office/drawing/2014/main" id="{3779AE34-47AF-4083-95A9-423915942C30}"/>
                    </a:ext>
                  </a:extLst>
                </p:cNvPr>
                <p:cNvPicPr/>
                <p:nvPr/>
              </p:nvPicPr>
              <p:blipFill>
                <a:blip r:embed="rId238"/>
                <a:stretch>
                  <a:fillRect/>
                </a:stretch>
              </p:blipFill>
              <p:spPr>
                <a:xfrm>
                  <a:off x="10076699" y="1345651"/>
                  <a:ext cx="162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3" name="Freihand 162">
                  <a:extLst>
                    <a:ext uri="{FF2B5EF4-FFF2-40B4-BE49-F238E27FC236}">
                      <a16:creationId xmlns:a16="http://schemas.microsoft.com/office/drawing/2014/main" id="{B9E6AFA6-877D-4EB6-86E5-5C173A2A8B64}"/>
                    </a:ext>
                  </a:extLst>
                </p14:cNvPr>
                <p14:cNvContentPartPr/>
                <p14:nvPr/>
              </p14:nvContentPartPr>
              <p14:xfrm>
                <a:off x="10144379" y="1419811"/>
                <a:ext cx="12600" cy="121320"/>
              </p14:xfrm>
            </p:contentPart>
          </mc:Choice>
          <mc:Fallback xmlns="">
            <p:pic>
              <p:nvPicPr>
                <p:cNvPr id="163" name="Freihand 162">
                  <a:extLst>
                    <a:ext uri="{FF2B5EF4-FFF2-40B4-BE49-F238E27FC236}">
                      <a16:creationId xmlns:a16="http://schemas.microsoft.com/office/drawing/2014/main" id="{B9E6AFA6-877D-4EB6-86E5-5C173A2A8B64}"/>
                    </a:ext>
                  </a:extLst>
                </p:cNvPr>
                <p:cNvPicPr/>
                <p:nvPr/>
              </p:nvPicPr>
              <p:blipFill>
                <a:blip r:embed="rId240"/>
                <a:stretch>
                  <a:fillRect/>
                </a:stretch>
              </p:blipFill>
              <p:spPr>
                <a:xfrm>
                  <a:off x="10140059" y="1415491"/>
                  <a:ext cx="21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4" name="Freihand 163">
                  <a:extLst>
                    <a:ext uri="{FF2B5EF4-FFF2-40B4-BE49-F238E27FC236}">
                      <a16:creationId xmlns:a16="http://schemas.microsoft.com/office/drawing/2014/main" id="{9958D2B3-A20D-440F-847A-75A613A2DC76}"/>
                    </a:ext>
                  </a:extLst>
                </p14:cNvPr>
                <p14:cNvContentPartPr/>
                <p14:nvPr/>
              </p14:nvContentPartPr>
              <p14:xfrm>
                <a:off x="10108739" y="1394611"/>
                <a:ext cx="121680" cy="74880"/>
              </p14:xfrm>
            </p:contentPart>
          </mc:Choice>
          <mc:Fallback xmlns="">
            <p:pic>
              <p:nvPicPr>
                <p:cNvPr id="164" name="Freihand 163">
                  <a:extLst>
                    <a:ext uri="{FF2B5EF4-FFF2-40B4-BE49-F238E27FC236}">
                      <a16:creationId xmlns:a16="http://schemas.microsoft.com/office/drawing/2014/main" id="{9958D2B3-A20D-440F-847A-75A613A2DC76}"/>
                    </a:ext>
                  </a:extLst>
                </p:cNvPr>
                <p:cNvPicPr/>
                <p:nvPr/>
              </p:nvPicPr>
              <p:blipFill>
                <a:blip r:embed="rId242"/>
                <a:stretch>
                  <a:fillRect/>
                </a:stretch>
              </p:blipFill>
              <p:spPr>
                <a:xfrm>
                  <a:off x="10104419" y="1390291"/>
                  <a:ext cx="130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1" name="Freihand 170">
                  <a:extLst>
                    <a:ext uri="{FF2B5EF4-FFF2-40B4-BE49-F238E27FC236}">
                      <a16:creationId xmlns:a16="http://schemas.microsoft.com/office/drawing/2014/main" id="{20540D00-CE5C-4036-AEDE-E83C488A667E}"/>
                    </a:ext>
                  </a:extLst>
                </p14:cNvPr>
                <p14:cNvContentPartPr/>
                <p14:nvPr/>
              </p14:nvContentPartPr>
              <p14:xfrm>
                <a:off x="11879579" y="2434291"/>
                <a:ext cx="74880" cy="46440"/>
              </p14:xfrm>
            </p:contentPart>
          </mc:Choice>
          <mc:Fallback xmlns="">
            <p:pic>
              <p:nvPicPr>
                <p:cNvPr id="171" name="Freihand 170">
                  <a:extLst>
                    <a:ext uri="{FF2B5EF4-FFF2-40B4-BE49-F238E27FC236}">
                      <a16:creationId xmlns:a16="http://schemas.microsoft.com/office/drawing/2014/main" id="{20540D00-CE5C-4036-AEDE-E83C488A667E}"/>
                    </a:ext>
                  </a:extLst>
                </p:cNvPr>
                <p:cNvPicPr/>
                <p:nvPr/>
              </p:nvPicPr>
              <p:blipFill>
                <a:blip r:embed="rId244"/>
                <a:stretch>
                  <a:fillRect/>
                </a:stretch>
              </p:blipFill>
              <p:spPr>
                <a:xfrm>
                  <a:off x="11875259" y="2429971"/>
                  <a:ext cx="83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2" name="Freihand 171">
                  <a:extLst>
                    <a:ext uri="{FF2B5EF4-FFF2-40B4-BE49-F238E27FC236}">
                      <a16:creationId xmlns:a16="http://schemas.microsoft.com/office/drawing/2014/main" id="{45C7F696-F745-4148-B56A-53B331AC36D0}"/>
                    </a:ext>
                  </a:extLst>
                </p14:cNvPr>
                <p14:cNvContentPartPr/>
                <p14:nvPr/>
              </p14:nvContentPartPr>
              <p14:xfrm>
                <a:off x="11918099" y="2447971"/>
                <a:ext cx="48960" cy="126000"/>
              </p14:xfrm>
            </p:contentPart>
          </mc:Choice>
          <mc:Fallback xmlns="">
            <p:pic>
              <p:nvPicPr>
                <p:cNvPr id="172" name="Freihand 171">
                  <a:extLst>
                    <a:ext uri="{FF2B5EF4-FFF2-40B4-BE49-F238E27FC236}">
                      <a16:creationId xmlns:a16="http://schemas.microsoft.com/office/drawing/2014/main" id="{45C7F696-F745-4148-B56A-53B331AC36D0}"/>
                    </a:ext>
                  </a:extLst>
                </p:cNvPr>
                <p:cNvPicPr/>
                <p:nvPr/>
              </p:nvPicPr>
              <p:blipFill>
                <a:blip r:embed="rId246"/>
                <a:stretch>
                  <a:fillRect/>
                </a:stretch>
              </p:blipFill>
              <p:spPr>
                <a:xfrm>
                  <a:off x="11913779" y="2443651"/>
                  <a:ext cx="57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6" name="Freihand 165">
                  <a:extLst>
                    <a:ext uri="{FF2B5EF4-FFF2-40B4-BE49-F238E27FC236}">
                      <a16:creationId xmlns:a16="http://schemas.microsoft.com/office/drawing/2014/main" id="{0395C9FB-055D-4E3A-BF04-EBF7AA8CAE30}"/>
                    </a:ext>
                  </a:extLst>
                </p14:cNvPr>
                <p14:cNvContentPartPr/>
                <p14:nvPr/>
              </p14:nvContentPartPr>
              <p14:xfrm>
                <a:off x="10934219" y="1446451"/>
                <a:ext cx="23040" cy="875880"/>
              </p14:xfrm>
            </p:contentPart>
          </mc:Choice>
          <mc:Fallback xmlns="">
            <p:pic>
              <p:nvPicPr>
                <p:cNvPr id="166" name="Freihand 165">
                  <a:extLst>
                    <a:ext uri="{FF2B5EF4-FFF2-40B4-BE49-F238E27FC236}">
                      <a16:creationId xmlns:a16="http://schemas.microsoft.com/office/drawing/2014/main" id="{0395C9FB-055D-4E3A-BF04-EBF7AA8CAE30}"/>
                    </a:ext>
                  </a:extLst>
                </p:cNvPr>
                <p:cNvPicPr/>
                <p:nvPr/>
              </p:nvPicPr>
              <p:blipFill>
                <a:blip r:embed="rId248"/>
                <a:stretch>
                  <a:fillRect/>
                </a:stretch>
              </p:blipFill>
              <p:spPr>
                <a:xfrm>
                  <a:off x="10929899" y="1442131"/>
                  <a:ext cx="31680" cy="884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7" name="Freihand 166">
                  <a:extLst>
                    <a:ext uri="{FF2B5EF4-FFF2-40B4-BE49-F238E27FC236}">
                      <a16:creationId xmlns:a16="http://schemas.microsoft.com/office/drawing/2014/main" id="{EB6743DD-F9A1-4C7C-8087-385831024439}"/>
                    </a:ext>
                  </a:extLst>
                </p14:cNvPr>
                <p14:cNvContentPartPr/>
                <p14:nvPr/>
              </p14:nvContentPartPr>
              <p14:xfrm>
                <a:off x="10842779" y="2266891"/>
                <a:ext cx="1112400" cy="43920"/>
              </p14:xfrm>
            </p:contentPart>
          </mc:Choice>
          <mc:Fallback xmlns="">
            <p:pic>
              <p:nvPicPr>
                <p:cNvPr id="167" name="Freihand 166">
                  <a:extLst>
                    <a:ext uri="{FF2B5EF4-FFF2-40B4-BE49-F238E27FC236}">
                      <a16:creationId xmlns:a16="http://schemas.microsoft.com/office/drawing/2014/main" id="{EB6743DD-F9A1-4C7C-8087-385831024439}"/>
                    </a:ext>
                  </a:extLst>
                </p:cNvPr>
                <p:cNvPicPr/>
                <p:nvPr/>
              </p:nvPicPr>
              <p:blipFill>
                <a:blip r:embed="rId250"/>
                <a:stretch>
                  <a:fillRect/>
                </a:stretch>
              </p:blipFill>
              <p:spPr>
                <a:xfrm>
                  <a:off x="10838459" y="2262571"/>
                  <a:ext cx="1121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8" name="Freihand 167">
                  <a:extLst>
                    <a:ext uri="{FF2B5EF4-FFF2-40B4-BE49-F238E27FC236}">
                      <a16:creationId xmlns:a16="http://schemas.microsoft.com/office/drawing/2014/main" id="{B1BF7C26-5EE9-4DB1-A53B-7641659919EF}"/>
                    </a:ext>
                  </a:extLst>
                </p14:cNvPr>
                <p14:cNvContentPartPr/>
                <p14:nvPr/>
              </p14:nvContentPartPr>
              <p14:xfrm>
                <a:off x="11915219" y="2226931"/>
                <a:ext cx="130680" cy="124560"/>
              </p14:xfrm>
            </p:contentPart>
          </mc:Choice>
          <mc:Fallback xmlns="">
            <p:pic>
              <p:nvPicPr>
                <p:cNvPr id="168" name="Freihand 167">
                  <a:extLst>
                    <a:ext uri="{FF2B5EF4-FFF2-40B4-BE49-F238E27FC236}">
                      <a16:creationId xmlns:a16="http://schemas.microsoft.com/office/drawing/2014/main" id="{B1BF7C26-5EE9-4DB1-A53B-7641659919EF}"/>
                    </a:ext>
                  </a:extLst>
                </p:cNvPr>
                <p:cNvPicPr/>
                <p:nvPr/>
              </p:nvPicPr>
              <p:blipFill>
                <a:blip r:embed="rId252"/>
                <a:stretch>
                  <a:fillRect/>
                </a:stretch>
              </p:blipFill>
              <p:spPr>
                <a:xfrm>
                  <a:off x="11910899" y="2222611"/>
                  <a:ext cx="139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9" name="Freihand 168">
                  <a:extLst>
                    <a:ext uri="{FF2B5EF4-FFF2-40B4-BE49-F238E27FC236}">
                      <a16:creationId xmlns:a16="http://schemas.microsoft.com/office/drawing/2014/main" id="{EC5AF3A1-DFA3-4602-8CB1-A3407487F64C}"/>
                    </a:ext>
                  </a:extLst>
                </p14:cNvPr>
                <p14:cNvContentPartPr/>
                <p14:nvPr/>
              </p14:nvContentPartPr>
              <p14:xfrm>
                <a:off x="10844219" y="1365451"/>
                <a:ext cx="200160" cy="132120"/>
              </p14:xfrm>
            </p:contentPart>
          </mc:Choice>
          <mc:Fallback xmlns="">
            <p:pic>
              <p:nvPicPr>
                <p:cNvPr id="169" name="Freihand 168">
                  <a:extLst>
                    <a:ext uri="{FF2B5EF4-FFF2-40B4-BE49-F238E27FC236}">
                      <a16:creationId xmlns:a16="http://schemas.microsoft.com/office/drawing/2014/main" id="{EC5AF3A1-DFA3-4602-8CB1-A3407487F64C}"/>
                    </a:ext>
                  </a:extLst>
                </p:cNvPr>
                <p:cNvPicPr/>
                <p:nvPr/>
              </p:nvPicPr>
              <p:blipFill>
                <a:blip r:embed="rId254"/>
                <a:stretch>
                  <a:fillRect/>
                </a:stretch>
              </p:blipFill>
              <p:spPr>
                <a:xfrm>
                  <a:off x="10839899" y="1361131"/>
                  <a:ext cx="208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4" name="Freihand 173">
                  <a:extLst>
                    <a:ext uri="{FF2B5EF4-FFF2-40B4-BE49-F238E27FC236}">
                      <a16:creationId xmlns:a16="http://schemas.microsoft.com/office/drawing/2014/main" id="{7562C147-D4C6-4E45-B2F3-4F667239A028}"/>
                    </a:ext>
                  </a:extLst>
                </p14:cNvPr>
                <p14:cNvContentPartPr/>
                <p14:nvPr/>
              </p14:nvContentPartPr>
              <p14:xfrm>
                <a:off x="10759619" y="1437091"/>
                <a:ext cx="84960" cy="81000"/>
              </p14:xfrm>
            </p:contentPart>
          </mc:Choice>
          <mc:Fallback xmlns="">
            <p:pic>
              <p:nvPicPr>
                <p:cNvPr id="174" name="Freihand 173">
                  <a:extLst>
                    <a:ext uri="{FF2B5EF4-FFF2-40B4-BE49-F238E27FC236}">
                      <a16:creationId xmlns:a16="http://schemas.microsoft.com/office/drawing/2014/main" id="{7562C147-D4C6-4E45-B2F3-4F667239A028}"/>
                    </a:ext>
                  </a:extLst>
                </p:cNvPr>
                <p:cNvPicPr/>
                <p:nvPr/>
              </p:nvPicPr>
              <p:blipFill>
                <a:blip r:embed="rId256"/>
                <a:stretch>
                  <a:fillRect/>
                </a:stretch>
              </p:blipFill>
              <p:spPr>
                <a:xfrm>
                  <a:off x="10755299" y="1432771"/>
                  <a:ext cx="93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5" name="Freihand 174">
                  <a:extLst>
                    <a:ext uri="{FF2B5EF4-FFF2-40B4-BE49-F238E27FC236}">
                      <a16:creationId xmlns:a16="http://schemas.microsoft.com/office/drawing/2014/main" id="{DA857CDE-9CFB-4A18-AF26-F03FD10D97AA}"/>
                    </a:ext>
                  </a:extLst>
                </p14:cNvPr>
                <p14:cNvContentPartPr/>
                <p14:nvPr/>
              </p14:nvContentPartPr>
              <p14:xfrm>
                <a:off x="10786619" y="1374091"/>
                <a:ext cx="3600" cy="2520"/>
              </p14:xfrm>
            </p:contentPart>
          </mc:Choice>
          <mc:Fallback xmlns="">
            <p:pic>
              <p:nvPicPr>
                <p:cNvPr id="175" name="Freihand 174">
                  <a:extLst>
                    <a:ext uri="{FF2B5EF4-FFF2-40B4-BE49-F238E27FC236}">
                      <a16:creationId xmlns:a16="http://schemas.microsoft.com/office/drawing/2014/main" id="{DA857CDE-9CFB-4A18-AF26-F03FD10D97AA}"/>
                    </a:ext>
                  </a:extLst>
                </p:cNvPr>
                <p:cNvPicPr/>
                <p:nvPr/>
              </p:nvPicPr>
              <p:blipFill>
                <a:blip r:embed="rId258"/>
                <a:stretch>
                  <a:fillRect/>
                </a:stretch>
              </p:blipFill>
              <p:spPr>
                <a:xfrm>
                  <a:off x="10782299" y="1369771"/>
                  <a:ext cx="12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9" name="Freihand 188">
                  <a:extLst>
                    <a:ext uri="{FF2B5EF4-FFF2-40B4-BE49-F238E27FC236}">
                      <a16:creationId xmlns:a16="http://schemas.microsoft.com/office/drawing/2014/main" id="{87E50559-C998-4EBF-A205-287AA1B33060}"/>
                    </a:ext>
                  </a:extLst>
                </p14:cNvPr>
                <p14:cNvContentPartPr/>
                <p14:nvPr/>
              </p14:nvContentPartPr>
              <p14:xfrm>
                <a:off x="10675739" y="1986091"/>
                <a:ext cx="47520" cy="46800"/>
              </p14:xfrm>
            </p:contentPart>
          </mc:Choice>
          <mc:Fallback xmlns="">
            <p:pic>
              <p:nvPicPr>
                <p:cNvPr id="189" name="Freihand 188">
                  <a:extLst>
                    <a:ext uri="{FF2B5EF4-FFF2-40B4-BE49-F238E27FC236}">
                      <a16:creationId xmlns:a16="http://schemas.microsoft.com/office/drawing/2014/main" id="{87E50559-C998-4EBF-A205-287AA1B33060}"/>
                    </a:ext>
                  </a:extLst>
                </p:cNvPr>
                <p:cNvPicPr/>
                <p:nvPr/>
              </p:nvPicPr>
              <p:blipFill>
                <a:blip r:embed="rId260"/>
                <a:stretch>
                  <a:fillRect/>
                </a:stretch>
              </p:blipFill>
              <p:spPr>
                <a:xfrm>
                  <a:off x="10671419" y="1981771"/>
                  <a:ext cx="56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2" name="Freihand 181">
                  <a:extLst>
                    <a:ext uri="{FF2B5EF4-FFF2-40B4-BE49-F238E27FC236}">
                      <a16:creationId xmlns:a16="http://schemas.microsoft.com/office/drawing/2014/main" id="{D6114374-9D97-474B-B788-96492E8845FF}"/>
                    </a:ext>
                  </a:extLst>
                </p14:cNvPr>
                <p14:cNvContentPartPr/>
                <p14:nvPr/>
              </p14:nvContentPartPr>
              <p14:xfrm>
                <a:off x="9574499" y="1903651"/>
                <a:ext cx="79560" cy="10440"/>
              </p14:xfrm>
            </p:contentPart>
          </mc:Choice>
          <mc:Fallback xmlns="">
            <p:pic>
              <p:nvPicPr>
                <p:cNvPr id="182" name="Freihand 181">
                  <a:extLst>
                    <a:ext uri="{FF2B5EF4-FFF2-40B4-BE49-F238E27FC236}">
                      <a16:creationId xmlns:a16="http://schemas.microsoft.com/office/drawing/2014/main" id="{D6114374-9D97-474B-B788-96492E8845FF}"/>
                    </a:ext>
                  </a:extLst>
                </p:cNvPr>
                <p:cNvPicPr/>
                <p:nvPr/>
              </p:nvPicPr>
              <p:blipFill>
                <a:blip r:embed="rId262"/>
                <a:stretch>
                  <a:fillRect/>
                </a:stretch>
              </p:blipFill>
              <p:spPr>
                <a:xfrm>
                  <a:off x="9570179" y="1899331"/>
                  <a:ext cx="88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3" name="Freihand 182">
                  <a:extLst>
                    <a:ext uri="{FF2B5EF4-FFF2-40B4-BE49-F238E27FC236}">
                      <a16:creationId xmlns:a16="http://schemas.microsoft.com/office/drawing/2014/main" id="{B4BAB8AB-74EE-408E-ABBF-E5A3CAA8C647}"/>
                    </a:ext>
                  </a:extLst>
                </p14:cNvPr>
                <p14:cNvContentPartPr/>
                <p14:nvPr/>
              </p14:nvContentPartPr>
              <p14:xfrm>
                <a:off x="9736499" y="1903651"/>
                <a:ext cx="338760" cy="12600"/>
              </p14:xfrm>
            </p:contentPart>
          </mc:Choice>
          <mc:Fallback xmlns="">
            <p:pic>
              <p:nvPicPr>
                <p:cNvPr id="183" name="Freihand 182">
                  <a:extLst>
                    <a:ext uri="{FF2B5EF4-FFF2-40B4-BE49-F238E27FC236}">
                      <a16:creationId xmlns:a16="http://schemas.microsoft.com/office/drawing/2014/main" id="{B4BAB8AB-74EE-408E-ABBF-E5A3CAA8C647}"/>
                    </a:ext>
                  </a:extLst>
                </p:cNvPr>
                <p:cNvPicPr/>
                <p:nvPr/>
              </p:nvPicPr>
              <p:blipFill>
                <a:blip r:embed="rId264"/>
                <a:stretch>
                  <a:fillRect/>
                </a:stretch>
              </p:blipFill>
              <p:spPr>
                <a:xfrm>
                  <a:off x="9732179" y="1899331"/>
                  <a:ext cx="347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5" name="Freihand 184">
                  <a:extLst>
                    <a:ext uri="{FF2B5EF4-FFF2-40B4-BE49-F238E27FC236}">
                      <a16:creationId xmlns:a16="http://schemas.microsoft.com/office/drawing/2014/main" id="{AEF3D7C0-C791-47DB-833C-B56D49311267}"/>
                    </a:ext>
                  </a:extLst>
                </p14:cNvPr>
                <p14:cNvContentPartPr/>
                <p14:nvPr/>
              </p14:nvContentPartPr>
              <p14:xfrm>
                <a:off x="9371099" y="1861891"/>
                <a:ext cx="47520" cy="63000"/>
              </p14:xfrm>
            </p:contentPart>
          </mc:Choice>
          <mc:Fallback xmlns="">
            <p:pic>
              <p:nvPicPr>
                <p:cNvPr id="185" name="Freihand 184">
                  <a:extLst>
                    <a:ext uri="{FF2B5EF4-FFF2-40B4-BE49-F238E27FC236}">
                      <a16:creationId xmlns:a16="http://schemas.microsoft.com/office/drawing/2014/main" id="{AEF3D7C0-C791-47DB-833C-B56D49311267}"/>
                    </a:ext>
                  </a:extLst>
                </p:cNvPr>
                <p:cNvPicPr/>
                <p:nvPr/>
              </p:nvPicPr>
              <p:blipFill>
                <a:blip r:embed="rId266"/>
                <a:stretch>
                  <a:fillRect/>
                </a:stretch>
              </p:blipFill>
              <p:spPr>
                <a:xfrm>
                  <a:off x="9366779" y="1857571"/>
                  <a:ext cx="56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6" name="Freihand 185">
                  <a:extLst>
                    <a:ext uri="{FF2B5EF4-FFF2-40B4-BE49-F238E27FC236}">
                      <a16:creationId xmlns:a16="http://schemas.microsoft.com/office/drawing/2014/main" id="{A2A566CA-5790-4107-9F59-A14A5D474C86}"/>
                    </a:ext>
                  </a:extLst>
                </p14:cNvPr>
                <p14:cNvContentPartPr/>
                <p14:nvPr/>
              </p14:nvContentPartPr>
              <p14:xfrm>
                <a:off x="9385859" y="1795651"/>
                <a:ext cx="37440" cy="14760"/>
              </p14:xfrm>
            </p:contentPart>
          </mc:Choice>
          <mc:Fallback xmlns="">
            <p:pic>
              <p:nvPicPr>
                <p:cNvPr id="186" name="Freihand 185">
                  <a:extLst>
                    <a:ext uri="{FF2B5EF4-FFF2-40B4-BE49-F238E27FC236}">
                      <a16:creationId xmlns:a16="http://schemas.microsoft.com/office/drawing/2014/main" id="{A2A566CA-5790-4107-9F59-A14A5D474C86}"/>
                    </a:ext>
                  </a:extLst>
                </p:cNvPr>
                <p:cNvPicPr/>
                <p:nvPr/>
              </p:nvPicPr>
              <p:blipFill>
                <a:blip r:embed="rId268"/>
                <a:stretch>
                  <a:fillRect/>
                </a:stretch>
              </p:blipFill>
              <p:spPr>
                <a:xfrm>
                  <a:off x="9381539" y="1791331"/>
                  <a:ext cx="46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7" name="Freihand 186">
                  <a:extLst>
                    <a:ext uri="{FF2B5EF4-FFF2-40B4-BE49-F238E27FC236}">
                      <a16:creationId xmlns:a16="http://schemas.microsoft.com/office/drawing/2014/main" id="{1AF315E3-8C1A-4B13-9E32-96F7119511CC}"/>
                    </a:ext>
                  </a:extLst>
                </p14:cNvPr>
                <p14:cNvContentPartPr/>
                <p14:nvPr/>
              </p14:nvContentPartPr>
              <p14:xfrm>
                <a:off x="9422939" y="1898251"/>
                <a:ext cx="81360" cy="91440"/>
              </p14:xfrm>
            </p:contentPart>
          </mc:Choice>
          <mc:Fallback xmlns="">
            <p:pic>
              <p:nvPicPr>
                <p:cNvPr id="187" name="Freihand 186">
                  <a:extLst>
                    <a:ext uri="{FF2B5EF4-FFF2-40B4-BE49-F238E27FC236}">
                      <a16:creationId xmlns:a16="http://schemas.microsoft.com/office/drawing/2014/main" id="{1AF315E3-8C1A-4B13-9E32-96F7119511CC}"/>
                    </a:ext>
                  </a:extLst>
                </p:cNvPr>
                <p:cNvPicPr/>
                <p:nvPr/>
              </p:nvPicPr>
              <p:blipFill>
                <a:blip r:embed="rId270"/>
                <a:stretch>
                  <a:fillRect/>
                </a:stretch>
              </p:blipFill>
              <p:spPr>
                <a:xfrm>
                  <a:off x="9418619" y="1893931"/>
                  <a:ext cx="90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2" name="Freihand 191">
                  <a:extLst>
                    <a:ext uri="{FF2B5EF4-FFF2-40B4-BE49-F238E27FC236}">
                      <a16:creationId xmlns:a16="http://schemas.microsoft.com/office/drawing/2014/main" id="{75C20437-592A-498E-AE65-B7E19CF72863}"/>
                    </a:ext>
                  </a:extLst>
                </p14:cNvPr>
                <p14:cNvContentPartPr/>
                <p14:nvPr/>
              </p14:nvContentPartPr>
              <p14:xfrm>
                <a:off x="9232139" y="1756771"/>
                <a:ext cx="312120" cy="323280"/>
              </p14:xfrm>
            </p:contentPart>
          </mc:Choice>
          <mc:Fallback xmlns="">
            <p:pic>
              <p:nvPicPr>
                <p:cNvPr id="192" name="Freihand 191">
                  <a:extLst>
                    <a:ext uri="{FF2B5EF4-FFF2-40B4-BE49-F238E27FC236}">
                      <a16:creationId xmlns:a16="http://schemas.microsoft.com/office/drawing/2014/main" id="{75C20437-592A-498E-AE65-B7E19CF72863}"/>
                    </a:ext>
                  </a:extLst>
                </p:cNvPr>
                <p:cNvPicPr/>
                <p:nvPr/>
              </p:nvPicPr>
              <p:blipFill>
                <a:blip r:embed="rId272"/>
                <a:stretch>
                  <a:fillRect/>
                </a:stretch>
              </p:blipFill>
              <p:spPr>
                <a:xfrm>
                  <a:off x="9227819" y="1752451"/>
                  <a:ext cx="3207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8" name="Freihand 157">
                  <a:extLst>
                    <a:ext uri="{FF2B5EF4-FFF2-40B4-BE49-F238E27FC236}">
                      <a16:creationId xmlns:a16="http://schemas.microsoft.com/office/drawing/2014/main" id="{A9671EBB-14C3-4901-98CA-6291D6A804B7}"/>
                    </a:ext>
                  </a:extLst>
                </p14:cNvPr>
                <p14:cNvContentPartPr/>
                <p14:nvPr/>
              </p14:nvContentPartPr>
              <p14:xfrm>
                <a:off x="10412579" y="1883131"/>
                <a:ext cx="97560" cy="125280"/>
              </p14:xfrm>
            </p:contentPart>
          </mc:Choice>
          <mc:Fallback xmlns="">
            <p:pic>
              <p:nvPicPr>
                <p:cNvPr id="158" name="Freihand 157">
                  <a:extLst>
                    <a:ext uri="{FF2B5EF4-FFF2-40B4-BE49-F238E27FC236}">
                      <a16:creationId xmlns:a16="http://schemas.microsoft.com/office/drawing/2014/main" id="{A9671EBB-14C3-4901-98CA-6291D6A804B7}"/>
                    </a:ext>
                  </a:extLst>
                </p:cNvPr>
                <p:cNvPicPr/>
                <p:nvPr/>
              </p:nvPicPr>
              <p:blipFill>
                <a:blip r:embed="rId274"/>
                <a:stretch>
                  <a:fillRect/>
                </a:stretch>
              </p:blipFill>
              <p:spPr>
                <a:xfrm>
                  <a:off x="10408259" y="1878811"/>
                  <a:ext cx="106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9" name="Freihand 158">
                  <a:extLst>
                    <a:ext uri="{FF2B5EF4-FFF2-40B4-BE49-F238E27FC236}">
                      <a16:creationId xmlns:a16="http://schemas.microsoft.com/office/drawing/2014/main" id="{3CFBEE64-00B5-4EA3-8D3E-192B4D13C6B2}"/>
                    </a:ext>
                  </a:extLst>
                </p14:cNvPr>
                <p14:cNvContentPartPr/>
                <p14:nvPr/>
              </p14:nvContentPartPr>
              <p14:xfrm>
                <a:off x="10515899" y="1866571"/>
                <a:ext cx="11520" cy="51480"/>
              </p14:xfrm>
            </p:contentPart>
          </mc:Choice>
          <mc:Fallback xmlns="">
            <p:pic>
              <p:nvPicPr>
                <p:cNvPr id="159" name="Freihand 158">
                  <a:extLst>
                    <a:ext uri="{FF2B5EF4-FFF2-40B4-BE49-F238E27FC236}">
                      <a16:creationId xmlns:a16="http://schemas.microsoft.com/office/drawing/2014/main" id="{3CFBEE64-00B5-4EA3-8D3E-192B4D13C6B2}"/>
                    </a:ext>
                  </a:extLst>
                </p:cNvPr>
                <p:cNvPicPr/>
                <p:nvPr/>
              </p:nvPicPr>
              <p:blipFill>
                <a:blip r:embed="rId276"/>
                <a:stretch>
                  <a:fillRect/>
                </a:stretch>
              </p:blipFill>
              <p:spPr>
                <a:xfrm>
                  <a:off x="10511579" y="1862251"/>
                  <a:ext cx="20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0" name="Freihand 159">
                  <a:extLst>
                    <a:ext uri="{FF2B5EF4-FFF2-40B4-BE49-F238E27FC236}">
                      <a16:creationId xmlns:a16="http://schemas.microsoft.com/office/drawing/2014/main" id="{AA4E90B7-595D-481E-8450-F67DB80276B8}"/>
                    </a:ext>
                  </a:extLst>
                </p14:cNvPr>
                <p14:cNvContentPartPr/>
                <p14:nvPr/>
              </p14:nvContentPartPr>
              <p14:xfrm>
                <a:off x="10471979" y="1832731"/>
                <a:ext cx="97200" cy="104400"/>
              </p14:xfrm>
            </p:contentPart>
          </mc:Choice>
          <mc:Fallback xmlns="">
            <p:pic>
              <p:nvPicPr>
                <p:cNvPr id="160" name="Freihand 159">
                  <a:extLst>
                    <a:ext uri="{FF2B5EF4-FFF2-40B4-BE49-F238E27FC236}">
                      <a16:creationId xmlns:a16="http://schemas.microsoft.com/office/drawing/2014/main" id="{AA4E90B7-595D-481E-8450-F67DB80276B8}"/>
                    </a:ext>
                  </a:extLst>
                </p:cNvPr>
                <p:cNvPicPr/>
                <p:nvPr/>
              </p:nvPicPr>
              <p:blipFill>
                <a:blip r:embed="rId278"/>
                <a:stretch>
                  <a:fillRect/>
                </a:stretch>
              </p:blipFill>
              <p:spPr>
                <a:xfrm>
                  <a:off x="10467659" y="1828411"/>
                  <a:ext cx="105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7" name="Freihand 176">
                  <a:extLst>
                    <a:ext uri="{FF2B5EF4-FFF2-40B4-BE49-F238E27FC236}">
                      <a16:creationId xmlns:a16="http://schemas.microsoft.com/office/drawing/2014/main" id="{A6D0C506-711C-4637-AD1C-BF4DFCB66FDA}"/>
                    </a:ext>
                  </a:extLst>
                </p14:cNvPr>
                <p14:cNvContentPartPr/>
                <p14:nvPr/>
              </p14:nvContentPartPr>
              <p14:xfrm>
                <a:off x="10567379" y="1841371"/>
                <a:ext cx="56880" cy="184320"/>
              </p14:xfrm>
            </p:contentPart>
          </mc:Choice>
          <mc:Fallback xmlns="">
            <p:pic>
              <p:nvPicPr>
                <p:cNvPr id="177" name="Freihand 176">
                  <a:extLst>
                    <a:ext uri="{FF2B5EF4-FFF2-40B4-BE49-F238E27FC236}">
                      <a16:creationId xmlns:a16="http://schemas.microsoft.com/office/drawing/2014/main" id="{A6D0C506-711C-4637-AD1C-BF4DFCB66FDA}"/>
                    </a:ext>
                  </a:extLst>
                </p:cNvPr>
                <p:cNvPicPr/>
                <p:nvPr/>
              </p:nvPicPr>
              <p:blipFill>
                <a:blip r:embed="rId280"/>
                <a:stretch>
                  <a:fillRect/>
                </a:stretch>
              </p:blipFill>
              <p:spPr>
                <a:xfrm>
                  <a:off x="10563059" y="1837051"/>
                  <a:ext cx="655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8" name="Freihand 177">
                  <a:extLst>
                    <a:ext uri="{FF2B5EF4-FFF2-40B4-BE49-F238E27FC236}">
                      <a16:creationId xmlns:a16="http://schemas.microsoft.com/office/drawing/2014/main" id="{98C9E3F1-03ED-4414-BE84-F75F353DFF9F}"/>
                    </a:ext>
                  </a:extLst>
                </p14:cNvPr>
                <p14:cNvContentPartPr/>
                <p14:nvPr/>
              </p14:nvContentPartPr>
              <p14:xfrm>
                <a:off x="10637579" y="1917691"/>
                <a:ext cx="82440" cy="103680"/>
              </p14:xfrm>
            </p:contentPart>
          </mc:Choice>
          <mc:Fallback xmlns="">
            <p:pic>
              <p:nvPicPr>
                <p:cNvPr id="178" name="Freihand 177">
                  <a:extLst>
                    <a:ext uri="{FF2B5EF4-FFF2-40B4-BE49-F238E27FC236}">
                      <a16:creationId xmlns:a16="http://schemas.microsoft.com/office/drawing/2014/main" id="{98C9E3F1-03ED-4414-BE84-F75F353DFF9F}"/>
                    </a:ext>
                  </a:extLst>
                </p:cNvPr>
                <p:cNvPicPr/>
                <p:nvPr/>
              </p:nvPicPr>
              <p:blipFill>
                <a:blip r:embed="rId282"/>
                <a:stretch>
                  <a:fillRect/>
                </a:stretch>
              </p:blipFill>
              <p:spPr>
                <a:xfrm>
                  <a:off x="10633259" y="1913371"/>
                  <a:ext cx="91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9" name="Freihand 178">
                  <a:extLst>
                    <a:ext uri="{FF2B5EF4-FFF2-40B4-BE49-F238E27FC236}">
                      <a16:creationId xmlns:a16="http://schemas.microsoft.com/office/drawing/2014/main" id="{CE4AAABB-BB76-4AEF-A39D-BF077374D9A8}"/>
                    </a:ext>
                  </a:extLst>
                </p14:cNvPr>
                <p14:cNvContentPartPr/>
                <p14:nvPr/>
              </p14:nvContentPartPr>
              <p14:xfrm>
                <a:off x="10715699" y="1873051"/>
                <a:ext cx="41760" cy="185760"/>
              </p14:xfrm>
            </p:contentPart>
          </mc:Choice>
          <mc:Fallback xmlns="">
            <p:pic>
              <p:nvPicPr>
                <p:cNvPr id="179" name="Freihand 178">
                  <a:extLst>
                    <a:ext uri="{FF2B5EF4-FFF2-40B4-BE49-F238E27FC236}">
                      <a16:creationId xmlns:a16="http://schemas.microsoft.com/office/drawing/2014/main" id="{CE4AAABB-BB76-4AEF-A39D-BF077374D9A8}"/>
                    </a:ext>
                  </a:extLst>
                </p:cNvPr>
                <p:cNvPicPr/>
                <p:nvPr/>
              </p:nvPicPr>
              <p:blipFill>
                <a:blip r:embed="rId284"/>
                <a:stretch>
                  <a:fillRect/>
                </a:stretch>
              </p:blipFill>
              <p:spPr>
                <a:xfrm>
                  <a:off x="10711379" y="1868731"/>
                  <a:ext cx="50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4" name="Freihand 193">
                  <a:extLst>
                    <a:ext uri="{FF2B5EF4-FFF2-40B4-BE49-F238E27FC236}">
                      <a16:creationId xmlns:a16="http://schemas.microsoft.com/office/drawing/2014/main" id="{631C87BA-1E85-4195-ACF6-C4CE332E14B0}"/>
                    </a:ext>
                  </a:extLst>
                </p14:cNvPr>
                <p14:cNvContentPartPr/>
                <p14:nvPr/>
              </p14:nvContentPartPr>
              <p14:xfrm>
                <a:off x="10574939" y="1867651"/>
                <a:ext cx="226800" cy="216720"/>
              </p14:xfrm>
            </p:contentPart>
          </mc:Choice>
          <mc:Fallback xmlns="">
            <p:pic>
              <p:nvPicPr>
                <p:cNvPr id="194" name="Freihand 193">
                  <a:extLst>
                    <a:ext uri="{FF2B5EF4-FFF2-40B4-BE49-F238E27FC236}">
                      <a16:creationId xmlns:a16="http://schemas.microsoft.com/office/drawing/2014/main" id="{631C87BA-1E85-4195-ACF6-C4CE332E14B0}"/>
                    </a:ext>
                  </a:extLst>
                </p:cNvPr>
                <p:cNvPicPr/>
                <p:nvPr/>
              </p:nvPicPr>
              <p:blipFill>
                <a:blip r:embed="rId286"/>
                <a:stretch>
                  <a:fillRect/>
                </a:stretch>
              </p:blipFill>
              <p:spPr>
                <a:xfrm>
                  <a:off x="10570619" y="1863331"/>
                  <a:ext cx="2354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6" name="Freihand 195">
                  <a:extLst>
                    <a:ext uri="{FF2B5EF4-FFF2-40B4-BE49-F238E27FC236}">
                      <a16:creationId xmlns:a16="http://schemas.microsoft.com/office/drawing/2014/main" id="{2F503712-45FD-4B83-9980-982DD45184B7}"/>
                    </a:ext>
                  </a:extLst>
                </p14:cNvPr>
                <p14:cNvContentPartPr/>
                <p14:nvPr/>
              </p14:nvContentPartPr>
              <p14:xfrm>
                <a:off x="11793539" y="2611411"/>
                <a:ext cx="242280" cy="33840"/>
              </p14:xfrm>
            </p:contentPart>
          </mc:Choice>
          <mc:Fallback xmlns="">
            <p:pic>
              <p:nvPicPr>
                <p:cNvPr id="196" name="Freihand 195">
                  <a:extLst>
                    <a:ext uri="{FF2B5EF4-FFF2-40B4-BE49-F238E27FC236}">
                      <a16:creationId xmlns:a16="http://schemas.microsoft.com/office/drawing/2014/main" id="{2F503712-45FD-4B83-9980-982DD45184B7}"/>
                    </a:ext>
                  </a:extLst>
                </p:cNvPr>
                <p:cNvPicPr/>
                <p:nvPr/>
              </p:nvPicPr>
              <p:blipFill>
                <a:blip r:embed="rId288"/>
                <a:stretch>
                  <a:fillRect/>
                </a:stretch>
              </p:blipFill>
              <p:spPr>
                <a:xfrm>
                  <a:off x="11789219" y="2607091"/>
                  <a:ext cx="250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7" name="Freihand 196">
                  <a:extLst>
                    <a:ext uri="{FF2B5EF4-FFF2-40B4-BE49-F238E27FC236}">
                      <a16:creationId xmlns:a16="http://schemas.microsoft.com/office/drawing/2014/main" id="{F6EAD780-ABAA-4101-BD7B-F7EBB907D620}"/>
                    </a:ext>
                  </a:extLst>
                </p14:cNvPr>
                <p14:cNvContentPartPr/>
                <p14:nvPr/>
              </p14:nvContentPartPr>
              <p14:xfrm>
                <a:off x="10663139" y="1548691"/>
                <a:ext cx="205200" cy="21600"/>
              </p14:xfrm>
            </p:contentPart>
          </mc:Choice>
          <mc:Fallback xmlns="">
            <p:pic>
              <p:nvPicPr>
                <p:cNvPr id="197" name="Freihand 196">
                  <a:extLst>
                    <a:ext uri="{FF2B5EF4-FFF2-40B4-BE49-F238E27FC236}">
                      <a16:creationId xmlns:a16="http://schemas.microsoft.com/office/drawing/2014/main" id="{F6EAD780-ABAA-4101-BD7B-F7EBB907D620}"/>
                    </a:ext>
                  </a:extLst>
                </p:cNvPr>
                <p:cNvPicPr/>
                <p:nvPr/>
              </p:nvPicPr>
              <p:blipFill>
                <a:blip r:embed="rId290"/>
                <a:stretch>
                  <a:fillRect/>
                </a:stretch>
              </p:blipFill>
              <p:spPr>
                <a:xfrm>
                  <a:off x="10658819" y="1544371"/>
                  <a:ext cx="213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9" name="Freihand 198">
                  <a:extLst>
                    <a:ext uri="{FF2B5EF4-FFF2-40B4-BE49-F238E27FC236}">
                      <a16:creationId xmlns:a16="http://schemas.microsoft.com/office/drawing/2014/main" id="{770D4557-90DD-4C7A-BEA9-FF82D40EB732}"/>
                    </a:ext>
                  </a:extLst>
                </p14:cNvPr>
                <p14:cNvContentPartPr/>
                <p14:nvPr/>
              </p14:nvContentPartPr>
              <p14:xfrm>
                <a:off x="11405099" y="2215771"/>
                <a:ext cx="15120" cy="125640"/>
              </p14:xfrm>
            </p:contentPart>
          </mc:Choice>
          <mc:Fallback xmlns="">
            <p:pic>
              <p:nvPicPr>
                <p:cNvPr id="199" name="Freihand 198">
                  <a:extLst>
                    <a:ext uri="{FF2B5EF4-FFF2-40B4-BE49-F238E27FC236}">
                      <a16:creationId xmlns:a16="http://schemas.microsoft.com/office/drawing/2014/main" id="{770D4557-90DD-4C7A-BEA9-FF82D40EB732}"/>
                    </a:ext>
                  </a:extLst>
                </p:cNvPr>
                <p:cNvPicPr/>
                <p:nvPr/>
              </p:nvPicPr>
              <p:blipFill>
                <a:blip r:embed="rId292"/>
                <a:stretch>
                  <a:fillRect/>
                </a:stretch>
              </p:blipFill>
              <p:spPr>
                <a:xfrm>
                  <a:off x="11400779" y="2211451"/>
                  <a:ext cx="23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0" name="Freihand 199">
                  <a:extLst>
                    <a:ext uri="{FF2B5EF4-FFF2-40B4-BE49-F238E27FC236}">
                      <a16:creationId xmlns:a16="http://schemas.microsoft.com/office/drawing/2014/main" id="{47ADF906-9023-4442-9F84-47C6A6E8A4F8}"/>
                    </a:ext>
                  </a:extLst>
                </p14:cNvPr>
                <p14:cNvContentPartPr/>
                <p14:nvPr/>
              </p14:nvContentPartPr>
              <p14:xfrm>
                <a:off x="11333819" y="2417011"/>
                <a:ext cx="80640" cy="71280"/>
              </p14:xfrm>
            </p:contentPart>
          </mc:Choice>
          <mc:Fallback xmlns="">
            <p:pic>
              <p:nvPicPr>
                <p:cNvPr id="200" name="Freihand 199">
                  <a:extLst>
                    <a:ext uri="{FF2B5EF4-FFF2-40B4-BE49-F238E27FC236}">
                      <a16:creationId xmlns:a16="http://schemas.microsoft.com/office/drawing/2014/main" id="{47ADF906-9023-4442-9F84-47C6A6E8A4F8}"/>
                    </a:ext>
                  </a:extLst>
                </p:cNvPr>
                <p:cNvPicPr/>
                <p:nvPr/>
              </p:nvPicPr>
              <p:blipFill>
                <a:blip r:embed="rId294"/>
                <a:stretch>
                  <a:fillRect/>
                </a:stretch>
              </p:blipFill>
              <p:spPr>
                <a:xfrm>
                  <a:off x="11329499" y="2412691"/>
                  <a:ext cx="89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1" name="Freihand 200">
                  <a:extLst>
                    <a:ext uri="{FF2B5EF4-FFF2-40B4-BE49-F238E27FC236}">
                      <a16:creationId xmlns:a16="http://schemas.microsoft.com/office/drawing/2014/main" id="{2010BA8E-C964-47A3-BD07-A2D5830AD324}"/>
                    </a:ext>
                  </a:extLst>
                </p14:cNvPr>
                <p14:cNvContentPartPr/>
                <p14:nvPr/>
              </p14:nvContentPartPr>
              <p14:xfrm>
                <a:off x="11346779" y="2424931"/>
                <a:ext cx="71280" cy="120960"/>
              </p14:xfrm>
            </p:contentPart>
          </mc:Choice>
          <mc:Fallback xmlns="">
            <p:pic>
              <p:nvPicPr>
                <p:cNvPr id="201" name="Freihand 200">
                  <a:extLst>
                    <a:ext uri="{FF2B5EF4-FFF2-40B4-BE49-F238E27FC236}">
                      <a16:creationId xmlns:a16="http://schemas.microsoft.com/office/drawing/2014/main" id="{2010BA8E-C964-47A3-BD07-A2D5830AD324}"/>
                    </a:ext>
                  </a:extLst>
                </p:cNvPr>
                <p:cNvPicPr/>
                <p:nvPr/>
              </p:nvPicPr>
              <p:blipFill>
                <a:blip r:embed="rId296"/>
                <a:stretch>
                  <a:fillRect/>
                </a:stretch>
              </p:blipFill>
              <p:spPr>
                <a:xfrm>
                  <a:off x="11342459" y="2420611"/>
                  <a:ext cx="79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2" name="Freihand 201">
                  <a:extLst>
                    <a:ext uri="{FF2B5EF4-FFF2-40B4-BE49-F238E27FC236}">
                      <a16:creationId xmlns:a16="http://schemas.microsoft.com/office/drawing/2014/main" id="{9A7543FD-D8B7-4F1B-9BB4-0ACAE2A20169}"/>
                    </a:ext>
                  </a:extLst>
                </p14:cNvPr>
                <p14:cNvContentPartPr/>
                <p14:nvPr/>
              </p14:nvContentPartPr>
              <p14:xfrm>
                <a:off x="11360459" y="2517811"/>
                <a:ext cx="76680" cy="82080"/>
              </p14:xfrm>
            </p:contentPart>
          </mc:Choice>
          <mc:Fallback xmlns="">
            <p:pic>
              <p:nvPicPr>
                <p:cNvPr id="202" name="Freihand 201">
                  <a:extLst>
                    <a:ext uri="{FF2B5EF4-FFF2-40B4-BE49-F238E27FC236}">
                      <a16:creationId xmlns:a16="http://schemas.microsoft.com/office/drawing/2014/main" id="{9A7543FD-D8B7-4F1B-9BB4-0ACAE2A20169}"/>
                    </a:ext>
                  </a:extLst>
                </p:cNvPr>
                <p:cNvPicPr/>
                <p:nvPr/>
              </p:nvPicPr>
              <p:blipFill>
                <a:blip r:embed="rId298"/>
                <a:stretch>
                  <a:fillRect/>
                </a:stretch>
              </p:blipFill>
              <p:spPr>
                <a:xfrm>
                  <a:off x="11356139" y="2513491"/>
                  <a:ext cx="85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4" name="Freihand 203">
                  <a:extLst>
                    <a:ext uri="{FF2B5EF4-FFF2-40B4-BE49-F238E27FC236}">
                      <a16:creationId xmlns:a16="http://schemas.microsoft.com/office/drawing/2014/main" id="{B38408C4-7F6E-4493-9AAA-57B3945ED1FE}"/>
                    </a:ext>
                  </a:extLst>
                </p14:cNvPr>
                <p14:cNvContentPartPr/>
                <p14:nvPr/>
              </p14:nvContentPartPr>
              <p14:xfrm>
                <a:off x="10036379" y="1940371"/>
                <a:ext cx="30960" cy="360"/>
              </p14:xfrm>
            </p:contentPart>
          </mc:Choice>
          <mc:Fallback xmlns="">
            <p:pic>
              <p:nvPicPr>
                <p:cNvPr id="204" name="Freihand 203">
                  <a:extLst>
                    <a:ext uri="{FF2B5EF4-FFF2-40B4-BE49-F238E27FC236}">
                      <a16:creationId xmlns:a16="http://schemas.microsoft.com/office/drawing/2014/main" id="{B38408C4-7F6E-4493-9AAA-57B3945ED1FE}"/>
                    </a:ext>
                  </a:extLst>
                </p:cNvPr>
                <p:cNvPicPr/>
                <p:nvPr/>
              </p:nvPicPr>
              <p:blipFill>
                <a:blip r:embed="rId300"/>
                <a:stretch>
                  <a:fillRect/>
                </a:stretch>
              </p:blipFill>
              <p:spPr>
                <a:xfrm>
                  <a:off x="10032059" y="1936051"/>
                  <a:ext cx="39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5" name="Freihand 204">
                  <a:extLst>
                    <a:ext uri="{FF2B5EF4-FFF2-40B4-BE49-F238E27FC236}">
                      <a16:creationId xmlns:a16="http://schemas.microsoft.com/office/drawing/2014/main" id="{B87B708F-79E6-4E95-8D04-9915F081A664}"/>
                    </a:ext>
                  </a:extLst>
                </p14:cNvPr>
                <p14:cNvContentPartPr/>
                <p14:nvPr/>
              </p14:nvContentPartPr>
              <p14:xfrm>
                <a:off x="10140779" y="1922371"/>
                <a:ext cx="164520" cy="14400"/>
              </p14:xfrm>
            </p:contentPart>
          </mc:Choice>
          <mc:Fallback xmlns="">
            <p:pic>
              <p:nvPicPr>
                <p:cNvPr id="205" name="Freihand 204">
                  <a:extLst>
                    <a:ext uri="{FF2B5EF4-FFF2-40B4-BE49-F238E27FC236}">
                      <a16:creationId xmlns:a16="http://schemas.microsoft.com/office/drawing/2014/main" id="{B87B708F-79E6-4E95-8D04-9915F081A664}"/>
                    </a:ext>
                  </a:extLst>
                </p:cNvPr>
                <p:cNvPicPr/>
                <p:nvPr/>
              </p:nvPicPr>
              <p:blipFill>
                <a:blip r:embed="rId302"/>
                <a:stretch>
                  <a:fillRect/>
                </a:stretch>
              </p:blipFill>
              <p:spPr>
                <a:xfrm>
                  <a:off x="10136459" y="1918051"/>
                  <a:ext cx="173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6" name="Freihand 205">
                  <a:extLst>
                    <a:ext uri="{FF2B5EF4-FFF2-40B4-BE49-F238E27FC236}">
                      <a16:creationId xmlns:a16="http://schemas.microsoft.com/office/drawing/2014/main" id="{5234F582-D44C-4D66-9C3E-1D3684EA6CF5}"/>
                    </a:ext>
                  </a:extLst>
                </p14:cNvPr>
                <p14:cNvContentPartPr/>
                <p14:nvPr/>
              </p14:nvContentPartPr>
              <p14:xfrm>
                <a:off x="10357859" y="1905091"/>
                <a:ext cx="210960" cy="17640"/>
              </p14:xfrm>
            </p:contentPart>
          </mc:Choice>
          <mc:Fallback xmlns="">
            <p:pic>
              <p:nvPicPr>
                <p:cNvPr id="206" name="Freihand 205">
                  <a:extLst>
                    <a:ext uri="{FF2B5EF4-FFF2-40B4-BE49-F238E27FC236}">
                      <a16:creationId xmlns:a16="http://schemas.microsoft.com/office/drawing/2014/main" id="{5234F582-D44C-4D66-9C3E-1D3684EA6CF5}"/>
                    </a:ext>
                  </a:extLst>
                </p:cNvPr>
                <p:cNvPicPr/>
                <p:nvPr/>
              </p:nvPicPr>
              <p:blipFill>
                <a:blip r:embed="rId304"/>
                <a:stretch>
                  <a:fillRect/>
                </a:stretch>
              </p:blipFill>
              <p:spPr>
                <a:xfrm>
                  <a:off x="10353539" y="1900771"/>
                  <a:ext cx="219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7" name="Freihand 206">
                  <a:extLst>
                    <a:ext uri="{FF2B5EF4-FFF2-40B4-BE49-F238E27FC236}">
                      <a16:creationId xmlns:a16="http://schemas.microsoft.com/office/drawing/2014/main" id="{C2050B99-EB91-49FA-9248-D49985C5B491}"/>
                    </a:ext>
                  </a:extLst>
                </p14:cNvPr>
                <p14:cNvContentPartPr/>
                <p14:nvPr/>
              </p14:nvContentPartPr>
              <p14:xfrm>
                <a:off x="10761779" y="1911571"/>
                <a:ext cx="141120" cy="720"/>
              </p14:xfrm>
            </p:contentPart>
          </mc:Choice>
          <mc:Fallback xmlns="">
            <p:pic>
              <p:nvPicPr>
                <p:cNvPr id="207" name="Freihand 206">
                  <a:extLst>
                    <a:ext uri="{FF2B5EF4-FFF2-40B4-BE49-F238E27FC236}">
                      <a16:creationId xmlns:a16="http://schemas.microsoft.com/office/drawing/2014/main" id="{C2050B99-EB91-49FA-9248-D49985C5B491}"/>
                    </a:ext>
                  </a:extLst>
                </p:cNvPr>
                <p:cNvPicPr/>
                <p:nvPr/>
              </p:nvPicPr>
              <p:blipFill>
                <a:blip r:embed="rId306"/>
                <a:stretch>
                  <a:fillRect/>
                </a:stretch>
              </p:blipFill>
              <p:spPr>
                <a:xfrm>
                  <a:off x="10757459" y="1907251"/>
                  <a:ext cx="1497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8" name="Freihand 207">
                  <a:extLst>
                    <a:ext uri="{FF2B5EF4-FFF2-40B4-BE49-F238E27FC236}">
                      <a16:creationId xmlns:a16="http://schemas.microsoft.com/office/drawing/2014/main" id="{43A6058B-E6AC-4119-A9E0-C80B0A9CAFD0}"/>
                    </a:ext>
                  </a:extLst>
                </p14:cNvPr>
                <p14:cNvContentPartPr/>
                <p14:nvPr/>
              </p14:nvContentPartPr>
              <p14:xfrm>
                <a:off x="10893179" y="1898251"/>
                <a:ext cx="42840" cy="13680"/>
              </p14:xfrm>
            </p:contentPart>
          </mc:Choice>
          <mc:Fallback xmlns="">
            <p:pic>
              <p:nvPicPr>
                <p:cNvPr id="208" name="Freihand 207">
                  <a:extLst>
                    <a:ext uri="{FF2B5EF4-FFF2-40B4-BE49-F238E27FC236}">
                      <a16:creationId xmlns:a16="http://schemas.microsoft.com/office/drawing/2014/main" id="{43A6058B-E6AC-4119-A9E0-C80B0A9CAFD0}"/>
                    </a:ext>
                  </a:extLst>
                </p:cNvPr>
                <p:cNvPicPr/>
                <p:nvPr/>
              </p:nvPicPr>
              <p:blipFill>
                <a:blip r:embed="rId308"/>
                <a:stretch>
                  <a:fillRect/>
                </a:stretch>
              </p:blipFill>
              <p:spPr>
                <a:xfrm>
                  <a:off x="10888859" y="1893931"/>
                  <a:ext cx="51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9" name="Freihand 208">
                  <a:extLst>
                    <a:ext uri="{FF2B5EF4-FFF2-40B4-BE49-F238E27FC236}">
                      <a16:creationId xmlns:a16="http://schemas.microsoft.com/office/drawing/2014/main" id="{5210D89C-0899-4739-BEDF-046E0CA48FD2}"/>
                    </a:ext>
                  </a:extLst>
                </p14:cNvPr>
                <p14:cNvContentPartPr/>
                <p14:nvPr/>
              </p14:nvContentPartPr>
              <p14:xfrm>
                <a:off x="10856459" y="1906891"/>
                <a:ext cx="131040" cy="15480"/>
              </p14:xfrm>
            </p:contentPart>
          </mc:Choice>
          <mc:Fallback xmlns="">
            <p:pic>
              <p:nvPicPr>
                <p:cNvPr id="209" name="Freihand 208">
                  <a:extLst>
                    <a:ext uri="{FF2B5EF4-FFF2-40B4-BE49-F238E27FC236}">
                      <a16:creationId xmlns:a16="http://schemas.microsoft.com/office/drawing/2014/main" id="{5210D89C-0899-4739-BEDF-046E0CA48FD2}"/>
                    </a:ext>
                  </a:extLst>
                </p:cNvPr>
                <p:cNvPicPr/>
                <p:nvPr/>
              </p:nvPicPr>
              <p:blipFill>
                <a:blip r:embed="rId310"/>
                <a:stretch>
                  <a:fillRect/>
                </a:stretch>
              </p:blipFill>
              <p:spPr>
                <a:xfrm>
                  <a:off x="10852139" y="1902571"/>
                  <a:ext cx="139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0" name="Freihand 209">
                  <a:extLst>
                    <a:ext uri="{FF2B5EF4-FFF2-40B4-BE49-F238E27FC236}">
                      <a16:creationId xmlns:a16="http://schemas.microsoft.com/office/drawing/2014/main" id="{15BDFA6A-6B52-4BE5-822D-050A1ABDA47C}"/>
                    </a:ext>
                  </a:extLst>
                </p14:cNvPr>
                <p14:cNvContentPartPr/>
                <p14:nvPr/>
              </p14:nvContentPartPr>
              <p14:xfrm>
                <a:off x="10827299" y="1808971"/>
                <a:ext cx="43920" cy="42840"/>
              </p14:xfrm>
            </p:contentPart>
          </mc:Choice>
          <mc:Fallback xmlns="">
            <p:pic>
              <p:nvPicPr>
                <p:cNvPr id="210" name="Freihand 209">
                  <a:extLst>
                    <a:ext uri="{FF2B5EF4-FFF2-40B4-BE49-F238E27FC236}">
                      <a16:creationId xmlns:a16="http://schemas.microsoft.com/office/drawing/2014/main" id="{15BDFA6A-6B52-4BE5-822D-050A1ABDA47C}"/>
                    </a:ext>
                  </a:extLst>
                </p:cNvPr>
                <p:cNvPicPr/>
                <p:nvPr/>
              </p:nvPicPr>
              <p:blipFill>
                <a:blip r:embed="rId312"/>
                <a:stretch>
                  <a:fillRect/>
                </a:stretch>
              </p:blipFill>
              <p:spPr>
                <a:xfrm>
                  <a:off x="10822979" y="1804651"/>
                  <a:ext cx="52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1" name="Freihand 210">
                  <a:extLst>
                    <a:ext uri="{FF2B5EF4-FFF2-40B4-BE49-F238E27FC236}">
                      <a16:creationId xmlns:a16="http://schemas.microsoft.com/office/drawing/2014/main" id="{AD8A65E5-56C5-4639-B7A4-DABDA931F99D}"/>
                    </a:ext>
                  </a:extLst>
                </p14:cNvPr>
                <p14:cNvContentPartPr/>
                <p14:nvPr/>
              </p14:nvContentPartPr>
              <p14:xfrm>
                <a:off x="10831259" y="1748491"/>
                <a:ext cx="24480" cy="13320"/>
              </p14:xfrm>
            </p:contentPart>
          </mc:Choice>
          <mc:Fallback xmlns="">
            <p:pic>
              <p:nvPicPr>
                <p:cNvPr id="211" name="Freihand 210">
                  <a:extLst>
                    <a:ext uri="{FF2B5EF4-FFF2-40B4-BE49-F238E27FC236}">
                      <a16:creationId xmlns:a16="http://schemas.microsoft.com/office/drawing/2014/main" id="{AD8A65E5-56C5-4639-B7A4-DABDA931F99D}"/>
                    </a:ext>
                  </a:extLst>
                </p:cNvPr>
                <p:cNvPicPr/>
                <p:nvPr/>
              </p:nvPicPr>
              <p:blipFill>
                <a:blip r:embed="rId314"/>
                <a:stretch>
                  <a:fillRect/>
                </a:stretch>
              </p:blipFill>
              <p:spPr>
                <a:xfrm>
                  <a:off x="10826939" y="1744171"/>
                  <a:ext cx="33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2" name="Freihand 211">
                  <a:extLst>
                    <a:ext uri="{FF2B5EF4-FFF2-40B4-BE49-F238E27FC236}">
                      <a16:creationId xmlns:a16="http://schemas.microsoft.com/office/drawing/2014/main" id="{2BD9323C-FB84-4B2D-B152-202C4EF2DA5E}"/>
                    </a:ext>
                  </a:extLst>
                </p14:cNvPr>
                <p14:cNvContentPartPr/>
                <p14:nvPr/>
              </p14:nvContentPartPr>
              <p14:xfrm>
                <a:off x="10849259" y="1843531"/>
                <a:ext cx="47520" cy="77760"/>
              </p14:xfrm>
            </p:contentPart>
          </mc:Choice>
          <mc:Fallback xmlns="">
            <p:pic>
              <p:nvPicPr>
                <p:cNvPr id="212" name="Freihand 211">
                  <a:extLst>
                    <a:ext uri="{FF2B5EF4-FFF2-40B4-BE49-F238E27FC236}">
                      <a16:creationId xmlns:a16="http://schemas.microsoft.com/office/drawing/2014/main" id="{2BD9323C-FB84-4B2D-B152-202C4EF2DA5E}"/>
                    </a:ext>
                  </a:extLst>
                </p:cNvPr>
                <p:cNvPicPr/>
                <p:nvPr/>
              </p:nvPicPr>
              <p:blipFill>
                <a:blip r:embed="rId316"/>
                <a:stretch>
                  <a:fillRect/>
                </a:stretch>
              </p:blipFill>
              <p:spPr>
                <a:xfrm>
                  <a:off x="10844939" y="1839211"/>
                  <a:ext cx="56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3" name="Freihand 212">
                  <a:extLst>
                    <a:ext uri="{FF2B5EF4-FFF2-40B4-BE49-F238E27FC236}">
                      <a16:creationId xmlns:a16="http://schemas.microsoft.com/office/drawing/2014/main" id="{ABEC3569-48D3-498C-B40F-CB37C9FC8E5E}"/>
                    </a:ext>
                  </a:extLst>
                </p14:cNvPr>
                <p14:cNvContentPartPr/>
                <p14:nvPr/>
              </p14:nvContentPartPr>
              <p14:xfrm>
                <a:off x="11383139" y="1879531"/>
                <a:ext cx="33480" cy="31320"/>
              </p14:xfrm>
            </p:contentPart>
          </mc:Choice>
          <mc:Fallback xmlns="">
            <p:pic>
              <p:nvPicPr>
                <p:cNvPr id="213" name="Freihand 212">
                  <a:extLst>
                    <a:ext uri="{FF2B5EF4-FFF2-40B4-BE49-F238E27FC236}">
                      <a16:creationId xmlns:a16="http://schemas.microsoft.com/office/drawing/2014/main" id="{ABEC3569-48D3-498C-B40F-CB37C9FC8E5E}"/>
                    </a:ext>
                  </a:extLst>
                </p:cNvPr>
                <p:cNvPicPr/>
                <p:nvPr/>
              </p:nvPicPr>
              <p:blipFill>
                <a:blip r:embed="rId318"/>
                <a:stretch>
                  <a:fillRect/>
                </a:stretch>
              </p:blipFill>
              <p:spPr>
                <a:xfrm>
                  <a:off x="11378819" y="1875211"/>
                  <a:ext cx="42120" cy="39960"/>
                </a:xfrm>
                <a:prstGeom prst="rect">
                  <a:avLst/>
                </a:prstGeom>
              </p:spPr>
            </p:pic>
          </mc:Fallback>
        </mc:AlternateContent>
      </p:grpSp>
      <p:grpSp>
        <p:nvGrpSpPr>
          <p:cNvPr id="227" name="Gruppieren 226">
            <a:extLst>
              <a:ext uri="{FF2B5EF4-FFF2-40B4-BE49-F238E27FC236}">
                <a16:creationId xmlns:a16="http://schemas.microsoft.com/office/drawing/2014/main" id="{66D2A79C-EF9B-4648-BCE5-18D39C4FEED8}"/>
              </a:ext>
            </a:extLst>
          </p:cNvPr>
          <p:cNvGrpSpPr/>
          <p:nvPr/>
        </p:nvGrpSpPr>
        <p:grpSpPr>
          <a:xfrm>
            <a:off x="9584939" y="2481451"/>
            <a:ext cx="514080" cy="216720"/>
            <a:chOff x="9584939" y="2481451"/>
            <a:chExt cx="514080" cy="216720"/>
          </a:xfrm>
        </p:grpSpPr>
        <mc:AlternateContent xmlns:mc="http://schemas.openxmlformats.org/markup-compatibility/2006" xmlns:p14="http://schemas.microsoft.com/office/powerpoint/2010/main">
          <mc:Choice Requires="p14">
            <p:contentPart p14:bwMode="auto" r:id="rId319">
              <p14:nvContentPartPr>
                <p14:cNvPr id="215" name="Freihand 214">
                  <a:extLst>
                    <a:ext uri="{FF2B5EF4-FFF2-40B4-BE49-F238E27FC236}">
                      <a16:creationId xmlns:a16="http://schemas.microsoft.com/office/drawing/2014/main" id="{B09D693A-4EAB-4B86-A4E0-7C037BC6F7ED}"/>
                    </a:ext>
                  </a:extLst>
                </p14:cNvPr>
                <p14:cNvContentPartPr/>
                <p14:nvPr/>
              </p14:nvContentPartPr>
              <p14:xfrm>
                <a:off x="9584939" y="2481451"/>
                <a:ext cx="83520" cy="64440"/>
              </p14:xfrm>
            </p:contentPart>
          </mc:Choice>
          <mc:Fallback xmlns="">
            <p:pic>
              <p:nvPicPr>
                <p:cNvPr id="215" name="Freihand 214">
                  <a:extLst>
                    <a:ext uri="{FF2B5EF4-FFF2-40B4-BE49-F238E27FC236}">
                      <a16:creationId xmlns:a16="http://schemas.microsoft.com/office/drawing/2014/main" id="{B09D693A-4EAB-4B86-A4E0-7C037BC6F7ED}"/>
                    </a:ext>
                  </a:extLst>
                </p:cNvPr>
                <p:cNvPicPr/>
                <p:nvPr/>
              </p:nvPicPr>
              <p:blipFill>
                <a:blip r:embed="rId320"/>
                <a:stretch>
                  <a:fillRect/>
                </a:stretch>
              </p:blipFill>
              <p:spPr>
                <a:xfrm>
                  <a:off x="9580619" y="2477131"/>
                  <a:ext cx="92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6" name="Freihand 215">
                  <a:extLst>
                    <a:ext uri="{FF2B5EF4-FFF2-40B4-BE49-F238E27FC236}">
                      <a16:creationId xmlns:a16="http://schemas.microsoft.com/office/drawing/2014/main" id="{BA514869-376F-4083-A569-F99F5004C013}"/>
                    </a:ext>
                  </a:extLst>
                </p14:cNvPr>
                <p14:cNvContentPartPr/>
                <p14:nvPr/>
              </p14:nvContentPartPr>
              <p14:xfrm>
                <a:off x="9617339" y="2492251"/>
                <a:ext cx="74160" cy="164520"/>
              </p14:xfrm>
            </p:contentPart>
          </mc:Choice>
          <mc:Fallback xmlns="">
            <p:pic>
              <p:nvPicPr>
                <p:cNvPr id="216" name="Freihand 215">
                  <a:extLst>
                    <a:ext uri="{FF2B5EF4-FFF2-40B4-BE49-F238E27FC236}">
                      <a16:creationId xmlns:a16="http://schemas.microsoft.com/office/drawing/2014/main" id="{BA514869-376F-4083-A569-F99F5004C013}"/>
                    </a:ext>
                  </a:extLst>
                </p:cNvPr>
                <p:cNvPicPr/>
                <p:nvPr/>
              </p:nvPicPr>
              <p:blipFill>
                <a:blip r:embed="rId322"/>
                <a:stretch>
                  <a:fillRect/>
                </a:stretch>
              </p:blipFill>
              <p:spPr>
                <a:xfrm>
                  <a:off x="9613019" y="2487931"/>
                  <a:ext cx="82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7" name="Freihand 216">
                  <a:extLst>
                    <a:ext uri="{FF2B5EF4-FFF2-40B4-BE49-F238E27FC236}">
                      <a16:creationId xmlns:a16="http://schemas.microsoft.com/office/drawing/2014/main" id="{F038FAC7-2B33-43E9-82AF-4C41A6700A00}"/>
                    </a:ext>
                  </a:extLst>
                </p14:cNvPr>
                <p14:cNvContentPartPr/>
                <p14:nvPr/>
              </p14:nvContentPartPr>
              <p14:xfrm>
                <a:off x="9682859" y="2594131"/>
                <a:ext cx="87840" cy="74160"/>
              </p14:xfrm>
            </p:contentPart>
          </mc:Choice>
          <mc:Fallback xmlns="">
            <p:pic>
              <p:nvPicPr>
                <p:cNvPr id="217" name="Freihand 216">
                  <a:extLst>
                    <a:ext uri="{FF2B5EF4-FFF2-40B4-BE49-F238E27FC236}">
                      <a16:creationId xmlns:a16="http://schemas.microsoft.com/office/drawing/2014/main" id="{F038FAC7-2B33-43E9-82AF-4C41A6700A00}"/>
                    </a:ext>
                  </a:extLst>
                </p:cNvPr>
                <p:cNvPicPr/>
                <p:nvPr/>
              </p:nvPicPr>
              <p:blipFill>
                <a:blip r:embed="rId324"/>
                <a:stretch>
                  <a:fillRect/>
                </a:stretch>
              </p:blipFill>
              <p:spPr>
                <a:xfrm>
                  <a:off x="9678539" y="2589811"/>
                  <a:ext cx="96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8" name="Freihand 217">
                  <a:extLst>
                    <a:ext uri="{FF2B5EF4-FFF2-40B4-BE49-F238E27FC236}">
                      <a16:creationId xmlns:a16="http://schemas.microsoft.com/office/drawing/2014/main" id="{AEA9D0CE-5AB2-454B-B3BD-A670BFC3470F}"/>
                    </a:ext>
                  </a:extLst>
                </p14:cNvPr>
                <p14:cNvContentPartPr/>
                <p14:nvPr/>
              </p14:nvContentPartPr>
              <p14:xfrm>
                <a:off x="9795539" y="2514931"/>
                <a:ext cx="109800" cy="87120"/>
              </p14:xfrm>
            </p:contentPart>
          </mc:Choice>
          <mc:Fallback xmlns="">
            <p:pic>
              <p:nvPicPr>
                <p:cNvPr id="218" name="Freihand 217">
                  <a:extLst>
                    <a:ext uri="{FF2B5EF4-FFF2-40B4-BE49-F238E27FC236}">
                      <a16:creationId xmlns:a16="http://schemas.microsoft.com/office/drawing/2014/main" id="{AEA9D0CE-5AB2-454B-B3BD-A670BFC3470F}"/>
                    </a:ext>
                  </a:extLst>
                </p:cNvPr>
                <p:cNvPicPr/>
                <p:nvPr/>
              </p:nvPicPr>
              <p:blipFill>
                <a:blip r:embed="rId326"/>
                <a:stretch>
                  <a:fillRect/>
                </a:stretch>
              </p:blipFill>
              <p:spPr>
                <a:xfrm>
                  <a:off x="9791219" y="2510611"/>
                  <a:ext cx="118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9" name="Freihand 218">
                  <a:extLst>
                    <a:ext uri="{FF2B5EF4-FFF2-40B4-BE49-F238E27FC236}">
                      <a16:creationId xmlns:a16="http://schemas.microsoft.com/office/drawing/2014/main" id="{39810091-1851-4D32-AD19-F491BCEFE45B}"/>
                    </a:ext>
                  </a:extLst>
                </p14:cNvPr>
                <p14:cNvContentPartPr/>
                <p14:nvPr/>
              </p14:nvContentPartPr>
              <p14:xfrm>
                <a:off x="9951779" y="2516011"/>
                <a:ext cx="84600" cy="54000"/>
              </p14:xfrm>
            </p:contentPart>
          </mc:Choice>
          <mc:Fallback xmlns="">
            <p:pic>
              <p:nvPicPr>
                <p:cNvPr id="219" name="Freihand 218">
                  <a:extLst>
                    <a:ext uri="{FF2B5EF4-FFF2-40B4-BE49-F238E27FC236}">
                      <a16:creationId xmlns:a16="http://schemas.microsoft.com/office/drawing/2014/main" id="{39810091-1851-4D32-AD19-F491BCEFE45B}"/>
                    </a:ext>
                  </a:extLst>
                </p:cNvPr>
                <p:cNvPicPr/>
                <p:nvPr/>
              </p:nvPicPr>
              <p:blipFill>
                <a:blip r:embed="rId328"/>
                <a:stretch>
                  <a:fillRect/>
                </a:stretch>
              </p:blipFill>
              <p:spPr>
                <a:xfrm>
                  <a:off x="9947459" y="2511691"/>
                  <a:ext cx="93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0" name="Freihand 219">
                  <a:extLst>
                    <a:ext uri="{FF2B5EF4-FFF2-40B4-BE49-F238E27FC236}">
                      <a16:creationId xmlns:a16="http://schemas.microsoft.com/office/drawing/2014/main" id="{00E508EA-FCB7-47E1-9CAD-12242E64AC52}"/>
                    </a:ext>
                  </a:extLst>
                </p14:cNvPr>
                <p14:cNvContentPartPr/>
                <p14:nvPr/>
              </p14:nvContentPartPr>
              <p14:xfrm>
                <a:off x="9992099" y="2515651"/>
                <a:ext cx="52200" cy="140400"/>
              </p14:xfrm>
            </p:contentPart>
          </mc:Choice>
          <mc:Fallback xmlns="">
            <p:pic>
              <p:nvPicPr>
                <p:cNvPr id="220" name="Freihand 219">
                  <a:extLst>
                    <a:ext uri="{FF2B5EF4-FFF2-40B4-BE49-F238E27FC236}">
                      <a16:creationId xmlns:a16="http://schemas.microsoft.com/office/drawing/2014/main" id="{00E508EA-FCB7-47E1-9CAD-12242E64AC52}"/>
                    </a:ext>
                  </a:extLst>
                </p:cNvPr>
                <p:cNvPicPr/>
                <p:nvPr/>
              </p:nvPicPr>
              <p:blipFill>
                <a:blip r:embed="rId330"/>
                <a:stretch>
                  <a:fillRect/>
                </a:stretch>
              </p:blipFill>
              <p:spPr>
                <a:xfrm>
                  <a:off x="9987779" y="2511331"/>
                  <a:ext cx="60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1" name="Freihand 220">
                  <a:extLst>
                    <a:ext uri="{FF2B5EF4-FFF2-40B4-BE49-F238E27FC236}">
                      <a16:creationId xmlns:a16="http://schemas.microsoft.com/office/drawing/2014/main" id="{A84CCCFC-6E6C-4860-8A2F-549ABAACBB72}"/>
                    </a:ext>
                  </a:extLst>
                </p14:cNvPr>
                <p14:cNvContentPartPr/>
                <p14:nvPr/>
              </p14:nvContentPartPr>
              <p14:xfrm>
                <a:off x="10039619" y="2604211"/>
                <a:ext cx="59400" cy="93960"/>
              </p14:xfrm>
            </p:contentPart>
          </mc:Choice>
          <mc:Fallback xmlns="">
            <p:pic>
              <p:nvPicPr>
                <p:cNvPr id="221" name="Freihand 220">
                  <a:extLst>
                    <a:ext uri="{FF2B5EF4-FFF2-40B4-BE49-F238E27FC236}">
                      <a16:creationId xmlns:a16="http://schemas.microsoft.com/office/drawing/2014/main" id="{A84CCCFC-6E6C-4860-8A2F-549ABAACBB72}"/>
                    </a:ext>
                  </a:extLst>
                </p:cNvPr>
                <p:cNvPicPr/>
                <p:nvPr/>
              </p:nvPicPr>
              <p:blipFill>
                <a:blip r:embed="rId332"/>
                <a:stretch>
                  <a:fillRect/>
                </a:stretch>
              </p:blipFill>
              <p:spPr>
                <a:xfrm>
                  <a:off x="10035299" y="2599891"/>
                  <a:ext cx="6804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3">
            <p14:nvContentPartPr>
              <p14:cNvPr id="222" name="Freihand 221">
                <a:extLst>
                  <a:ext uri="{FF2B5EF4-FFF2-40B4-BE49-F238E27FC236}">
                    <a16:creationId xmlns:a16="http://schemas.microsoft.com/office/drawing/2014/main" id="{2FB91E96-DD7C-440E-B9FF-E4B9CF04D703}"/>
                  </a:ext>
                </a:extLst>
              </p14:cNvPr>
              <p14:cNvContentPartPr/>
              <p14:nvPr/>
            </p14:nvContentPartPr>
            <p14:xfrm>
              <a:off x="11652059" y="2226571"/>
              <a:ext cx="11880" cy="120960"/>
            </p14:xfrm>
          </p:contentPart>
        </mc:Choice>
        <mc:Fallback xmlns="">
          <p:pic>
            <p:nvPicPr>
              <p:cNvPr id="222" name="Freihand 221">
                <a:extLst>
                  <a:ext uri="{FF2B5EF4-FFF2-40B4-BE49-F238E27FC236}">
                    <a16:creationId xmlns:a16="http://schemas.microsoft.com/office/drawing/2014/main" id="{2FB91E96-DD7C-440E-B9FF-E4B9CF04D703}"/>
                  </a:ext>
                </a:extLst>
              </p:cNvPr>
              <p:cNvPicPr/>
              <p:nvPr/>
            </p:nvPicPr>
            <p:blipFill>
              <a:blip r:embed="rId334"/>
              <a:stretch>
                <a:fillRect/>
              </a:stretch>
            </p:blipFill>
            <p:spPr>
              <a:xfrm>
                <a:off x="11647739" y="2222251"/>
                <a:ext cx="20520" cy="129600"/>
              </a:xfrm>
              <a:prstGeom prst="rect">
                <a:avLst/>
              </a:prstGeom>
            </p:spPr>
          </p:pic>
        </mc:Fallback>
      </mc:AlternateContent>
      <p:grpSp>
        <p:nvGrpSpPr>
          <p:cNvPr id="226" name="Gruppieren 225">
            <a:extLst>
              <a:ext uri="{FF2B5EF4-FFF2-40B4-BE49-F238E27FC236}">
                <a16:creationId xmlns:a16="http://schemas.microsoft.com/office/drawing/2014/main" id="{58BCB413-64CF-4F74-8AB4-08D44BA88FF7}"/>
              </a:ext>
            </a:extLst>
          </p:cNvPr>
          <p:cNvGrpSpPr/>
          <p:nvPr/>
        </p:nvGrpSpPr>
        <p:grpSpPr>
          <a:xfrm>
            <a:off x="11587259" y="2423131"/>
            <a:ext cx="177480" cy="145800"/>
            <a:chOff x="11587259" y="2423131"/>
            <a:chExt cx="177480" cy="145800"/>
          </a:xfrm>
        </p:grpSpPr>
        <mc:AlternateContent xmlns:mc="http://schemas.openxmlformats.org/markup-compatibility/2006" xmlns:p14="http://schemas.microsoft.com/office/powerpoint/2010/main">
          <mc:Choice Requires="p14">
            <p:contentPart p14:bwMode="auto" r:id="rId335">
              <p14:nvContentPartPr>
                <p14:cNvPr id="223" name="Freihand 222">
                  <a:extLst>
                    <a:ext uri="{FF2B5EF4-FFF2-40B4-BE49-F238E27FC236}">
                      <a16:creationId xmlns:a16="http://schemas.microsoft.com/office/drawing/2014/main" id="{39463D51-1455-4945-B151-ABE58E19B240}"/>
                    </a:ext>
                  </a:extLst>
                </p14:cNvPr>
                <p14:cNvContentPartPr/>
                <p14:nvPr/>
              </p14:nvContentPartPr>
              <p14:xfrm>
                <a:off x="11587259" y="2437891"/>
                <a:ext cx="69120" cy="33120"/>
              </p14:xfrm>
            </p:contentPart>
          </mc:Choice>
          <mc:Fallback xmlns="">
            <p:pic>
              <p:nvPicPr>
                <p:cNvPr id="223" name="Freihand 222">
                  <a:extLst>
                    <a:ext uri="{FF2B5EF4-FFF2-40B4-BE49-F238E27FC236}">
                      <a16:creationId xmlns:a16="http://schemas.microsoft.com/office/drawing/2014/main" id="{39463D51-1455-4945-B151-ABE58E19B240}"/>
                    </a:ext>
                  </a:extLst>
                </p:cNvPr>
                <p:cNvPicPr/>
                <p:nvPr/>
              </p:nvPicPr>
              <p:blipFill>
                <a:blip r:embed="rId336"/>
                <a:stretch>
                  <a:fillRect/>
                </a:stretch>
              </p:blipFill>
              <p:spPr>
                <a:xfrm>
                  <a:off x="11582939" y="2433571"/>
                  <a:ext cx="77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4" name="Freihand 223">
                  <a:extLst>
                    <a:ext uri="{FF2B5EF4-FFF2-40B4-BE49-F238E27FC236}">
                      <a16:creationId xmlns:a16="http://schemas.microsoft.com/office/drawing/2014/main" id="{1E53EE29-D73B-4A1E-B224-CD19B98AEC42}"/>
                    </a:ext>
                  </a:extLst>
                </p14:cNvPr>
                <p14:cNvContentPartPr/>
                <p14:nvPr/>
              </p14:nvContentPartPr>
              <p14:xfrm>
                <a:off x="11625059" y="2423131"/>
                <a:ext cx="53640" cy="99000"/>
              </p14:xfrm>
            </p:contentPart>
          </mc:Choice>
          <mc:Fallback xmlns="">
            <p:pic>
              <p:nvPicPr>
                <p:cNvPr id="224" name="Freihand 223">
                  <a:extLst>
                    <a:ext uri="{FF2B5EF4-FFF2-40B4-BE49-F238E27FC236}">
                      <a16:creationId xmlns:a16="http://schemas.microsoft.com/office/drawing/2014/main" id="{1E53EE29-D73B-4A1E-B224-CD19B98AEC42}"/>
                    </a:ext>
                  </a:extLst>
                </p:cNvPr>
                <p:cNvPicPr/>
                <p:nvPr/>
              </p:nvPicPr>
              <p:blipFill>
                <a:blip r:embed="rId338"/>
                <a:stretch>
                  <a:fillRect/>
                </a:stretch>
              </p:blipFill>
              <p:spPr>
                <a:xfrm>
                  <a:off x="11620739" y="2418811"/>
                  <a:ext cx="62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5" name="Freihand 224">
                  <a:extLst>
                    <a:ext uri="{FF2B5EF4-FFF2-40B4-BE49-F238E27FC236}">
                      <a16:creationId xmlns:a16="http://schemas.microsoft.com/office/drawing/2014/main" id="{95D07693-166B-44AF-A1DD-9538E69AC667}"/>
                    </a:ext>
                  </a:extLst>
                </p14:cNvPr>
                <p14:cNvContentPartPr/>
                <p14:nvPr/>
              </p14:nvContentPartPr>
              <p14:xfrm>
                <a:off x="11645579" y="2490451"/>
                <a:ext cx="119160" cy="78480"/>
              </p14:xfrm>
            </p:contentPart>
          </mc:Choice>
          <mc:Fallback xmlns="">
            <p:pic>
              <p:nvPicPr>
                <p:cNvPr id="225" name="Freihand 224">
                  <a:extLst>
                    <a:ext uri="{FF2B5EF4-FFF2-40B4-BE49-F238E27FC236}">
                      <a16:creationId xmlns:a16="http://schemas.microsoft.com/office/drawing/2014/main" id="{95D07693-166B-44AF-A1DD-9538E69AC667}"/>
                    </a:ext>
                  </a:extLst>
                </p:cNvPr>
                <p:cNvPicPr/>
                <p:nvPr/>
              </p:nvPicPr>
              <p:blipFill>
                <a:blip r:embed="rId340"/>
                <a:stretch>
                  <a:fillRect/>
                </a:stretch>
              </p:blipFill>
              <p:spPr>
                <a:xfrm>
                  <a:off x="11641259" y="2486131"/>
                  <a:ext cx="127800" cy="8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1">
            <p14:nvContentPartPr>
              <p14:cNvPr id="231" name="Freihand 230">
                <a:extLst>
                  <a:ext uri="{FF2B5EF4-FFF2-40B4-BE49-F238E27FC236}">
                    <a16:creationId xmlns:a16="http://schemas.microsoft.com/office/drawing/2014/main" id="{66A73E02-9BD1-4441-85E0-6218D07A2C86}"/>
                  </a:ext>
                </a:extLst>
              </p14:cNvPr>
              <p14:cNvContentPartPr/>
              <p14:nvPr/>
            </p14:nvContentPartPr>
            <p14:xfrm>
              <a:off x="10020539" y="1865491"/>
              <a:ext cx="47520" cy="40320"/>
            </p14:xfrm>
          </p:contentPart>
        </mc:Choice>
        <mc:Fallback xmlns="">
          <p:pic>
            <p:nvPicPr>
              <p:cNvPr id="231" name="Freihand 230">
                <a:extLst>
                  <a:ext uri="{FF2B5EF4-FFF2-40B4-BE49-F238E27FC236}">
                    <a16:creationId xmlns:a16="http://schemas.microsoft.com/office/drawing/2014/main" id="{66A73E02-9BD1-4441-85E0-6218D07A2C86}"/>
                  </a:ext>
                </a:extLst>
              </p:cNvPr>
              <p:cNvPicPr/>
              <p:nvPr/>
            </p:nvPicPr>
            <p:blipFill>
              <a:blip r:embed="rId342"/>
              <a:stretch>
                <a:fillRect/>
              </a:stretch>
            </p:blipFill>
            <p:spPr>
              <a:xfrm>
                <a:off x="10016219" y="1861171"/>
                <a:ext cx="56160" cy="48960"/>
              </a:xfrm>
              <a:prstGeom prst="rect">
                <a:avLst/>
              </a:prstGeom>
            </p:spPr>
          </p:pic>
        </mc:Fallback>
      </mc:AlternateContent>
      <p:grpSp>
        <p:nvGrpSpPr>
          <p:cNvPr id="270" name="Gruppieren 269">
            <a:extLst>
              <a:ext uri="{FF2B5EF4-FFF2-40B4-BE49-F238E27FC236}">
                <a16:creationId xmlns:a16="http://schemas.microsoft.com/office/drawing/2014/main" id="{8BFF907C-4314-4C42-9EBE-B5759655368B}"/>
              </a:ext>
            </a:extLst>
          </p:cNvPr>
          <p:cNvGrpSpPr/>
          <p:nvPr/>
        </p:nvGrpSpPr>
        <p:grpSpPr>
          <a:xfrm>
            <a:off x="9217739" y="1391731"/>
            <a:ext cx="1752840" cy="688320"/>
            <a:chOff x="9217739" y="1391731"/>
            <a:chExt cx="1752840" cy="688320"/>
          </a:xfrm>
        </p:grpSpPr>
        <mc:AlternateContent xmlns:mc="http://schemas.openxmlformats.org/markup-compatibility/2006" xmlns:p14="http://schemas.microsoft.com/office/powerpoint/2010/main">
          <mc:Choice Requires="p14">
            <p:contentPart p14:bwMode="auto" r:id="rId343">
              <p14:nvContentPartPr>
                <p14:cNvPr id="247" name="Freihand 246">
                  <a:extLst>
                    <a:ext uri="{FF2B5EF4-FFF2-40B4-BE49-F238E27FC236}">
                      <a16:creationId xmlns:a16="http://schemas.microsoft.com/office/drawing/2014/main" id="{027869DD-A4FB-4C4E-8235-3761F9F50C42}"/>
                    </a:ext>
                  </a:extLst>
                </p14:cNvPr>
                <p14:cNvContentPartPr/>
                <p14:nvPr/>
              </p14:nvContentPartPr>
              <p14:xfrm>
                <a:off x="9217739" y="2006611"/>
                <a:ext cx="319680" cy="41760"/>
              </p14:xfrm>
            </p:contentPart>
          </mc:Choice>
          <mc:Fallback xmlns="">
            <p:pic>
              <p:nvPicPr>
                <p:cNvPr id="247" name="Freihand 246">
                  <a:extLst>
                    <a:ext uri="{FF2B5EF4-FFF2-40B4-BE49-F238E27FC236}">
                      <a16:creationId xmlns:a16="http://schemas.microsoft.com/office/drawing/2014/main" id="{027869DD-A4FB-4C4E-8235-3761F9F50C42}"/>
                    </a:ext>
                  </a:extLst>
                </p:cNvPr>
                <p:cNvPicPr/>
                <p:nvPr/>
              </p:nvPicPr>
              <p:blipFill>
                <a:blip r:embed="rId344"/>
                <a:stretch>
                  <a:fillRect/>
                </a:stretch>
              </p:blipFill>
              <p:spPr>
                <a:xfrm>
                  <a:off x="9213419" y="2002291"/>
                  <a:ext cx="328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8" name="Freihand 227">
                  <a:extLst>
                    <a:ext uri="{FF2B5EF4-FFF2-40B4-BE49-F238E27FC236}">
                      <a16:creationId xmlns:a16="http://schemas.microsoft.com/office/drawing/2014/main" id="{B8AF9755-4959-44C1-9873-1E191789B805}"/>
                    </a:ext>
                  </a:extLst>
                </p14:cNvPr>
                <p14:cNvContentPartPr/>
                <p14:nvPr/>
              </p14:nvContentPartPr>
              <p14:xfrm>
                <a:off x="10416539" y="2033971"/>
                <a:ext cx="93240" cy="21240"/>
              </p14:xfrm>
            </p:contentPart>
          </mc:Choice>
          <mc:Fallback xmlns="">
            <p:pic>
              <p:nvPicPr>
                <p:cNvPr id="228" name="Freihand 227">
                  <a:extLst>
                    <a:ext uri="{FF2B5EF4-FFF2-40B4-BE49-F238E27FC236}">
                      <a16:creationId xmlns:a16="http://schemas.microsoft.com/office/drawing/2014/main" id="{B8AF9755-4959-44C1-9873-1E191789B805}"/>
                    </a:ext>
                  </a:extLst>
                </p:cNvPr>
                <p:cNvPicPr/>
                <p:nvPr/>
              </p:nvPicPr>
              <p:blipFill>
                <a:blip r:embed="rId346"/>
                <a:stretch>
                  <a:fillRect/>
                </a:stretch>
              </p:blipFill>
              <p:spPr>
                <a:xfrm>
                  <a:off x="10412219" y="2029651"/>
                  <a:ext cx="101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9" name="Freihand 228">
                  <a:extLst>
                    <a:ext uri="{FF2B5EF4-FFF2-40B4-BE49-F238E27FC236}">
                      <a16:creationId xmlns:a16="http://schemas.microsoft.com/office/drawing/2014/main" id="{B3011B62-D4F3-4403-AAC3-0678AF9AE072}"/>
                    </a:ext>
                  </a:extLst>
                </p14:cNvPr>
                <p14:cNvContentPartPr/>
                <p14:nvPr/>
              </p14:nvContentPartPr>
              <p14:xfrm>
                <a:off x="10620659" y="2058811"/>
                <a:ext cx="122400" cy="21240"/>
              </p14:xfrm>
            </p:contentPart>
          </mc:Choice>
          <mc:Fallback xmlns="">
            <p:pic>
              <p:nvPicPr>
                <p:cNvPr id="229" name="Freihand 228">
                  <a:extLst>
                    <a:ext uri="{FF2B5EF4-FFF2-40B4-BE49-F238E27FC236}">
                      <a16:creationId xmlns:a16="http://schemas.microsoft.com/office/drawing/2014/main" id="{B3011B62-D4F3-4403-AAC3-0678AF9AE072}"/>
                    </a:ext>
                  </a:extLst>
                </p:cNvPr>
                <p:cNvPicPr/>
                <p:nvPr/>
              </p:nvPicPr>
              <p:blipFill>
                <a:blip r:embed="rId348"/>
                <a:stretch>
                  <a:fillRect/>
                </a:stretch>
              </p:blipFill>
              <p:spPr>
                <a:xfrm>
                  <a:off x="10616339" y="2054491"/>
                  <a:ext cx="131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5" name="Freihand 234">
                  <a:extLst>
                    <a:ext uri="{FF2B5EF4-FFF2-40B4-BE49-F238E27FC236}">
                      <a16:creationId xmlns:a16="http://schemas.microsoft.com/office/drawing/2014/main" id="{B4117DF2-2CF7-4E7A-AE69-BFEE0B4CBF12}"/>
                    </a:ext>
                  </a:extLst>
                </p14:cNvPr>
                <p14:cNvContentPartPr/>
                <p14:nvPr/>
              </p14:nvContentPartPr>
              <p14:xfrm>
                <a:off x="10404659" y="1652731"/>
                <a:ext cx="87120" cy="70560"/>
              </p14:xfrm>
            </p:contentPart>
          </mc:Choice>
          <mc:Fallback xmlns="">
            <p:pic>
              <p:nvPicPr>
                <p:cNvPr id="235" name="Freihand 234">
                  <a:extLst>
                    <a:ext uri="{FF2B5EF4-FFF2-40B4-BE49-F238E27FC236}">
                      <a16:creationId xmlns:a16="http://schemas.microsoft.com/office/drawing/2014/main" id="{B4117DF2-2CF7-4E7A-AE69-BFEE0B4CBF12}"/>
                    </a:ext>
                  </a:extLst>
                </p:cNvPr>
                <p:cNvPicPr/>
                <p:nvPr/>
              </p:nvPicPr>
              <p:blipFill>
                <a:blip r:embed="rId350"/>
                <a:stretch>
                  <a:fillRect/>
                </a:stretch>
              </p:blipFill>
              <p:spPr>
                <a:xfrm>
                  <a:off x="10400339" y="1648411"/>
                  <a:ext cx="95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6" name="Freihand 235">
                  <a:extLst>
                    <a:ext uri="{FF2B5EF4-FFF2-40B4-BE49-F238E27FC236}">
                      <a16:creationId xmlns:a16="http://schemas.microsoft.com/office/drawing/2014/main" id="{147FFC6C-A9BF-4BBE-A79A-5D02CEB4FA62}"/>
                    </a:ext>
                  </a:extLst>
                </p14:cNvPr>
                <p14:cNvContentPartPr/>
                <p14:nvPr/>
              </p14:nvContentPartPr>
              <p14:xfrm>
                <a:off x="10475939" y="1589371"/>
                <a:ext cx="6840" cy="69120"/>
              </p14:xfrm>
            </p:contentPart>
          </mc:Choice>
          <mc:Fallback xmlns="">
            <p:pic>
              <p:nvPicPr>
                <p:cNvPr id="236" name="Freihand 235">
                  <a:extLst>
                    <a:ext uri="{FF2B5EF4-FFF2-40B4-BE49-F238E27FC236}">
                      <a16:creationId xmlns:a16="http://schemas.microsoft.com/office/drawing/2014/main" id="{147FFC6C-A9BF-4BBE-A79A-5D02CEB4FA62}"/>
                    </a:ext>
                  </a:extLst>
                </p:cNvPr>
                <p:cNvPicPr/>
                <p:nvPr/>
              </p:nvPicPr>
              <p:blipFill>
                <a:blip r:embed="rId352"/>
                <a:stretch>
                  <a:fillRect/>
                </a:stretch>
              </p:blipFill>
              <p:spPr>
                <a:xfrm>
                  <a:off x="10471619" y="1585051"/>
                  <a:ext cx="15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7" name="Freihand 236">
                  <a:extLst>
                    <a:ext uri="{FF2B5EF4-FFF2-40B4-BE49-F238E27FC236}">
                      <a16:creationId xmlns:a16="http://schemas.microsoft.com/office/drawing/2014/main" id="{06194880-CDC4-47C1-B95B-46307F54F2FD}"/>
                    </a:ext>
                  </a:extLst>
                </p14:cNvPr>
                <p14:cNvContentPartPr/>
                <p14:nvPr/>
              </p14:nvContentPartPr>
              <p14:xfrm>
                <a:off x="10439579" y="1556611"/>
                <a:ext cx="102240" cy="78480"/>
              </p14:xfrm>
            </p:contentPart>
          </mc:Choice>
          <mc:Fallback xmlns="">
            <p:pic>
              <p:nvPicPr>
                <p:cNvPr id="237" name="Freihand 236">
                  <a:extLst>
                    <a:ext uri="{FF2B5EF4-FFF2-40B4-BE49-F238E27FC236}">
                      <a16:creationId xmlns:a16="http://schemas.microsoft.com/office/drawing/2014/main" id="{06194880-CDC4-47C1-B95B-46307F54F2FD}"/>
                    </a:ext>
                  </a:extLst>
                </p:cNvPr>
                <p:cNvPicPr/>
                <p:nvPr/>
              </p:nvPicPr>
              <p:blipFill>
                <a:blip r:embed="rId354"/>
                <a:stretch>
                  <a:fillRect/>
                </a:stretch>
              </p:blipFill>
              <p:spPr>
                <a:xfrm>
                  <a:off x="10435259" y="1552291"/>
                  <a:ext cx="110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8" name="Freihand 237">
                  <a:extLst>
                    <a:ext uri="{FF2B5EF4-FFF2-40B4-BE49-F238E27FC236}">
                      <a16:creationId xmlns:a16="http://schemas.microsoft.com/office/drawing/2014/main" id="{99C70318-5052-4D1C-A4A4-6A93F7FCE3E6}"/>
                    </a:ext>
                  </a:extLst>
                </p14:cNvPr>
                <p14:cNvContentPartPr/>
                <p14:nvPr/>
              </p14:nvContentPartPr>
              <p14:xfrm>
                <a:off x="10523819" y="1561651"/>
                <a:ext cx="67680" cy="127800"/>
              </p14:xfrm>
            </p:contentPart>
          </mc:Choice>
          <mc:Fallback xmlns="">
            <p:pic>
              <p:nvPicPr>
                <p:cNvPr id="238" name="Freihand 237">
                  <a:extLst>
                    <a:ext uri="{FF2B5EF4-FFF2-40B4-BE49-F238E27FC236}">
                      <a16:creationId xmlns:a16="http://schemas.microsoft.com/office/drawing/2014/main" id="{99C70318-5052-4D1C-A4A4-6A93F7FCE3E6}"/>
                    </a:ext>
                  </a:extLst>
                </p:cNvPr>
                <p:cNvPicPr/>
                <p:nvPr/>
              </p:nvPicPr>
              <p:blipFill>
                <a:blip r:embed="rId356"/>
                <a:stretch>
                  <a:fillRect/>
                </a:stretch>
              </p:blipFill>
              <p:spPr>
                <a:xfrm>
                  <a:off x="10519499" y="1557331"/>
                  <a:ext cx="76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9" name="Freihand 238">
                  <a:extLst>
                    <a:ext uri="{FF2B5EF4-FFF2-40B4-BE49-F238E27FC236}">
                      <a16:creationId xmlns:a16="http://schemas.microsoft.com/office/drawing/2014/main" id="{5933B8BF-074F-4B1A-BD8D-BF374E7DE91E}"/>
                    </a:ext>
                  </a:extLst>
                </p14:cNvPr>
                <p14:cNvContentPartPr/>
                <p14:nvPr/>
              </p14:nvContentPartPr>
              <p14:xfrm>
                <a:off x="10613099" y="1629331"/>
                <a:ext cx="66240" cy="78120"/>
              </p14:xfrm>
            </p:contentPart>
          </mc:Choice>
          <mc:Fallback xmlns="">
            <p:pic>
              <p:nvPicPr>
                <p:cNvPr id="239" name="Freihand 238">
                  <a:extLst>
                    <a:ext uri="{FF2B5EF4-FFF2-40B4-BE49-F238E27FC236}">
                      <a16:creationId xmlns:a16="http://schemas.microsoft.com/office/drawing/2014/main" id="{5933B8BF-074F-4B1A-BD8D-BF374E7DE91E}"/>
                    </a:ext>
                  </a:extLst>
                </p:cNvPr>
                <p:cNvPicPr/>
                <p:nvPr/>
              </p:nvPicPr>
              <p:blipFill>
                <a:blip r:embed="rId358"/>
                <a:stretch>
                  <a:fillRect/>
                </a:stretch>
              </p:blipFill>
              <p:spPr>
                <a:xfrm>
                  <a:off x="10608779" y="1625011"/>
                  <a:ext cx="74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1" name="Freihand 240">
                  <a:extLst>
                    <a:ext uri="{FF2B5EF4-FFF2-40B4-BE49-F238E27FC236}">
                      <a16:creationId xmlns:a16="http://schemas.microsoft.com/office/drawing/2014/main" id="{988BD889-A8BB-49C7-8190-24700AAAC228}"/>
                    </a:ext>
                  </a:extLst>
                </p14:cNvPr>
                <p14:cNvContentPartPr/>
                <p14:nvPr/>
              </p14:nvContentPartPr>
              <p14:xfrm>
                <a:off x="10663859" y="1672891"/>
                <a:ext cx="73800" cy="44640"/>
              </p14:xfrm>
            </p:contentPart>
          </mc:Choice>
          <mc:Fallback xmlns="">
            <p:pic>
              <p:nvPicPr>
                <p:cNvPr id="241" name="Freihand 240">
                  <a:extLst>
                    <a:ext uri="{FF2B5EF4-FFF2-40B4-BE49-F238E27FC236}">
                      <a16:creationId xmlns:a16="http://schemas.microsoft.com/office/drawing/2014/main" id="{988BD889-A8BB-49C7-8190-24700AAAC228}"/>
                    </a:ext>
                  </a:extLst>
                </p:cNvPr>
                <p:cNvPicPr/>
                <p:nvPr/>
              </p:nvPicPr>
              <p:blipFill>
                <a:blip r:embed="rId360"/>
                <a:stretch>
                  <a:fillRect/>
                </a:stretch>
              </p:blipFill>
              <p:spPr>
                <a:xfrm>
                  <a:off x="10659539" y="1668571"/>
                  <a:ext cx="82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2" name="Freihand 241">
                  <a:extLst>
                    <a:ext uri="{FF2B5EF4-FFF2-40B4-BE49-F238E27FC236}">
                      <a16:creationId xmlns:a16="http://schemas.microsoft.com/office/drawing/2014/main" id="{055A3D28-F894-4B4C-8690-67E8133C6A84}"/>
                    </a:ext>
                  </a:extLst>
                </p14:cNvPr>
                <p14:cNvContentPartPr/>
                <p14:nvPr/>
              </p14:nvContentPartPr>
              <p14:xfrm>
                <a:off x="10737299" y="1584331"/>
                <a:ext cx="43200" cy="157320"/>
              </p14:xfrm>
            </p:contentPart>
          </mc:Choice>
          <mc:Fallback xmlns="">
            <p:pic>
              <p:nvPicPr>
                <p:cNvPr id="242" name="Freihand 241">
                  <a:extLst>
                    <a:ext uri="{FF2B5EF4-FFF2-40B4-BE49-F238E27FC236}">
                      <a16:creationId xmlns:a16="http://schemas.microsoft.com/office/drawing/2014/main" id="{055A3D28-F894-4B4C-8690-67E8133C6A84}"/>
                    </a:ext>
                  </a:extLst>
                </p:cNvPr>
                <p:cNvPicPr/>
                <p:nvPr/>
              </p:nvPicPr>
              <p:blipFill>
                <a:blip r:embed="rId362"/>
                <a:stretch>
                  <a:fillRect/>
                </a:stretch>
              </p:blipFill>
              <p:spPr>
                <a:xfrm>
                  <a:off x="10732979" y="1580011"/>
                  <a:ext cx="51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2" name="Freihand 231">
                  <a:extLst>
                    <a:ext uri="{FF2B5EF4-FFF2-40B4-BE49-F238E27FC236}">
                      <a16:creationId xmlns:a16="http://schemas.microsoft.com/office/drawing/2014/main" id="{B1D3CDCC-43E0-4844-BBDD-218E1F97AB1F}"/>
                    </a:ext>
                  </a:extLst>
                </p14:cNvPr>
                <p14:cNvContentPartPr/>
                <p14:nvPr/>
              </p14:nvContentPartPr>
              <p14:xfrm>
                <a:off x="10039979" y="1860811"/>
                <a:ext cx="133200" cy="18000"/>
              </p14:xfrm>
            </p:contentPart>
          </mc:Choice>
          <mc:Fallback xmlns="">
            <p:pic>
              <p:nvPicPr>
                <p:cNvPr id="232" name="Freihand 231">
                  <a:extLst>
                    <a:ext uri="{FF2B5EF4-FFF2-40B4-BE49-F238E27FC236}">
                      <a16:creationId xmlns:a16="http://schemas.microsoft.com/office/drawing/2014/main" id="{B1D3CDCC-43E0-4844-BBDD-218E1F97AB1F}"/>
                    </a:ext>
                  </a:extLst>
                </p:cNvPr>
                <p:cNvPicPr/>
                <p:nvPr/>
              </p:nvPicPr>
              <p:blipFill>
                <a:blip r:embed="rId364"/>
                <a:stretch>
                  <a:fillRect/>
                </a:stretch>
              </p:blipFill>
              <p:spPr>
                <a:xfrm>
                  <a:off x="10035659" y="1856491"/>
                  <a:ext cx="141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3" name="Freihand 232">
                  <a:extLst>
                    <a:ext uri="{FF2B5EF4-FFF2-40B4-BE49-F238E27FC236}">
                      <a16:creationId xmlns:a16="http://schemas.microsoft.com/office/drawing/2014/main" id="{9F0FEFD6-3622-4980-8687-8620C945365B}"/>
                    </a:ext>
                  </a:extLst>
                </p14:cNvPr>
                <p14:cNvContentPartPr/>
                <p14:nvPr/>
              </p14:nvContentPartPr>
              <p14:xfrm>
                <a:off x="10051499" y="1861891"/>
                <a:ext cx="96120" cy="15480"/>
              </p14:xfrm>
            </p:contentPart>
          </mc:Choice>
          <mc:Fallback xmlns="">
            <p:pic>
              <p:nvPicPr>
                <p:cNvPr id="233" name="Freihand 232">
                  <a:extLst>
                    <a:ext uri="{FF2B5EF4-FFF2-40B4-BE49-F238E27FC236}">
                      <a16:creationId xmlns:a16="http://schemas.microsoft.com/office/drawing/2014/main" id="{9F0FEFD6-3622-4980-8687-8620C945365B}"/>
                    </a:ext>
                  </a:extLst>
                </p:cNvPr>
                <p:cNvPicPr/>
                <p:nvPr/>
              </p:nvPicPr>
              <p:blipFill>
                <a:blip r:embed="rId366"/>
                <a:stretch>
                  <a:fillRect/>
                </a:stretch>
              </p:blipFill>
              <p:spPr>
                <a:xfrm>
                  <a:off x="10047179" y="1857571"/>
                  <a:ext cx="104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4" name="Freihand 243">
                  <a:extLst>
                    <a:ext uri="{FF2B5EF4-FFF2-40B4-BE49-F238E27FC236}">
                      <a16:creationId xmlns:a16="http://schemas.microsoft.com/office/drawing/2014/main" id="{B5753BB0-A03E-48B6-B2FB-15EB3EA24CEA}"/>
                    </a:ext>
                  </a:extLst>
                </p14:cNvPr>
                <p14:cNvContentPartPr/>
                <p14:nvPr/>
              </p14:nvContentPartPr>
              <p14:xfrm>
                <a:off x="10191899" y="1884571"/>
                <a:ext cx="360" cy="360"/>
              </p14:xfrm>
            </p:contentPart>
          </mc:Choice>
          <mc:Fallback xmlns="">
            <p:pic>
              <p:nvPicPr>
                <p:cNvPr id="244" name="Freihand 243">
                  <a:extLst>
                    <a:ext uri="{FF2B5EF4-FFF2-40B4-BE49-F238E27FC236}">
                      <a16:creationId xmlns:a16="http://schemas.microsoft.com/office/drawing/2014/main" id="{B5753BB0-A03E-48B6-B2FB-15EB3EA24CEA}"/>
                    </a:ext>
                  </a:extLst>
                </p:cNvPr>
                <p:cNvPicPr/>
                <p:nvPr/>
              </p:nvPicPr>
              <p:blipFill>
                <a:blip r:embed="rId368"/>
                <a:stretch>
                  <a:fillRect/>
                </a:stretch>
              </p:blipFill>
              <p:spPr>
                <a:xfrm>
                  <a:off x="10187579" y="18802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5" name="Freihand 244">
                  <a:extLst>
                    <a:ext uri="{FF2B5EF4-FFF2-40B4-BE49-F238E27FC236}">
                      <a16:creationId xmlns:a16="http://schemas.microsoft.com/office/drawing/2014/main" id="{AF8CADB6-038F-4285-91E1-E8EDA2D8FC7F}"/>
                    </a:ext>
                  </a:extLst>
                </p14:cNvPr>
                <p14:cNvContentPartPr/>
                <p14:nvPr/>
              </p14:nvContentPartPr>
              <p14:xfrm>
                <a:off x="10176779" y="1873771"/>
                <a:ext cx="36000" cy="71280"/>
              </p14:xfrm>
            </p:contentPart>
          </mc:Choice>
          <mc:Fallback xmlns="">
            <p:pic>
              <p:nvPicPr>
                <p:cNvPr id="245" name="Freihand 244">
                  <a:extLst>
                    <a:ext uri="{FF2B5EF4-FFF2-40B4-BE49-F238E27FC236}">
                      <a16:creationId xmlns:a16="http://schemas.microsoft.com/office/drawing/2014/main" id="{AF8CADB6-038F-4285-91E1-E8EDA2D8FC7F}"/>
                    </a:ext>
                  </a:extLst>
                </p:cNvPr>
                <p:cNvPicPr/>
                <p:nvPr/>
              </p:nvPicPr>
              <p:blipFill>
                <a:blip r:embed="rId370"/>
                <a:stretch>
                  <a:fillRect/>
                </a:stretch>
              </p:blipFill>
              <p:spPr>
                <a:xfrm>
                  <a:off x="10172459" y="1869451"/>
                  <a:ext cx="44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8" name="Freihand 247">
                  <a:extLst>
                    <a:ext uri="{FF2B5EF4-FFF2-40B4-BE49-F238E27FC236}">
                      <a16:creationId xmlns:a16="http://schemas.microsoft.com/office/drawing/2014/main" id="{5BD380C8-2408-4672-9747-FDDFC4129791}"/>
                    </a:ext>
                  </a:extLst>
                </p14:cNvPr>
                <p14:cNvContentPartPr/>
                <p14:nvPr/>
              </p14:nvContentPartPr>
              <p14:xfrm>
                <a:off x="9839099" y="1650211"/>
                <a:ext cx="45000" cy="25920"/>
              </p14:xfrm>
            </p:contentPart>
          </mc:Choice>
          <mc:Fallback xmlns="">
            <p:pic>
              <p:nvPicPr>
                <p:cNvPr id="248" name="Freihand 247">
                  <a:extLst>
                    <a:ext uri="{FF2B5EF4-FFF2-40B4-BE49-F238E27FC236}">
                      <a16:creationId xmlns:a16="http://schemas.microsoft.com/office/drawing/2014/main" id="{5BD380C8-2408-4672-9747-FDDFC4129791}"/>
                    </a:ext>
                  </a:extLst>
                </p:cNvPr>
                <p:cNvPicPr/>
                <p:nvPr/>
              </p:nvPicPr>
              <p:blipFill>
                <a:blip r:embed="rId372"/>
                <a:stretch>
                  <a:fillRect/>
                </a:stretch>
              </p:blipFill>
              <p:spPr>
                <a:xfrm>
                  <a:off x="9834779" y="1645891"/>
                  <a:ext cx="53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9" name="Freihand 248">
                  <a:extLst>
                    <a:ext uri="{FF2B5EF4-FFF2-40B4-BE49-F238E27FC236}">
                      <a16:creationId xmlns:a16="http://schemas.microsoft.com/office/drawing/2014/main" id="{4E44BCA7-5326-4FCE-9B0F-5168872DDCC3}"/>
                    </a:ext>
                  </a:extLst>
                </p14:cNvPr>
                <p14:cNvContentPartPr/>
                <p14:nvPr/>
              </p14:nvContentPartPr>
              <p14:xfrm>
                <a:off x="9728219" y="1479931"/>
                <a:ext cx="43920" cy="41040"/>
              </p14:xfrm>
            </p:contentPart>
          </mc:Choice>
          <mc:Fallback xmlns="">
            <p:pic>
              <p:nvPicPr>
                <p:cNvPr id="249" name="Freihand 248">
                  <a:extLst>
                    <a:ext uri="{FF2B5EF4-FFF2-40B4-BE49-F238E27FC236}">
                      <a16:creationId xmlns:a16="http://schemas.microsoft.com/office/drawing/2014/main" id="{4E44BCA7-5326-4FCE-9B0F-5168872DDCC3}"/>
                    </a:ext>
                  </a:extLst>
                </p:cNvPr>
                <p:cNvPicPr/>
                <p:nvPr/>
              </p:nvPicPr>
              <p:blipFill>
                <a:blip r:embed="rId374"/>
                <a:stretch>
                  <a:fillRect/>
                </a:stretch>
              </p:blipFill>
              <p:spPr>
                <a:xfrm>
                  <a:off x="9723899" y="1475611"/>
                  <a:ext cx="52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0" name="Freihand 249">
                  <a:extLst>
                    <a:ext uri="{FF2B5EF4-FFF2-40B4-BE49-F238E27FC236}">
                      <a16:creationId xmlns:a16="http://schemas.microsoft.com/office/drawing/2014/main" id="{6649DBD6-AAB0-44E5-A0AC-37D99CB3021E}"/>
                    </a:ext>
                  </a:extLst>
                </p14:cNvPr>
                <p14:cNvContentPartPr/>
                <p14:nvPr/>
              </p14:nvContentPartPr>
              <p14:xfrm>
                <a:off x="9751259" y="1479931"/>
                <a:ext cx="97200" cy="22680"/>
              </p14:xfrm>
            </p:contentPart>
          </mc:Choice>
          <mc:Fallback xmlns="">
            <p:pic>
              <p:nvPicPr>
                <p:cNvPr id="250" name="Freihand 249">
                  <a:extLst>
                    <a:ext uri="{FF2B5EF4-FFF2-40B4-BE49-F238E27FC236}">
                      <a16:creationId xmlns:a16="http://schemas.microsoft.com/office/drawing/2014/main" id="{6649DBD6-AAB0-44E5-A0AC-37D99CB3021E}"/>
                    </a:ext>
                  </a:extLst>
                </p:cNvPr>
                <p:cNvPicPr/>
                <p:nvPr/>
              </p:nvPicPr>
              <p:blipFill>
                <a:blip r:embed="rId376"/>
                <a:stretch>
                  <a:fillRect/>
                </a:stretch>
              </p:blipFill>
              <p:spPr>
                <a:xfrm>
                  <a:off x="9746939" y="1475611"/>
                  <a:ext cx="105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1" name="Freihand 250">
                  <a:extLst>
                    <a:ext uri="{FF2B5EF4-FFF2-40B4-BE49-F238E27FC236}">
                      <a16:creationId xmlns:a16="http://schemas.microsoft.com/office/drawing/2014/main" id="{42FE361A-4832-4D37-9845-54FCFD4B2A82}"/>
                    </a:ext>
                  </a:extLst>
                </p14:cNvPr>
                <p14:cNvContentPartPr/>
                <p14:nvPr/>
              </p14:nvContentPartPr>
              <p14:xfrm>
                <a:off x="9834059" y="1598371"/>
                <a:ext cx="69120" cy="32040"/>
              </p14:xfrm>
            </p:contentPart>
          </mc:Choice>
          <mc:Fallback xmlns="">
            <p:pic>
              <p:nvPicPr>
                <p:cNvPr id="251" name="Freihand 250">
                  <a:extLst>
                    <a:ext uri="{FF2B5EF4-FFF2-40B4-BE49-F238E27FC236}">
                      <a16:creationId xmlns:a16="http://schemas.microsoft.com/office/drawing/2014/main" id="{42FE361A-4832-4D37-9845-54FCFD4B2A82}"/>
                    </a:ext>
                  </a:extLst>
                </p:cNvPr>
                <p:cNvPicPr/>
                <p:nvPr/>
              </p:nvPicPr>
              <p:blipFill>
                <a:blip r:embed="rId378"/>
                <a:stretch>
                  <a:fillRect/>
                </a:stretch>
              </p:blipFill>
              <p:spPr>
                <a:xfrm>
                  <a:off x="9829739" y="1594051"/>
                  <a:ext cx="77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2" name="Freihand 251">
                  <a:extLst>
                    <a:ext uri="{FF2B5EF4-FFF2-40B4-BE49-F238E27FC236}">
                      <a16:creationId xmlns:a16="http://schemas.microsoft.com/office/drawing/2014/main" id="{88FE84DF-500C-424F-9794-24A87F751B64}"/>
                    </a:ext>
                  </a:extLst>
                </p14:cNvPr>
                <p14:cNvContentPartPr/>
                <p14:nvPr/>
              </p14:nvContentPartPr>
              <p14:xfrm>
                <a:off x="9780419" y="1391731"/>
                <a:ext cx="706320" cy="634320"/>
              </p14:xfrm>
            </p:contentPart>
          </mc:Choice>
          <mc:Fallback xmlns="">
            <p:pic>
              <p:nvPicPr>
                <p:cNvPr id="252" name="Freihand 251">
                  <a:extLst>
                    <a:ext uri="{FF2B5EF4-FFF2-40B4-BE49-F238E27FC236}">
                      <a16:creationId xmlns:a16="http://schemas.microsoft.com/office/drawing/2014/main" id="{88FE84DF-500C-424F-9794-24A87F751B64}"/>
                    </a:ext>
                  </a:extLst>
                </p:cNvPr>
                <p:cNvPicPr/>
                <p:nvPr/>
              </p:nvPicPr>
              <p:blipFill>
                <a:blip r:embed="rId380"/>
                <a:stretch>
                  <a:fillRect/>
                </a:stretch>
              </p:blipFill>
              <p:spPr>
                <a:xfrm>
                  <a:off x="9776099" y="1387411"/>
                  <a:ext cx="714960" cy="642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4" name="Freihand 253">
                  <a:extLst>
                    <a:ext uri="{FF2B5EF4-FFF2-40B4-BE49-F238E27FC236}">
                      <a16:creationId xmlns:a16="http://schemas.microsoft.com/office/drawing/2014/main" id="{78D413C3-5647-4D74-8C34-764C64460FF7}"/>
                    </a:ext>
                  </a:extLst>
                </p14:cNvPr>
                <p14:cNvContentPartPr/>
                <p14:nvPr/>
              </p14:nvContentPartPr>
              <p14:xfrm>
                <a:off x="10011539" y="1865851"/>
                <a:ext cx="65160" cy="17640"/>
              </p14:xfrm>
            </p:contentPart>
          </mc:Choice>
          <mc:Fallback xmlns="">
            <p:pic>
              <p:nvPicPr>
                <p:cNvPr id="254" name="Freihand 253">
                  <a:extLst>
                    <a:ext uri="{FF2B5EF4-FFF2-40B4-BE49-F238E27FC236}">
                      <a16:creationId xmlns:a16="http://schemas.microsoft.com/office/drawing/2014/main" id="{78D413C3-5647-4D74-8C34-764C64460FF7}"/>
                    </a:ext>
                  </a:extLst>
                </p:cNvPr>
                <p:cNvPicPr/>
                <p:nvPr/>
              </p:nvPicPr>
              <p:blipFill>
                <a:blip r:embed="rId382"/>
                <a:stretch>
                  <a:fillRect/>
                </a:stretch>
              </p:blipFill>
              <p:spPr>
                <a:xfrm>
                  <a:off x="10007219" y="1861531"/>
                  <a:ext cx="73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5" name="Freihand 254">
                  <a:extLst>
                    <a:ext uri="{FF2B5EF4-FFF2-40B4-BE49-F238E27FC236}">
                      <a16:creationId xmlns:a16="http://schemas.microsoft.com/office/drawing/2014/main" id="{A480B70B-55B3-4430-B90E-2E71EB320703}"/>
                    </a:ext>
                  </a:extLst>
                </p14:cNvPr>
                <p14:cNvContentPartPr/>
                <p14:nvPr/>
              </p14:nvContentPartPr>
              <p14:xfrm>
                <a:off x="9723539" y="1832731"/>
                <a:ext cx="357480" cy="53280"/>
              </p14:xfrm>
            </p:contentPart>
          </mc:Choice>
          <mc:Fallback xmlns="">
            <p:pic>
              <p:nvPicPr>
                <p:cNvPr id="255" name="Freihand 254">
                  <a:extLst>
                    <a:ext uri="{FF2B5EF4-FFF2-40B4-BE49-F238E27FC236}">
                      <a16:creationId xmlns:a16="http://schemas.microsoft.com/office/drawing/2014/main" id="{A480B70B-55B3-4430-B90E-2E71EB320703}"/>
                    </a:ext>
                  </a:extLst>
                </p:cNvPr>
                <p:cNvPicPr/>
                <p:nvPr/>
              </p:nvPicPr>
              <p:blipFill>
                <a:blip r:embed="rId384"/>
                <a:stretch>
                  <a:fillRect/>
                </a:stretch>
              </p:blipFill>
              <p:spPr>
                <a:xfrm>
                  <a:off x="9719219" y="1828411"/>
                  <a:ext cx="366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6" name="Freihand 255">
                  <a:extLst>
                    <a:ext uri="{FF2B5EF4-FFF2-40B4-BE49-F238E27FC236}">
                      <a16:creationId xmlns:a16="http://schemas.microsoft.com/office/drawing/2014/main" id="{23C20528-AE13-41FA-9F50-CC2DE80180AA}"/>
                    </a:ext>
                  </a:extLst>
                </p14:cNvPr>
                <p14:cNvContentPartPr/>
                <p14:nvPr/>
              </p14:nvContentPartPr>
              <p14:xfrm>
                <a:off x="9704819" y="1753531"/>
                <a:ext cx="314280" cy="30600"/>
              </p14:xfrm>
            </p:contentPart>
          </mc:Choice>
          <mc:Fallback xmlns="">
            <p:pic>
              <p:nvPicPr>
                <p:cNvPr id="256" name="Freihand 255">
                  <a:extLst>
                    <a:ext uri="{FF2B5EF4-FFF2-40B4-BE49-F238E27FC236}">
                      <a16:creationId xmlns:a16="http://schemas.microsoft.com/office/drawing/2014/main" id="{23C20528-AE13-41FA-9F50-CC2DE80180AA}"/>
                    </a:ext>
                  </a:extLst>
                </p:cNvPr>
                <p:cNvPicPr/>
                <p:nvPr/>
              </p:nvPicPr>
              <p:blipFill>
                <a:blip r:embed="rId386"/>
                <a:stretch>
                  <a:fillRect/>
                </a:stretch>
              </p:blipFill>
              <p:spPr>
                <a:xfrm>
                  <a:off x="9700499" y="1749211"/>
                  <a:ext cx="322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7" name="Freihand 256">
                  <a:extLst>
                    <a:ext uri="{FF2B5EF4-FFF2-40B4-BE49-F238E27FC236}">
                      <a16:creationId xmlns:a16="http://schemas.microsoft.com/office/drawing/2014/main" id="{9716653A-7E00-4EB8-B5D8-3F1070472104}"/>
                    </a:ext>
                  </a:extLst>
                </p14:cNvPr>
                <p14:cNvContentPartPr/>
                <p14:nvPr/>
              </p14:nvContentPartPr>
              <p14:xfrm>
                <a:off x="9551099" y="1744171"/>
                <a:ext cx="482040" cy="24840"/>
              </p14:xfrm>
            </p:contentPart>
          </mc:Choice>
          <mc:Fallback xmlns="">
            <p:pic>
              <p:nvPicPr>
                <p:cNvPr id="257" name="Freihand 256">
                  <a:extLst>
                    <a:ext uri="{FF2B5EF4-FFF2-40B4-BE49-F238E27FC236}">
                      <a16:creationId xmlns:a16="http://schemas.microsoft.com/office/drawing/2014/main" id="{9716653A-7E00-4EB8-B5D8-3F1070472104}"/>
                    </a:ext>
                  </a:extLst>
                </p:cNvPr>
                <p:cNvPicPr/>
                <p:nvPr/>
              </p:nvPicPr>
              <p:blipFill>
                <a:blip r:embed="rId388"/>
                <a:stretch>
                  <a:fillRect/>
                </a:stretch>
              </p:blipFill>
              <p:spPr>
                <a:xfrm>
                  <a:off x="9546779" y="1739851"/>
                  <a:ext cx="490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8" name="Freihand 257">
                  <a:extLst>
                    <a:ext uri="{FF2B5EF4-FFF2-40B4-BE49-F238E27FC236}">
                      <a16:creationId xmlns:a16="http://schemas.microsoft.com/office/drawing/2014/main" id="{CE3E4A64-4BC5-402E-B585-FB45A76EAF42}"/>
                    </a:ext>
                  </a:extLst>
                </p14:cNvPr>
                <p14:cNvContentPartPr/>
                <p14:nvPr/>
              </p14:nvContentPartPr>
              <p14:xfrm>
                <a:off x="9378659" y="1672171"/>
                <a:ext cx="56880" cy="52560"/>
              </p14:xfrm>
            </p:contentPart>
          </mc:Choice>
          <mc:Fallback xmlns="">
            <p:pic>
              <p:nvPicPr>
                <p:cNvPr id="258" name="Freihand 257">
                  <a:extLst>
                    <a:ext uri="{FF2B5EF4-FFF2-40B4-BE49-F238E27FC236}">
                      <a16:creationId xmlns:a16="http://schemas.microsoft.com/office/drawing/2014/main" id="{CE3E4A64-4BC5-402E-B585-FB45A76EAF42}"/>
                    </a:ext>
                  </a:extLst>
                </p:cNvPr>
                <p:cNvPicPr/>
                <p:nvPr/>
              </p:nvPicPr>
              <p:blipFill>
                <a:blip r:embed="rId390"/>
                <a:stretch>
                  <a:fillRect/>
                </a:stretch>
              </p:blipFill>
              <p:spPr>
                <a:xfrm>
                  <a:off x="9374339" y="1667851"/>
                  <a:ext cx="65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9" name="Freihand 258">
                  <a:extLst>
                    <a:ext uri="{FF2B5EF4-FFF2-40B4-BE49-F238E27FC236}">
                      <a16:creationId xmlns:a16="http://schemas.microsoft.com/office/drawing/2014/main" id="{23DE68D1-BA88-46B2-B993-90E2102EC3D2}"/>
                    </a:ext>
                  </a:extLst>
                </p14:cNvPr>
                <p14:cNvContentPartPr/>
                <p14:nvPr/>
              </p14:nvContentPartPr>
              <p14:xfrm>
                <a:off x="9401339" y="1632571"/>
                <a:ext cx="16560" cy="21240"/>
              </p14:xfrm>
            </p:contentPart>
          </mc:Choice>
          <mc:Fallback xmlns="">
            <p:pic>
              <p:nvPicPr>
                <p:cNvPr id="259" name="Freihand 258">
                  <a:extLst>
                    <a:ext uri="{FF2B5EF4-FFF2-40B4-BE49-F238E27FC236}">
                      <a16:creationId xmlns:a16="http://schemas.microsoft.com/office/drawing/2014/main" id="{23DE68D1-BA88-46B2-B993-90E2102EC3D2}"/>
                    </a:ext>
                  </a:extLst>
                </p:cNvPr>
                <p:cNvPicPr/>
                <p:nvPr/>
              </p:nvPicPr>
              <p:blipFill>
                <a:blip r:embed="rId392"/>
                <a:stretch>
                  <a:fillRect/>
                </a:stretch>
              </p:blipFill>
              <p:spPr>
                <a:xfrm>
                  <a:off x="9397019" y="1628251"/>
                  <a:ext cx="25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0" name="Freihand 259">
                  <a:extLst>
                    <a:ext uri="{FF2B5EF4-FFF2-40B4-BE49-F238E27FC236}">
                      <a16:creationId xmlns:a16="http://schemas.microsoft.com/office/drawing/2014/main" id="{16B715B2-D01E-42EE-A27C-BDF8E9E7A0A4}"/>
                    </a:ext>
                  </a:extLst>
                </p14:cNvPr>
                <p14:cNvContentPartPr/>
                <p14:nvPr/>
              </p14:nvContentPartPr>
              <p14:xfrm>
                <a:off x="9423299" y="1692691"/>
                <a:ext cx="120960" cy="66600"/>
              </p14:xfrm>
            </p:contentPart>
          </mc:Choice>
          <mc:Fallback xmlns="">
            <p:pic>
              <p:nvPicPr>
                <p:cNvPr id="260" name="Freihand 259">
                  <a:extLst>
                    <a:ext uri="{FF2B5EF4-FFF2-40B4-BE49-F238E27FC236}">
                      <a16:creationId xmlns:a16="http://schemas.microsoft.com/office/drawing/2014/main" id="{16B715B2-D01E-42EE-A27C-BDF8E9E7A0A4}"/>
                    </a:ext>
                  </a:extLst>
                </p:cNvPr>
                <p:cNvPicPr/>
                <p:nvPr/>
              </p:nvPicPr>
              <p:blipFill>
                <a:blip r:embed="rId394"/>
                <a:stretch>
                  <a:fillRect/>
                </a:stretch>
              </p:blipFill>
              <p:spPr>
                <a:xfrm>
                  <a:off x="9418979" y="1688371"/>
                  <a:ext cx="1296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2" name="Freihand 261">
                  <a:extLst>
                    <a:ext uri="{FF2B5EF4-FFF2-40B4-BE49-F238E27FC236}">
                      <a16:creationId xmlns:a16="http://schemas.microsoft.com/office/drawing/2014/main" id="{7659E82F-F9B3-426B-9EB1-1C472CB659BA}"/>
                    </a:ext>
                  </a:extLst>
                </p14:cNvPr>
                <p14:cNvContentPartPr/>
                <p14:nvPr/>
              </p14:nvContentPartPr>
              <p14:xfrm>
                <a:off x="10029179" y="1780891"/>
                <a:ext cx="88560" cy="8640"/>
              </p14:xfrm>
            </p:contentPart>
          </mc:Choice>
          <mc:Fallback xmlns="">
            <p:pic>
              <p:nvPicPr>
                <p:cNvPr id="262" name="Freihand 261">
                  <a:extLst>
                    <a:ext uri="{FF2B5EF4-FFF2-40B4-BE49-F238E27FC236}">
                      <a16:creationId xmlns:a16="http://schemas.microsoft.com/office/drawing/2014/main" id="{7659E82F-F9B3-426B-9EB1-1C472CB659BA}"/>
                    </a:ext>
                  </a:extLst>
                </p:cNvPr>
                <p:cNvPicPr/>
                <p:nvPr/>
              </p:nvPicPr>
              <p:blipFill>
                <a:blip r:embed="rId396"/>
                <a:stretch>
                  <a:fillRect/>
                </a:stretch>
              </p:blipFill>
              <p:spPr>
                <a:xfrm>
                  <a:off x="10024859" y="1776571"/>
                  <a:ext cx="97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3" name="Freihand 262">
                  <a:extLst>
                    <a:ext uri="{FF2B5EF4-FFF2-40B4-BE49-F238E27FC236}">
                      <a16:creationId xmlns:a16="http://schemas.microsoft.com/office/drawing/2014/main" id="{D9EA7D10-88D3-4334-AB69-AA692CAAFE52}"/>
                    </a:ext>
                  </a:extLst>
                </p14:cNvPr>
                <p14:cNvContentPartPr/>
                <p14:nvPr/>
              </p14:nvContentPartPr>
              <p14:xfrm>
                <a:off x="10280099" y="1776571"/>
                <a:ext cx="168480" cy="16200"/>
              </p14:xfrm>
            </p:contentPart>
          </mc:Choice>
          <mc:Fallback xmlns="">
            <p:pic>
              <p:nvPicPr>
                <p:cNvPr id="263" name="Freihand 262">
                  <a:extLst>
                    <a:ext uri="{FF2B5EF4-FFF2-40B4-BE49-F238E27FC236}">
                      <a16:creationId xmlns:a16="http://schemas.microsoft.com/office/drawing/2014/main" id="{D9EA7D10-88D3-4334-AB69-AA692CAAFE52}"/>
                    </a:ext>
                  </a:extLst>
                </p:cNvPr>
                <p:cNvPicPr/>
                <p:nvPr/>
              </p:nvPicPr>
              <p:blipFill>
                <a:blip r:embed="rId398"/>
                <a:stretch>
                  <a:fillRect/>
                </a:stretch>
              </p:blipFill>
              <p:spPr>
                <a:xfrm>
                  <a:off x="10275779" y="1772251"/>
                  <a:ext cx="177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4" name="Freihand 263">
                  <a:extLst>
                    <a:ext uri="{FF2B5EF4-FFF2-40B4-BE49-F238E27FC236}">
                      <a16:creationId xmlns:a16="http://schemas.microsoft.com/office/drawing/2014/main" id="{CE985587-AA99-45E0-8E83-55936D4705BB}"/>
                    </a:ext>
                  </a:extLst>
                </p14:cNvPr>
                <p14:cNvContentPartPr/>
                <p14:nvPr/>
              </p14:nvContentPartPr>
              <p14:xfrm>
                <a:off x="10525259" y="1762891"/>
                <a:ext cx="415440" cy="39600"/>
              </p14:xfrm>
            </p:contentPart>
          </mc:Choice>
          <mc:Fallback xmlns="">
            <p:pic>
              <p:nvPicPr>
                <p:cNvPr id="264" name="Freihand 263">
                  <a:extLst>
                    <a:ext uri="{FF2B5EF4-FFF2-40B4-BE49-F238E27FC236}">
                      <a16:creationId xmlns:a16="http://schemas.microsoft.com/office/drawing/2014/main" id="{CE985587-AA99-45E0-8E83-55936D4705BB}"/>
                    </a:ext>
                  </a:extLst>
                </p:cNvPr>
                <p:cNvPicPr/>
                <p:nvPr/>
              </p:nvPicPr>
              <p:blipFill>
                <a:blip r:embed="rId400"/>
                <a:stretch>
                  <a:fillRect/>
                </a:stretch>
              </p:blipFill>
              <p:spPr>
                <a:xfrm>
                  <a:off x="10520939" y="1758571"/>
                  <a:ext cx="4240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5" name="Freihand 264">
                  <a:extLst>
                    <a:ext uri="{FF2B5EF4-FFF2-40B4-BE49-F238E27FC236}">
                      <a16:creationId xmlns:a16="http://schemas.microsoft.com/office/drawing/2014/main" id="{213FBAB0-8368-41C3-B71E-B03834BB2834}"/>
                    </a:ext>
                  </a:extLst>
                </p14:cNvPr>
                <p14:cNvContentPartPr/>
                <p14:nvPr/>
              </p14:nvContentPartPr>
              <p14:xfrm>
                <a:off x="10802819" y="1686571"/>
                <a:ext cx="48960" cy="56520"/>
              </p14:xfrm>
            </p:contentPart>
          </mc:Choice>
          <mc:Fallback xmlns="">
            <p:pic>
              <p:nvPicPr>
                <p:cNvPr id="265" name="Freihand 264">
                  <a:extLst>
                    <a:ext uri="{FF2B5EF4-FFF2-40B4-BE49-F238E27FC236}">
                      <a16:creationId xmlns:a16="http://schemas.microsoft.com/office/drawing/2014/main" id="{213FBAB0-8368-41C3-B71E-B03834BB2834}"/>
                    </a:ext>
                  </a:extLst>
                </p:cNvPr>
                <p:cNvPicPr/>
                <p:nvPr/>
              </p:nvPicPr>
              <p:blipFill>
                <a:blip r:embed="rId402"/>
                <a:stretch>
                  <a:fillRect/>
                </a:stretch>
              </p:blipFill>
              <p:spPr>
                <a:xfrm>
                  <a:off x="10798499" y="1682251"/>
                  <a:ext cx="57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6" name="Freihand 265">
                  <a:extLst>
                    <a:ext uri="{FF2B5EF4-FFF2-40B4-BE49-F238E27FC236}">
                      <a16:creationId xmlns:a16="http://schemas.microsoft.com/office/drawing/2014/main" id="{7EDC64C9-799D-4370-B3A5-CF97796ED712}"/>
                    </a:ext>
                  </a:extLst>
                </p14:cNvPr>
                <p14:cNvContentPartPr/>
                <p14:nvPr/>
              </p14:nvContentPartPr>
              <p14:xfrm>
                <a:off x="10830539" y="1638691"/>
                <a:ext cx="11520" cy="23400"/>
              </p14:xfrm>
            </p:contentPart>
          </mc:Choice>
          <mc:Fallback xmlns="">
            <p:pic>
              <p:nvPicPr>
                <p:cNvPr id="266" name="Freihand 265">
                  <a:extLst>
                    <a:ext uri="{FF2B5EF4-FFF2-40B4-BE49-F238E27FC236}">
                      <a16:creationId xmlns:a16="http://schemas.microsoft.com/office/drawing/2014/main" id="{7EDC64C9-799D-4370-B3A5-CF97796ED712}"/>
                    </a:ext>
                  </a:extLst>
                </p:cNvPr>
                <p:cNvPicPr/>
                <p:nvPr/>
              </p:nvPicPr>
              <p:blipFill>
                <a:blip r:embed="rId404"/>
                <a:stretch>
                  <a:fillRect/>
                </a:stretch>
              </p:blipFill>
              <p:spPr>
                <a:xfrm>
                  <a:off x="10826219" y="1634371"/>
                  <a:ext cx="20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7" name="Freihand 266">
                  <a:extLst>
                    <a:ext uri="{FF2B5EF4-FFF2-40B4-BE49-F238E27FC236}">
                      <a16:creationId xmlns:a16="http://schemas.microsoft.com/office/drawing/2014/main" id="{EBFA98D7-5542-44EB-9559-4177E7843994}"/>
                    </a:ext>
                  </a:extLst>
                </p14:cNvPr>
                <p14:cNvContentPartPr/>
                <p14:nvPr/>
              </p14:nvContentPartPr>
              <p14:xfrm>
                <a:off x="10836659" y="1711771"/>
                <a:ext cx="85320" cy="63360"/>
              </p14:xfrm>
            </p:contentPart>
          </mc:Choice>
          <mc:Fallback xmlns="">
            <p:pic>
              <p:nvPicPr>
                <p:cNvPr id="267" name="Freihand 266">
                  <a:extLst>
                    <a:ext uri="{FF2B5EF4-FFF2-40B4-BE49-F238E27FC236}">
                      <a16:creationId xmlns:a16="http://schemas.microsoft.com/office/drawing/2014/main" id="{EBFA98D7-5542-44EB-9559-4177E7843994}"/>
                    </a:ext>
                  </a:extLst>
                </p:cNvPr>
                <p:cNvPicPr/>
                <p:nvPr/>
              </p:nvPicPr>
              <p:blipFill>
                <a:blip r:embed="rId406"/>
                <a:stretch>
                  <a:fillRect/>
                </a:stretch>
              </p:blipFill>
              <p:spPr>
                <a:xfrm>
                  <a:off x="10832339" y="1707451"/>
                  <a:ext cx="93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8" name="Freihand 267">
                  <a:extLst>
                    <a:ext uri="{FF2B5EF4-FFF2-40B4-BE49-F238E27FC236}">
                      <a16:creationId xmlns:a16="http://schemas.microsoft.com/office/drawing/2014/main" id="{D151D483-E531-4A58-BF43-D36211945043}"/>
                    </a:ext>
                  </a:extLst>
                </p14:cNvPr>
                <p14:cNvContentPartPr/>
                <p14:nvPr/>
              </p14:nvContentPartPr>
              <p14:xfrm>
                <a:off x="10892459" y="1761451"/>
                <a:ext cx="78120" cy="15480"/>
              </p14:xfrm>
            </p:contentPart>
          </mc:Choice>
          <mc:Fallback xmlns="">
            <p:pic>
              <p:nvPicPr>
                <p:cNvPr id="268" name="Freihand 267">
                  <a:extLst>
                    <a:ext uri="{FF2B5EF4-FFF2-40B4-BE49-F238E27FC236}">
                      <a16:creationId xmlns:a16="http://schemas.microsoft.com/office/drawing/2014/main" id="{D151D483-E531-4A58-BF43-D36211945043}"/>
                    </a:ext>
                  </a:extLst>
                </p:cNvPr>
                <p:cNvPicPr/>
                <p:nvPr/>
              </p:nvPicPr>
              <p:blipFill>
                <a:blip r:embed="rId408"/>
                <a:stretch>
                  <a:fillRect/>
                </a:stretch>
              </p:blipFill>
              <p:spPr>
                <a:xfrm>
                  <a:off x="10888139" y="1757131"/>
                  <a:ext cx="86760" cy="2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9">
            <p14:nvContentPartPr>
              <p14:cNvPr id="269" name="Freihand 268">
                <a:extLst>
                  <a:ext uri="{FF2B5EF4-FFF2-40B4-BE49-F238E27FC236}">
                    <a16:creationId xmlns:a16="http://schemas.microsoft.com/office/drawing/2014/main" id="{27E90732-07E4-493C-A1EC-546E1413DFF9}"/>
                  </a:ext>
                </a:extLst>
              </p14:cNvPr>
              <p14:cNvContentPartPr/>
              <p14:nvPr/>
            </p14:nvContentPartPr>
            <p14:xfrm>
              <a:off x="11614259" y="2199931"/>
              <a:ext cx="37080" cy="150120"/>
            </p14:xfrm>
          </p:contentPart>
        </mc:Choice>
        <mc:Fallback xmlns="">
          <p:pic>
            <p:nvPicPr>
              <p:cNvPr id="269" name="Freihand 268">
                <a:extLst>
                  <a:ext uri="{FF2B5EF4-FFF2-40B4-BE49-F238E27FC236}">
                    <a16:creationId xmlns:a16="http://schemas.microsoft.com/office/drawing/2014/main" id="{27E90732-07E4-493C-A1EC-546E1413DFF9}"/>
                  </a:ext>
                </a:extLst>
              </p:cNvPr>
              <p:cNvPicPr/>
              <p:nvPr/>
            </p:nvPicPr>
            <p:blipFill>
              <a:blip r:embed="rId410"/>
              <a:stretch>
                <a:fillRect/>
              </a:stretch>
            </p:blipFill>
            <p:spPr>
              <a:xfrm>
                <a:off x="11609939" y="2195611"/>
                <a:ext cx="45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1" name="Freihand 270">
                <a:extLst>
                  <a:ext uri="{FF2B5EF4-FFF2-40B4-BE49-F238E27FC236}">
                    <a16:creationId xmlns:a16="http://schemas.microsoft.com/office/drawing/2014/main" id="{6AD4701E-586E-4A4A-86B9-C0214FDE932C}"/>
                  </a:ext>
                </a:extLst>
              </p14:cNvPr>
              <p14:cNvContentPartPr/>
              <p14:nvPr/>
            </p14:nvContentPartPr>
            <p14:xfrm>
              <a:off x="11609579" y="1643011"/>
              <a:ext cx="50760" cy="59760"/>
            </p14:xfrm>
          </p:contentPart>
        </mc:Choice>
        <mc:Fallback xmlns="">
          <p:pic>
            <p:nvPicPr>
              <p:cNvPr id="271" name="Freihand 270">
                <a:extLst>
                  <a:ext uri="{FF2B5EF4-FFF2-40B4-BE49-F238E27FC236}">
                    <a16:creationId xmlns:a16="http://schemas.microsoft.com/office/drawing/2014/main" id="{6AD4701E-586E-4A4A-86B9-C0214FDE932C}"/>
                  </a:ext>
                </a:extLst>
              </p:cNvPr>
              <p:cNvPicPr/>
              <p:nvPr/>
            </p:nvPicPr>
            <p:blipFill>
              <a:blip r:embed="rId412"/>
              <a:stretch>
                <a:fillRect/>
              </a:stretch>
            </p:blipFill>
            <p:spPr>
              <a:xfrm>
                <a:off x="11605259" y="1638691"/>
                <a:ext cx="59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2" name="Freihand 271">
                <a:extLst>
                  <a:ext uri="{FF2B5EF4-FFF2-40B4-BE49-F238E27FC236}">
                    <a16:creationId xmlns:a16="http://schemas.microsoft.com/office/drawing/2014/main" id="{4C2A9E5B-3363-426B-B608-CC26FB14B776}"/>
                  </a:ext>
                </a:extLst>
              </p14:cNvPr>
              <p14:cNvContentPartPr/>
              <p14:nvPr/>
            </p14:nvContentPartPr>
            <p14:xfrm>
              <a:off x="11119619" y="1458331"/>
              <a:ext cx="750240" cy="657000"/>
            </p14:xfrm>
          </p:contentPart>
        </mc:Choice>
        <mc:Fallback xmlns="">
          <p:pic>
            <p:nvPicPr>
              <p:cNvPr id="272" name="Freihand 271">
                <a:extLst>
                  <a:ext uri="{FF2B5EF4-FFF2-40B4-BE49-F238E27FC236}">
                    <a16:creationId xmlns:a16="http://schemas.microsoft.com/office/drawing/2014/main" id="{4C2A9E5B-3363-426B-B608-CC26FB14B776}"/>
                  </a:ext>
                </a:extLst>
              </p:cNvPr>
              <p:cNvPicPr/>
              <p:nvPr/>
            </p:nvPicPr>
            <p:blipFill>
              <a:blip r:embed="rId414"/>
              <a:stretch>
                <a:fillRect/>
              </a:stretch>
            </p:blipFill>
            <p:spPr>
              <a:xfrm>
                <a:off x="11115299" y="1454011"/>
                <a:ext cx="758880" cy="665640"/>
              </a:xfrm>
              <a:prstGeom prst="rect">
                <a:avLst/>
              </a:prstGeom>
            </p:spPr>
          </p:pic>
        </mc:Fallback>
      </mc:AlternateContent>
      <p:grpSp>
        <p:nvGrpSpPr>
          <p:cNvPr id="276" name="Gruppieren 275">
            <a:extLst>
              <a:ext uri="{FF2B5EF4-FFF2-40B4-BE49-F238E27FC236}">
                <a16:creationId xmlns:a16="http://schemas.microsoft.com/office/drawing/2014/main" id="{A129F281-65CF-4CC6-8ED7-C5A33E46D36B}"/>
              </a:ext>
            </a:extLst>
          </p:cNvPr>
          <p:cNvGrpSpPr/>
          <p:nvPr/>
        </p:nvGrpSpPr>
        <p:grpSpPr>
          <a:xfrm>
            <a:off x="10001099" y="2713651"/>
            <a:ext cx="311760" cy="313560"/>
            <a:chOff x="10001099" y="2713651"/>
            <a:chExt cx="311760" cy="313560"/>
          </a:xfrm>
        </p:grpSpPr>
        <mc:AlternateContent xmlns:mc="http://schemas.openxmlformats.org/markup-compatibility/2006" xmlns:p14="http://schemas.microsoft.com/office/powerpoint/2010/main">
          <mc:Choice Requires="p14">
            <p:contentPart p14:bwMode="auto" r:id="rId415">
              <p14:nvContentPartPr>
                <p14:cNvPr id="273" name="Freihand 272">
                  <a:extLst>
                    <a:ext uri="{FF2B5EF4-FFF2-40B4-BE49-F238E27FC236}">
                      <a16:creationId xmlns:a16="http://schemas.microsoft.com/office/drawing/2014/main" id="{AE5663BA-1143-422F-B1D8-3E77029924AA}"/>
                    </a:ext>
                  </a:extLst>
                </p14:cNvPr>
                <p14:cNvContentPartPr/>
                <p14:nvPr/>
              </p14:nvContentPartPr>
              <p14:xfrm>
                <a:off x="10001099" y="2845051"/>
                <a:ext cx="113040" cy="182160"/>
              </p14:xfrm>
            </p:contentPart>
          </mc:Choice>
          <mc:Fallback xmlns="">
            <p:pic>
              <p:nvPicPr>
                <p:cNvPr id="273" name="Freihand 272">
                  <a:extLst>
                    <a:ext uri="{FF2B5EF4-FFF2-40B4-BE49-F238E27FC236}">
                      <a16:creationId xmlns:a16="http://schemas.microsoft.com/office/drawing/2014/main" id="{AE5663BA-1143-422F-B1D8-3E77029924AA}"/>
                    </a:ext>
                  </a:extLst>
                </p:cNvPr>
                <p:cNvPicPr/>
                <p:nvPr/>
              </p:nvPicPr>
              <p:blipFill>
                <a:blip r:embed="rId416"/>
                <a:stretch>
                  <a:fillRect/>
                </a:stretch>
              </p:blipFill>
              <p:spPr>
                <a:xfrm>
                  <a:off x="9996779" y="2840731"/>
                  <a:ext cx="121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4" name="Freihand 273">
                  <a:extLst>
                    <a:ext uri="{FF2B5EF4-FFF2-40B4-BE49-F238E27FC236}">
                      <a16:creationId xmlns:a16="http://schemas.microsoft.com/office/drawing/2014/main" id="{DF1EA056-1A9A-4558-B759-56E51F256E3C}"/>
                    </a:ext>
                  </a:extLst>
                </p14:cNvPr>
                <p14:cNvContentPartPr/>
                <p14:nvPr/>
              </p14:nvContentPartPr>
              <p14:xfrm>
                <a:off x="10226099" y="2858731"/>
                <a:ext cx="23040" cy="158040"/>
              </p14:xfrm>
            </p:contentPart>
          </mc:Choice>
          <mc:Fallback xmlns="">
            <p:pic>
              <p:nvPicPr>
                <p:cNvPr id="274" name="Freihand 273">
                  <a:extLst>
                    <a:ext uri="{FF2B5EF4-FFF2-40B4-BE49-F238E27FC236}">
                      <a16:creationId xmlns:a16="http://schemas.microsoft.com/office/drawing/2014/main" id="{DF1EA056-1A9A-4558-B759-56E51F256E3C}"/>
                    </a:ext>
                  </a:extLst>
                </p:cNvPr>
                <p:cNvPicPr/>
                <p:nvPr/>
              </p:nvPicPr>
              <p:blipFill>
                <a:blip r:embed="rId418"/>
                <a:stretch>
                  <a:fillRect/>
                </a:stretch>
              </p:blipFill>
              <p:spPr>
                <a:xfrm>
                  <a:off x="10221779" y="2854411"/>
                  <a:ext cx="31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5" name="Freihand 274">
                  <a:extLst>
                    <a:ext uri="{FF2B5EF4-FFF2-40B4-BE49-F238E27FC236}">
                      <a16:creationId xmlns:a16="http://schemas.microsoft.com/office/drawing/2014/main" id="{7EE7614A-8699-4C05-A780-30E0D54AAF46}"/>
                    </a:ext>
                  </a:extLst>
                </p14:cNvPr>
                <p14:cNvContentPartPr/>
                <p14:nvPr/>
              </p14:nvContentPartPr>
              <p14:xfrm>
                <a:off x="10130339" y="2713651"/>
                <a:ext cx="182520" cy="159840"/>
              </p14:xfrm>
            </p:contentPart>
          </mc:Choice>
          <mc:Fallback xmlns="">
            <p:pic>
              <p:nvPicPr>
                <p:cNvPr id="275" name="Freihand 274">
                  <a:extLst>
                    <a:ext uri="{FF2B5EF4-FFF2-40B4-BE49-F238E27FC236}">
                      <a16:creationId xmlns:a16="http://schemas.microsoft.com/office/drawing/2014/main" id="{7EE7614A-8699-4C05-A780-30E0D54AAF46}"/>
                    </a:ext>
                  </a:extLst>
                </p:cNvPr>
                <p:cNvPicPr/>
                <p:nvPr/>
              </p:nvPicPr>
              <p:blipFill>
                <a:blip r:embed="rId420"/>
                <a:stretch>
                  <a:fillRect/>
                </a:stretch>
              </p:blipFill>
              <p:spPr>
                <a:xfrm>
                  <a:off x="10126019" y="2709331"/>
                  <a:ext cx="191160" cy="16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1">
            <p14:nvContentPartPr>
              <p14:cNvPr id="277" name="Freihand 276">
                <a:extLst>
                  <a:ext uri="{FF2B5EF4-FFF2-40B4-BE49-F238E27FC236}">
                    <a16:creationId xmlns:a16="http://schemas.microsoft.com/office/drawing/2014/main" id="{CB5107B7-3D2C-4B9E-8A12-564903BD736F}"/>
                  </a:ext>
                </a:extLst>
              </p14:cNvPr>
              <p14:cNvContentPartPr/>
              <p14:nvPr/>
            </p14:nvContentPartPr>
            <p14:xfrm>
              <a:off x="9485219" y="1173571"/>
              <a:ext cx="1007640" cy="97920"/>
            </p14:xfrm>
          </p:contentPart>
        </mc:Choice>
        <mc:Fallback xmlns="">
          <p:pic>
            <p:nvPicPr>
              <p:cNvPr id="277" name="Freihand 276">
                <a:extLst>
                  <a:ext uri="{FF2B5EF4-FFF2-40B4-BE49-F238E27FC236}">
                    <a16:creationId xmlns:a16="http://schemas.microsoft.com/office/drawing/2014/main" id="{CB5107B7-3D2C-4B9E-8A12-564903BD736F}"/>
                  </a:ext>
                </a:extLst>
              </p:cNvPr>
              <p:cNvPicPr/>
              <p:nvPr/>
            </p:nvPicPr>
            <p:blipFill>
              <a:blip r:embed="rId422"/>
              <a:stretch>
                <a:fillRect/>
              </a:stretch>
            </p:blipFill>
            <p:spPr>
              <a:xfrm>
                <a:off x="9480899" y="1169251"/>
                <a:ext cx="1016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8" name="Freihand 277">
                <a:extLst>
                  <a:ext uri="{FF2B5EF4-FFF2-40B4-BE49-F238E27FC236}">
                    <a16:creationId xmlns:a16="http://schemas.microsoft.com/office/drawing/2014/main" id="{43EE9D66-ADEE-4F0E-A697-F8E6FCAFB469}"/>
                  </a:ext>
                </a:extLst>
              </p14:cNvPr>
              <p14:cNvContentPartPr/>
              <p14:nvPr/>
            </p14:nvContentPartPr>
            <p14:xfrm>
              <a:off x="10002539" y="1227211"/>
              <a:ext cx="196560" cy="162360"/>
            </p14:xfrm>
          </p:contentPart>
        </mc:Choice>
        <mc:Fallback xmlns="">
          <p:pic>
            <p:nvPicPr>
              <p:cNvPr id="278" name="Freihand 277">
                <a:extLst>
                  <a:ext uri="{FF2B5EF4-FFF2-40B4-BE49-F238E27FC236}">
                    <a16:creationId xmlns:a16="http://schemas.microsoft.com/office/drawing/2014/main" id="{43EE9D66-ADEE-4F0E-A697-F8E6FCAFB469}"/>
                  </a:ext>
                </a:extLst>
              </p:cNvPr>
              <p:cNvPicPr/>
              <p:nvPr/>
            </p:nvPicPr>
            <p:blipFill>
              <a:blip r:embed="rId424"/>
              <a:stretch>
                <a:fillRect/>
              </a:stretch>
            </p:blipFill>
            <p:spPr>
              <a:xfrm>
                <a:off x="9998219" y="1222891"/>
                <a:ext cx="205200" cy="171000"/>
              </a:xfrm>
              <a:prstGeom prst="rect">
                <a:avLst/>
              </a:prstGeom>
            </p:spPr>
          </p:pic>
        </mc:Fallback>
      </mc:AlternateContent>
      <p:grpSp>
        <p:nvGrpSpPr>
          <p:cNvPr id="288" name="Gruppieren 287">
            <a:extLst>
              <a:ext uri="{FF2B5EF4-FFF2-40B4-BE49-F238E27FC236}">
                <a16:creationId xmlns:a16="http://schemas.microsoft.com/office/drawing/2014/main" id="{71866AFC-AF54-4198-9D68-A8D4A3A8D18A}"/>
              </a:ext>
            </a:extLst>
          </p:cNvPr>
          <p:cNvGrpSpPr/>
          <p:nvPr/>
        </p:nvGrpSpPr>
        <p:grpSpPr>
          <a:xfrm>
            <a:off x="10054379" y="1383091"/>
            <a:ext cx="539640" cy="896400"/>
            <a:chOff x="10054379" y="1383091"/>
            <a:chExt cx="539640" cy="896400"/>
          </a:xfrm>
        </p:grpSpPr>
        <mc:AlternateContent xmlns:mc="http://schemas.openxmlformats.org/markup-compatibility/2006" xmlns:p14="http://schemas.microsoft.com/office/powerpoint/2010/main">
          <mc:Choice Requires="p14">
            <p:contentPart p14:bwMode="auto" r:id="rId425">
              <p14:nvContentPartPr>
                <p14:cNvPr id="279" name="Freihand 278">
                  <a:extLst>
                    <a:ext uri="{FF2B5EF4-FFF2-40B4-BE49-F238E27FC236}">
                      <a16:creationId xmlns:a16="http://schemas.microsoft.com/office/drawing/2014/main" id="{2DE64A35-8127-4132-AC32-C30FD5AE4B2F}"/>
                    </a:ext>
                  </a:extLst>
                </p14:cNvPr>
                <p14:cNvContentPartPr/>
                <p14:nvPr/>
              </p14:nvContentPartPr>
              <p14:xfrm>
                <a:off x="10054379" y="1546531"/>
                <a:ext cx="115200" cy="23760"/>
              </p14:xfrm>
            </p:contentPart>
          </mc:Choice>
          <mc:Fallback xmlns="">
            <p:pic>
              <p:nvPicPr>
                <p:cNvPr id="279" name="Freihand 278">
                  <a:extLst>
                    <a:ext uri="{FF2B5EF4-FFF2-40B4-BE49-F238E27FC236}">
                      <a16:creationId xmlns:a16="http://schemas.microsoft.com/office/drawing/2014/main" id="{2DE64A35-8127-4132-AC32-C30FD5AE4B2F}"/>
                    </a:ext>
                  </a:extLst>
                </p:cNvPr>
                <p:cNvPicPr/>
                <p:nvPr/>
              </p:nvPicPr>
              <p:blipFill>
                <a:blip r:embed="rId426"/>
                <a:stretch>
                  <a:fillRect/>
                </a:stretch>
              </p:blipFill>
              <p:spPr>
                <a:xfrm>
                  <a:off x="10050059" y="1542211"/>
                  <a:ext cx="123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0" name="Freihand 279">
                  <a:extLst>
                    <a:ext uri="{FF2B5EF4-FFF2-40B4-BE49-F238E27FC236}">
                      <a16:creationId xmlns:a16="http://schemas.microsoft.com/office/drawing/2014/main" id="{7C57749E-6501-4B63-A483-0A05963ACABE}"/>
                    </a:ext>
                  </a:extLst>
                </p14:cNvPr>
                <p14:cNvContentPartPr/>
                <p14:nvPr/>
              </p14:nvContentPartPr>
              <p14:xfrm>
                <a:off x="10138619" y="1517011"/>
                <a:ext cx="97200" cy="88920"/>
              </p14:xfrm>
            </p:contentPart>
          </mc:Choice>
          <mc:Fallback xmlns="">
            <p:pic>
              <p:nvPicPr>
                <p:cNvPr id="280" name="Freihand 279">
                  <a:extLst>
                    <a:ext uri="{FF2B5EF4-FFF2-40B4-BE49-F238E27FC236}">
                      <a16:creationId xmlns:a16="http://schemas.microsoft.com/office/drawing/2014/main" id="{7C57749E-6501-4B63-A483-0A05963ACABE}"/>
                    </a:ext>
                  </a:extLst>
                </p:cNvPr>
                <p:cNvPicPr/>
                <p:nvPr/>
              </p:nvPicPr>
              <p:blipFill>
                <a:blip r:embed="rId428"/>
                <a:stretch>
                  <a:fillRect/>
                </a:stretch>
              </p:blipFill>
              <p:spPr>
                <a:xfrm>
                  <a:off x="10134299" y="1512691"/>
                  <a:ext cx="105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81" name="Freihand 280">
                  <a:extLst>
                    <a:ext uri="{FF2B5EF4-FFF2-40B4-BE49-F238E27FC236}">
                      <a16:creationId xmlns:a16="http://schemas.microsoft.com/office/drawing/2014/main" id="{5887A623-2973-4FB3-BBDB-FB717ACCA654}"/>
                    </a:ext>
                  </a:extLst>
                </p14:cNvPr>
                <p14:cNvContentPartPr/>
                <p14:nvPr/>
              </p14:nvContentPartPr>
              <p14:xfrm>
                <a:off x="10189739" y="1383091"/>
                <a:ext cx="45360" cy="896400"/>
              </p14:xfrm>
            </p:contentPart>
          </mc:Choice>
          <mc:Fallback xmlns="">
            <p:pic>
              <p:nvPicPr>
                <p:cNvPr id="281" name="Freihand 280">
                  <a:extLst>
                    <a:ext uri="{FF2B5EF4-FFF2-40B4-BE49-F238E27FC236}">
                      <a16:creationId xmlns:a16="http://schemas.microsoft.com/office/drawing/2014/main" id="{5887A623-2973-4FB3-BBDB-FB717ACCA654}"/>
                    </a:ext>
                  </a:extLst>
                </p:cNvPr>
                <p:cNvPicPr/>
                <p:nvPr/>
              </p:nvPicPr>
              <p:blipFill>
                <a:blip r:embed="rId430"/>
                <a:stretch>
                  <a:fillRect/>
                </a:stretch>
              </p:blipFill>
              <p:spPr>
                <a:xfrm>
                  <a:off x="10185419" y="1378771"/>
                  <a:ext cx="54000" cy="9050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3" name="Freihand 282">
                  <a:extLst>
                    <a:ext uri="{FF2B5EF4-FFF2-40B4-BE49-F238E27FC236}">
                      <a16:creationId xmlns:a16="http://schemas.microsoft.com/office/drawing/2014/main" id="{8647382B-6C46-4690-8999-62C0E5CA62C9}"/>
                    </a:ext>
                  </a:extLst>
                </p14:cNvPr>
                <p14:cNvContentPartPr/>
                <p14:nvPr/>
              </p14:nvContentPartPr>
              <p14:xfrm>
                <a:off x="10173539" y="1992211"/>
                <a:ext cx="45360" cy="39240"/>
              </p14:xfrm>
            </p:contentPart>
          </mc:Choice>
          <mc:Fallback xmlns="">
            <p:pic>
              <p:nvPicPr>
                <p:cNvPr id="283" name="Freihand 282">
                  <a:extLst>
                    <a:ext uri="{FF2B5EF4-FFF2-40B4-BE49-F238E27FC236}">
                      <a16:creationId xmlns:a16="http://schemas.microsoft.com/office/drawing/2014/main" id="{8647382B-6C46-4690-8999-62C0E5CA62C9}"/>
                    </a:ext>
                  </a:extLst>
                </p:cNvPr>
                <p:cNvPicPr/>
                <p:nvPr/>
              </p:nvPicPr>
              <p:blipFill>
                <a:blip r:embed="rId432"/>
                <a:stretch>
                  <a:fillRect/>
                </a:stretch>
              </p:blipFill>
              <p:spPr>
                <a:xfrm>
                  <a:off x="10169219" y="1987891"/>
                  <a:ext cx="54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4" name="Freihand 283">
                  <a:extLst>
                    <a:ext uri="{FF2B5EF4-FFF2-40B4-BE49-F238E27FC236}">
                      <a16:creationId xmlns:a16="http://schemas.microsoft.com/office/drawing/2014/main" id="{754480E0-4173-4CA8-9187-2E28015F2755}"/>
                    </a:ext>
                  </a:extLst>
                </p14:cNvPr>
                <p14:cNvContentPartPr/>
                <p14:nvPr/>
              </p14:nvContentPartPr>
              <p14:xfrm>
                <a:off x="10192979" y="1876651"/>
                <a:ext cx="37800" cy="46440"/>
              </p14:xfrm>
            </p:contentPart>
          </mc:Choice>
          <mc:Fallback xmlns="">
            <p:pic>
              <p:nvPicPr>
                <p:cNvPr id="284" name="Freihand 283">
                  <a:extLst>
                    <a:ext uri="{FF2B5EF4-FFF2-40B4-BE49-F238E27FC236}">
                      <a16:creationId xmlns:a16="http://schemas.microsoft.com/office/drawing/2014/main" id="{754480E0-4173-4CA8-9187-2E28015F2755}"/>
                    </a:ext>
                  </a:extLst>
                </p:cNvPr>
                <p:cNvPicPr/>
                <p:nvPr/>
              </p:nvPicPr>
              <p:blipFill>
                <a:blip r:embed="rId434"/>
                <a:stretch>
                  <a:fillRect/>
                </a:stretch>
              </p:blipFill>
              <p:spPr>
                <a:xfrm>
                  <a:off x="10188659" y="1872331"/>
                  <a:ext cx="46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6" name="Freihand 285">
                  <a:extLst>
                    <a:ext uri="{FF2B5EF4-FFF2-40B4-BE49-F238E27FC236}">
                      <a16:creationId xmlns:a16="http://schemas.microsoft.com/office/drawing/2014/main" id="{061B6D0C-29DD-494C-BC38-8D1E7AF09724}"/>
                    </a:ext>
                  </a:extLst>
                </p14:cNvPr>
                <p14:cNvContentPartPr/>
                <p14:nvPr/>
              </p14:nvContentPartPr>
              <p14:xfrm>
                <a:off x="10392779" y="1810411"/>
                <a:ext cx="201240" cy="170640"/>
              </p14:xfrm>
            </p:contentPart>
          </mc:Choice>
          <mc:Fallback xmlns="">
            <p:pic>
              <p:nvPicPr>
                <p:cNvPr id="286" name="Freihand 285">
                  <a:extLst>
                    <a:ext uri="{FF2B5EF4-FFF2-40B4-BE49-F238E27FC236}">
                      <a16:creationId xmlns:a16="http://schemas.microsoft.com/office/drawing/2014/main" id="{061B6D0C-29DD-494C-BC38-8D1E7AF09724}"/>
                    </a:ext>
                  </a:extLst>
                </p:cNvPr>
                <p:cNvPicPr/>
                <p:nvPr/>
              </p:nvPicPr>
              <p:blipFill>
                <a:blip r:embed="rId436"/>
                <a:stretch>
                  <a:fillRect/>
                </a:stretch>
              </p:blipFill>
              <p:spPr>
                <a:xfrm>
                  <a:off x="10388459" y="1806091"/>
                  <a:ext cx="209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7" name="Freihand 286">
                  <a:extLst>
                    <a:ext uri="{FF2B5EF4-FFF2-40B4-BE49-F238E27FC236}">
                      <a16:creationId xmlns:a16="http://schemas.microsoft.com/office/drawing/2014/main" id="{EBA6E2A1-8522-4DFA-8E52-601ED1B20321}"/>
                    </a:ext>
                  </a:extLst>
                </p14:cNvPr>
                <p14:cNvContentPartPr/>
                <p14:nvPr/>
              </p14:nvContentPartPr>
              <p14:xfrm>
                <a:off x="10373339" y="1497211"/>
                <a:ext cx="211680" cy="262800"/>
              </p14:xfrm>
            </p:contentPart>
          </mc:Choice>
          <mc:Fallback xmlns="">
            <p:pic>
              <p:nvPicPr>
                <p:cNvPr id="287" name="Freihand 286">
                  <a:extLst>
                    <a:ext uri="{FF2B5EF4-FFF2-40B4-BE49-F238E27FC236}">
                      <a16:creationId xmlns:a16="http://schemas.microsoft.com/office/drawing/2014/main" id="{EBA6E2A1-8522-4DFA-8E52-601ED1B20321}"/>
                    </a:ext>
                  </a:extLst>
                </p:cNvPr>
                <p:cNvPicPr/>
                <p:nvPr/>
              </p:nvPicPr>
              <p:blipFill>
                <a:blip r:embed="rId438"/>
                <a:stretch>
                  <a:fillRect/>
                </a:stretch>
              </p:blipFill>
              <p:spPr>
                <a:xfrm>
                  <a:off x="10369019" y="1492891"/>
                  <a:ext cx="220320" cy="27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9">
            <p14:nvContentPartPr>
              <p14:cNvPr id="291" name="Freihand 290">
                <a:extLst>
                  <a:ext uri="{FF2B5EF4-FFF2-40B4-BE49-F238E27FC236}">
                    <a16:creationId xmlns:a16="http://schemas.microsoft.com/office/drawing/2014/main" id="{C92EF0F7-2C08-4A2F-B73D-CB507334C503}"/>
                  </a:ext>
                </a:extLst>
              </p14:cNvPr>
              <p14:cNvContentPartPr/>
              <p14:nvPr/>
            </p14:nvContentPartPr>
            <p14:xfrm>
              <a:off x="10153019" y="2013451"/>
              <a:ext cx="59040" cy="31320"/>
            </p14:xfrm>
          </p:contentPart>
        </mc:Choice>
        <mc:Fallback xmlns="">
          <p:pic>
            <p:nvPicPr>
              <p:cNvPr id="291" name="Freihand 290">
                <a:extLst>
                  <a:ext uri="{FF2B5EF4-FFF2-40B4-BE49-F238E27FC236}">
                    <a16:creationId xmlns:a16="http://schemas.microsoft.com/office/drawing/2014/main" id="{C92EF0F7-2C08-4A2F-B73D-CB507334C503}"/>
                  </a:ext>
                </a:extLst>
              </p:cNvPr>
              <p:cNvPicPr/>
              <p:nvPr/>
            </p:nvPicPr>
            <p:blipFill>
              <a:blip r:embed="rId440"/>
              <a:stretch>
                <a:fillRect/>
              </a:stretch>
            </p:blipFill>
            <p:spPr>
              <a:xfrm>
                <a:off x="10148699" y="2009131"/>
                <a:ext cx="67680" cy="39960"/>
              </a:xfrm>
              <a:prstGeom prst="rect">
                <a:avLst/>
              </a:prstGeom>
            </p:spPr>
          </p:pic>
        </mc:Fallback>
      </mc:AlternateContent>
      <p:grpSp>
        <p:nvGrpSpPr>
          <p:cNvPr id="301" name="Gruppieren 300">
            <a:extLst>
              <a:ext uri="{FF2B5EF4-FFF2-40B4-BE49-F238E27FC236}">
                <a16:creationId xmlns:a16="http://schemas.microsoft.com/office/drawing/2014/main" id="{B4C2709D-1E06-4DC1-9759-EFE16236D00B}"/>
              </a:ext>
            </a:extLst>
          </p:cNvPr>
          <p:cNvGrpSpPr/>
          <p:nvPr/>
        </p:nvGrpSpPr>
        <p:grpSpPr>
          <a:xfrm>
            <a:off x="9242579" y="2015251"/>
            <a:ext cx="891360" cy="185400"/>
            <a:chOff x="9242579" y="2015251"/>
            <a:chExt cx="891360" cy="185400"/>
          </a:xfrm>
        </p:grpSpPr>
        <mc:AlternateContent xmlns:mc="http://schemas.openxmlformats.org/markup-compatibility/2006" xmlns:p14="http://schemas.microsoft.com/office/powerpoint/2010/main">
          <mc:Choice Requires="p14">
            <p:contentPart p14:bwMode="auto" r:id="rId441">
              <p14:nvContentPartPr>
                <p14:cNvPr id="292" name="Freihand 291">
                  <a:extLst>
                    <a:ext uri="{FF2B5EF4-FFF2-40B4-BE49-F238E27FC236}">
                      <a16:creationId xmlns:a16="http://schemas.microsoft.com/office/drawing/2014/main" id="{AEC7F6CC-20AB-44AF-A782-75A05DD775A2}"/>
                    </a:ext>
                  </a:extLst>
                </p14:cNvPr>
                <p14:cNvContentPartPr/>
                <p14:nvPr/>
              </p14:nvContentPartPr>
              <p14:xfrm>
                <a:off x="10119899" y="2046571"/>
                <a:ext cx="14040" cy="14400"/>
              </p14:xfrm>
            </p:contentPart>
          </mc:Choice>
          <mc:Fallback xmlns="">
            <p:pic>
              <p:nvPicPr>
                <p:cNvPr id="292" name="Freihand 291">
                  <a:extLst>
                    <a:ext uri="{FF2B5EF4-FFF2-40B4-BE49-F238E27FC236}">
                      <a16:creationId xmlns:a16="http://schemas.microsoft.com/office/drawing/2014/main" id="{AEC7F6CC-20AB-44AF-A782-75A05DD775A2}"/>
                    </a:ext>
                  </a:extLst>
                </p:cNvPr>
                <p:cNvPicPr/>
                <p:nvPr/>
              </p:nvPicPr>
              <p:blipFill>
                <a:blip r:embed="rId442"/>
                <a:stretch>
                  <a:fillRect/>
                </a:stretch>
              </p:blipFill>
              <p:spPr>
                <a:xfrm>
                  <a:off x="10115579" y="2042251"/>
                  <a:ext cx="22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3" name="Freihand 292">
                  <a:extLst>
                    <a:ext uri="{FF2B5EF4-FFF2-40B4-BE49-F238E27FC236}">
                      <a16:creationId xmlns:a16="http://schemas.microsoft.com/office/drawing/2014/main" id="{7CCAF421-EE5A-490B-ACC2-C9B4C046BA1D}"/>
                    </a:ext>
                  </a:extLst>
                </p14:cNvPr>
                <p14:cNvContentPartPr/>
                <p14:nvPr/>
              </p14:nvContentPartPr>
              <p14:xfrm>
                <a:off x="9619859" y="2032531"/>
                <a:ext cx="506160" cy="28440"/>
              </p14:xfrm>
            </p:contentPart>
          </mc:Choice>
          <mc:Fallback xmlns="">
            <p:pic>
              <p:nvPicPr>
                <p:cNvPr id="293" name="Freihand 292">
                  <a:extLst>
                    <a:ext uri="{FF2B5EF4-FFF2-40B4-BE49-F238E27FC236}">
                      <a16:creationId xmlns:a16="http://schemas.microsoft.com/office/drawing/2014/main" id="{7CCAF421-EE5A-490B-ACC2-C9B4C046BA1D}"/>
                    </a:ext>
                  </a:extLst>
                </p:cNvPr>
                <p:cNvPicPr/>
                <p:nvPr/>
              </p:nvPicPr>
              <p:blipFill>
                <a:blip r:embed="rId444"/>
                <a:stretch>
                  <a:fillRect/>
                </a:stretch>
              </p:blipFill>
              <p:spPr>
                <a:xfrm>
                  <a:off x="9615539" y="2028211"/>
                  <a:ext cx="514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4" name="Freihand 293">
                  <a:extLst>
                    <a:ext uri="{FF2B5EF4-FFF2-40B4-BE49-F238E27FC236}">
                      <a16:creationId xmlns:a16="http://schemas.microsoft.com/office/drawing/2014/main" id="{B40DDD58-36B1-440A-9E23-40AE1F7FDB45}"/>
                    </a:ext>
                  </a:extLst>
                </p14:cNvPr>
                <p14:cNvContentPartPr/>
                <p14:nvPr/>
              </p14:nvContentPartPr>
              <p14:xfrm>
                <a:off x="9510419" y="2041531"/>
                <a:ext cx="83880" cy="18720"/>
              </p14:xfrm>
            </p:contentPart>
          </mc:Choice>
          <mc:Fallback xmlns="">
            <p:pic>
              <p:nvPicPr>
                <p:cNvPr id="294" name="Freihand 293">
                  <a:extLst>
                    <a:ext uri="{FF2B5EF4-FFF2-40B4-BE49-F238E27FC236}">
                      <a16:creationId xmlns:a16="http://schemas.microsoft.com/office/drawing/2014/main" id="{B40DDD58-36B1-440A-9E23-40AE1F7FDB45}"/>
                    </a:ext>
                  </a:extLst>
                </p:cNvPr>
                <p:cNvPicPr/>
                <p:nvPr/>
              </p:nvPicPr>
              <p:blipFill>
                <a:blip r:embed="rId446"/>
                <a:stretch>
                  <a:fillRect/>
                </a:stretch>
              </p:blipFill>
              <p:spPr>
                <a:xfrm>
                  <a:off x="9506099" y="2037211"/>
                  <a:ext cx="92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6" name="Freihand 295">
                  <a:extLst>
                    <a:ext uri="{FF2B5EF4-FFF2-40B4-BE49-F238E27FC236}">
                      <a16:creationId xmlns:a16="http://schemas.microsoft.com/office/drawing/2014/main" id="{3548969E-6A95-4CAB-9924-EC9CB3E042B5}"/>
                    </a:ext>
                  </a:extLst>
                </p14:cNvPr>
                <p14:cNvContentPartPr/>
                <p14:nvPr/>
              </p14:nvContentPartPr>
              <p14:xfrm>
                <a:off x="9242579" y="2065291"/>
                <a:ext cx="56880" cy="91800"/>
              </p14:xfrm>
            </p:contentPart>
          </mc:Choice>
          <mc:Fallback xmlns="">
            <p:pic>
              <p:nvPicPr>
                <p:cNvPr id="296" name="Freihand 295">
                  <a:extLst>
                    <a:ext uri="{FF2B5EF4-FFF2-40B4-BE49-F238E27FC236}">
                      <a16:creationId xmlns:a16="http://schemas.microsoft.com/office/drawing/2014/main" id="{3548969E-6A95-4CAB-9924-EC9CB3E042B5}"/>
                    </a:ext>
                  </a:extLst>
                </p:cNvPr>
                <p:cNvPicPr/>
                <p:nvPr/>
              </p:nvPicPr>
              <p:blipFill>
                <a:blip r:embed="rId448"/>
                <a:stretch>
                  <a:fillRect/>
                </a:stretch>
              </p:blipFill>
              <p:spPr>
                <a:xfrm>
                  <a:off x="9238259" y="2060971"/>
                  <a:ext cx="65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7" name="Freihand 296">
                  <a:extLst>
                    <a:ext uri="{FF2B5EF4-FFF2-40B4-BE49-F238E27FC236}">
                      <a16:creationId xmlns:a16="http://schemas.microsoft.com/office/drawing/2014/main" id="{9C5A3D63-47B9-49A0-90E3-444D64F8B7CB}"/>
                    </a:ext>
                  </a:extLst>
                </p14:cNvPr>
                <p14:cNvContentPartPr/>
                <p14:nvPr/>
              </p14:nvContentPartPr>
              <p14:xfrm>
                <a:off x="9246539" y="2015251"/>
                <a:ext cx="6120" cy="9360"/>
              </p14:xfrm>
            </p:contentPart>
          </mc:Choice>
          <mc:Fallback xmlns="">
            <p:pic>
              <p:nvPicPr>
                <p:cNvPr id="297" name="Freihand 296">
                  <a:extLst>
                    <a:ext uri="{FF2B5EF4-FFF2-40B4-BE49-F238E27FC236}">
                      <a16:creationId xmlns:a16="http://schemas.microsoft.com/office/drawing/2014/main" id="{9C5A3D63-47B9-49A0-90E3-444D64F8B7CB}"/>
                    </a:ext>
                  </a:extLst>
                </p:cNvPr>
                <p:cNvPicPr/>
                <p:nvPr/>
              </p:nvPicPr>
              <p:blipFill>
                <a:blip r:embed="rId450"/>
                <a:stretch>
                  <a:fillRect/>
                </a:stretch>
              </p:blipFill>
              <p:spPr>
                <a:xfrm>
                  <a:off x="9242219" y="2010931"/>
                  <a:ext cx="14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8" name="Freihand 297">
                  <a:extLst>
                    <a:ext uri="{FF2B5EF4-FFF2-40B4-BE49-F238E27FC236}">
                      <a16:creationId xmlns:a16="http://schemas.microsoft.com/office/drawing/2014/main" id="{B039D0FF-A37C-49D8-BC2D-CA7D2FF8C097}"/>
                    </a:ext>
                  </a:extLst>
                </p14:cNvPr>
                <p14:cNvContentPartPr/>
                <p14:nvPr/>
              </p14:nvContentPartPr>
              <p14:xfrm>
                <a:off x="9267059" y="2131891"/>
                <a:ext cx="69120" cy="68760"/>
              </p14:xfrm>
            </p:contentPart>
          </mc:Choice>
          <mc:Fallback xmlns="">
            <p:pic>
              <p:nvPicPr>
                <p:cNvPr id="298" name="Freihand 297">
                  <a:extLst>
                    <a:ext uri="{FF2B5EF4-FFF2-40B4-BE49-F238E27FC236}">
                      <a16:creationId xmlns:a16="http://schemas.microsoft.com/office/drawing/2014/main" id="{B039D0FF-A37C-49D8-BC2D-CA7D2FF8C097}"/>
                    </a:ext>
                  </a:extLst>
                </p:cNvPr>
                <p:cNvPicPr/>
                <p:nvPr/>
              </p:nvPicPr>
              <p:blipFill>
                <a:blip r:embed="rId452"/>
                <a:stretch>
                  <a:fillRect/>
                </a:stretch>
              </p:blipFill>
              <p:spPr>
                <a:xfrm>
                  <a:off x="9262739" y="2127571"/>
                  <a:ext cx="77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00" name="Freihand 299">
                  <a:extLst>
                    <a:ext uri="{FF2B5EF4-FFF2-40B4-BE49-F238E27FC236}">
                      <a16:creationId xmlns:a16="http://schemas.microsoft.com/office/drawing/2014/main" id="{CF501711-4526-4508-99AD-BD00308A484F}"/>
                    </a:ext>
                  </a:extLst>
                </p14:cNvPr>
                <p14:cNvContentPartPr/>
                <p14:nvPr/>
              </p14:nvContentPartPr>
              <p14:xfrm>
                <a:off x="9304139" y="2054131"/>
                <a:ext cx="37800" cy="48960"/>
              </p14:xfrm>
            </p:contentPart>
          </mc:Choice>
          <mc:Fallback xmlns="">
            <p:pic>
              <p:nvPicPr>
                <p:cNvPr id="300" name="Freihand 299">
                  <a:extLst>
                    <a:ext uri="{FF2B5EF4-FFF2-40B4-BE49-F238E27FC236}">
                      <a16:creationId xmlns:a16="http://schemas.microsoft.com/office/drawing/2014/main" id="{CF501711-4526-4508-99AD-BD00308A484F}"/>
                    </a:ext>
                  </a:extLst>
                </p:cNvPr>
                <p:cNvPicPr/>
                <p:nvPr/>
              </p:nvPicPr>
              <p:blipFill>
                <a:blip r:embed="rId454"/>
                <a:stretch>
                  <a:fillRect/>
                </a:stretch>
              </p:blipFill>
              <p:spPr>
                <a:xfrm>
                  <a:off x="9299819" y="2049811"/>
                  <a:ext cx="46440" cy="57600"/>
                </a:xfrm>
                <a:prstGeom prst="rect">
                  <a:avLst/>
                </a:prstGeom>
              </p:spPr>
            </p:pic>
          </mc:Fallback>
        </mc:AlternateContent>
      </p:grpSp>
      <p:grpSp>
        <p:nvGrpSpPr>
          <p:cNvPr id="309" name="Gruppieren 308">
            <a:extLst>
              <a:ext uri="{FF2B5EF4-FFF2-40B4-BE49-F238E27FC236}">
                <a16:creationId xmlns:a16="http://schemas.microsoft.com/office/drawing/2014/main" id="{F3E87BEA-58EE-4BFD-A156-BFBCD60DF1DA}"/>
              </a:ext>
            </a:extLst>
          </p:cNvPr>
          <p:cNvGrpSpPr/>
          <p:nvPr/>
        </p:nvGrpSpPr>
        <p:grpSpPr>
          <a:xfrm>
            <a:off x="10751339" y="1970611"/>
            <a:ext cx="226080" cy="168120"/>
            <a:chOff x="10751339" y="1970611"/>
            <a:chExt cx="226080" cy="168120"/>
          </a:xfrm>
        </p:grpSpPr>
        <mc:AlternateContent xmlns:mc="http://schemas.openxmlformats.org/markup-compatibility/2006" xmlns:p14="http://schemas.microsoft.com/office/powerpoint/2010/main">
          <mc:Choice Requires="p14">
            <p:contentPart p14:bwMode="auto" r:id="rId455">
              <p14:nvContentPartPr>
                <p14:cNvPr id="304" name="Freihand 303">
                  <a:extLst>
                    <a:ext uri="{FF2B5EF4-FFF2-40B4-BE49-F238E27FC236}">
                      <a16:creationId xmlns:a16="http://schemas.microsoft.com/office/drawing/2014/main" id="{693001A1-2F37-46D7-9DE3-4E94CE253BD9}"/>
                    </a:ext>
                  </a:extLst>
                </p14:cNvPr>
                <p14:cNvContentPartPr/>
                <p14:nvPr/>
              </p14:nvContentPartPr>
              <p14:xfrm>
                <a:off x="10907579" y="1998331"/>
                <a:ext cx="5400" cy="11160"/>
              </p14:xfrm>
            </p:contentPart>
          </mc:Choice>
          <mc:Fallback xmlns="">
            <p:pic>
              <p:nvPicPr>
                <p:cNvPr id="304" name="Freihand 303">
                  <a:extLst>
                    <a:ext uri="{FF2B5EF4-FFF2-40B4-BE49-F238E27FC236}">
                      <a16:creationId xmlns:a16="http://schemas.microsoft.com/office/drawing/2014/main" id="{693001A1-2F37-46D7-9DE3-4E94CE253BD9}"/>
                    </a:ext>
                  </a:extLst>
                </p:cNvPr>
                <p:cNvPicPr/>
                <p:nvPr/>
              </p:nvPicPr>
              <p:blipFill>
                <a:blip r:embed="rId456"/>
                <a:stretch>
                  <a:fillRect/>
                </a:stretch>
              </p:blipFill>
              <p:spPr>
                <a:xfrm>
                  <a:off x="10903259" y="1994011"/>
                  <a:ext cx="140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05" name="Freihand 304">
                  <a:extLst>
                    <a:ext uri="{FF2B5EF4-FFF2-40B4-BE49-F238E27FC236}">
                      <a16:creationId xmlns:a16="http://schemas.microsoft.com/office/drawing/2014/main" id="{A8FB2AF6-56D9-455C-9AEE-A62F633CAD71}"/>
                    </a:ext>
                  </a:extLst>
                </p14:cNvPr>
                <p14:cNvContentPartPr/>
                <p14:nvPr/>
              </p14:nvContentPartPr>
              <p14:xfrm>
                <a:off x="10866539" y="2000851"/>
                <a:ext cx="110880" cy="34920"/>
              </p14:xfrm>
            </p:contentPart>
          </mc:Choice>
          <mc:Fallback xmlns="">
            <p:pic>
              <p:nvPicPr>
                <p:cNvPr id="305" name="Freihand 304">
                  <a:extLst>
                    <a:ext uri="{FF2B5EF4-FFF2-40B4-BE49-F238E27FC236}">
                      <a16:creationId xmlns:a16="http://schemas.microsoft.com/office/drawing/2014/main" id="{A8FB2AF6-56D9-455C-9AEE-A62F633CAD71}"/>
                    </a:ext>
                  </a:extLst>
                </p:cNvPr>
                <p:cNvPicPr/>
                <p:nvPr/>
              </p:nvPicPr>
              <p:blipFill>
                <a:blip r:embed="rId458"/>
                <a:stretch>
                  <a:fillRect/>
                </a:stretch>
              </p:blipFill>
              <p:spPr>
                <a:xfrm>
                  <a:off x="10862219" y="1996531"/>
                  <a:ext cx="1195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06" name="Freihand 305">
                  <a:extLst>
                    <a:ext uri="{FF2B5EF4-FFF2-40B4-BE49-F238E27FC236}">
                      <a16:creationId xmlns:a16="http://schemas.microsoft.com/office/drawing/2014/main" id="{A2764103-D636-470C-8F27-1BB8A8348B91}"/>
                    </a:ext>
                  </a:extLst>
                </p14:cNvPr>
                <p14:cNvContentPartPr/>
                <p14:nvPr/>
              </p14:nvContentPartPr>
              <p14:xfrm>
                <a:off x="10751339" y="2029291"/>
                <a:ext cx="51480" cy="56160"/>
              </p14:xfrm>
            </p:contentPart>
          </mc:Choice>
          <mc:Fallback xmlns="">
            <p:pic>
              <p:nvPicPr>
                <p:cNvPr id="306" name="Freihand 305">
                  <a:extLst>
                    <a:ext uri="{FF2B5EF4-FFF2-40B4-BE49-F238E27FC236}">
                      <a16:creationId xmlns:a16="http://schemas.microsoft.com/office/drawing/2014/main" id="{A2764103-D636-470C-8F27-1BB8A8348B91}"/>
                    </a:ext>
                  </a:extLst>
                </p:cNvPr>
                <p:cNvPicPr/>
                <p:nvPr/>
              </p:nvPicPr>
              <p:blipFill>
                <a:blip r:embed="rId460"/>
                <a:stretch>
                  <a:fillRect/>
                </a:stretch>
              </p:blipFill>
              <p:spPr>
                <a:xfrm>
                  <a:off x="10747019" y="2024971"/>
                  <a:ext cx="60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07" name="Freihand 306">
                  <a:extLst>
                    <a:ext uri="{FF2B5EF4-FFF2-40B4-BE49-F238E27FC236}">
                      <a16:creationId xmlns:a16="http://schemas.microsoft.com/office/drawing/2014/main" id="{4DF5BCD0-3C7B-47A4-A2B0-3414B00349BB}"/>
                    </a:ext>
                  </a:extLst>
                </p14:cNvPr>
                <p14:cNvContentPartPr/>
                <p14:nvPr/>
              </p14:nvContentPartPr>
              <p14:xfrm>
                <a:off x="10786619" y="1988251"/>
                <a:ext cx="8640" cy="12240"/>
              </p14:xfrm>
            </p:contentPart>
          </mc:Choice>
          <mc:Fallback xmlns="">
            <p:pic>
              <p:nvPicPr>
                <p:cNvPr id="307" name="Freihand 306">
                  <a:extLst>
                    <a:ext uri="{FF2B5EF4-FFF2-40B4-BE49-F238E27FC236}">
                      <a16:creationId xmlns:a16="http://schemas.microsoft.com/office/drawing/2014/main" id="{4DF5BCD0-3C7B-47A4-A2B0-3414B00349BB}"/>
                    </a:ext>
                  </a:extLst>
                </p:cNvPr>
                <p:cNvPicPr/>
                <p:nvPr/>
              </p:nvPicPr>
              <p:blipFill>
                <a:blip r:embed="rId462"/>
                <a:stretch>
                  <a:fillRect/>
                </a:stretch>
              </p:blipFill>
              <p:spPr>
                <a:xfrm>
                  <a:off x="10782299" y="1983931"/>
                  <a:ext cx="17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08" name="Freihand 307">
                  <a:extLst>
                    <a:ext uri="{FF2B5EF4-FFF2-40B4-BE49-F238E27FC236}">
                      <a16:creationId xmlns:a16="http://schemas.microsoft.com/office/drawing/2014/main" id="{6220E43C-29F3-4E7E-97D1-29AD2E39D4B5}"/>
                    </a:ext>
                  </a:extLst>
                </p14:cNvPr>
                <p14:cNvContentPartPr/>
                <p14:nvPr/>
              </p14:nvContentPartPr>
              <p14:xfrm>
                <a:off x="10756019" y="1970611"/>
                <a:ext cx="74880" cy="168120"/>
              </p14:xfrm>
            </p:contentPart>
          </mc:Choice>
          <mc:Fallback xmlns="">
            <p:pic>
              <p:nvPicPr>
                <p:cNvPr id="308" name="Freihand 307">
                  <a:extLst>
                    <a:ext uri="{FF2B5EF4-FFF2-40B4-BE49-F238E27FC236}">
                      <a16:creationId xmlns:a16="http://schemas.microsoft.com/office/drawing/2014/main" id="{6220E43C-29F3-4E7E-97D1-29AD2E39D4B5}"/>
                    </a:ext>
                  </a:extLst>
                </p:cNvPr>
                <p:cNvPicPr/>
                <p:nvPr/>
              </p:nvPicPr>
              <p:blipFill>
                <a:blip r:embed="rId464"/>
                <a:stretch>
                  <a:fillRect/>
                </a:stretch>
              </p:blipFill>
              <p:spPr>
                <a:xfrm>
                  <a:off x="10751699" y="1966291"/>
                  <a:ext cx="83520" cy="17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5">
            <p14:nvContentPartPr>
              <p14:cNvPr id="311" name="Freihand 310">
                <a:extLst>
                  <a:ext uri="{FF2B5EF4-FFF2-40B4-BE49-F238E27FC236}">
                    <a16:creationId xmlns:a16="http://schemas.microsoft.com/office/drawing/2014/main" id="{6AE07477-7A6E-4E5D-8078-4B672F0FAB63}"/>
                  </a:ext>
                </a:extLst>
              </p14:cNvPr>
              <p14:cNvContentPartPr/>
              <p14:nvPr/>
            </p14:nvContentPartPr>
            <p14:xfrm>
              <a:off x="11379539" y="1923811"/>
              <a:ext cx="19800" cy="65160"/>
            </p14:xfrm>
          </p:contentPart>
        </mc:Choice>
        <mc:Fallback xmlns="">
          <p:pic>
            <p:nvPicPr>
              <p:cNvPr id="311" name="Freihand 310">
                <a:extLst>
                  <a:ext uri="{FF2B5EF4-FFF2-40B4-BE49-F238E27FC236}">
                    <a16:creationId xmlns:a16="http://schemas.microsoft.com/office/drawing/2014/main" id="{6AE07477-7A6E-4E5D-8078-4B672F0FAB63}"/>
                  </a:ext>
                </a:extLst>
              </p:cNvPr>
              <p:cNvPicPr/>
              <p:nvPr/>
            </p:nvPicPr>
            <p:blipFill>
              <a:blip r:embed="rId466"/>
              <a:stretch>
                <a:fillRect/>
              </a:stretch>
            </p:blipFill>
            <p:spPr>
              <a:xfrm>
                <a:off x="11375219" y="1919491"/>
                <a:ext cx="28440" cy="73800"/>
              </a:xfrm>
              <a:prstGeom prst="rect">
                <a:avLst/>
              </a:prstGeom>
            </p:spPr>
          </p:pic>
        </mc:Fallback>
      </mc:AlternateContent>
      <p:grpSp>
        <p:nvGrpSpPr>
          <p:cNvPr id="319" name="Gruppieren 318">
            <a:extLst>
              <a:ext uri="{FF2B5EF4-FFF2-40B4-BE49-F238E27FC236}">
                <a16:creationId xmlns:a16="http://schemas.microsoft.com/office/drawing/2014/main" id="{0FBC6CD5-E1BA-4094-BE58-2A979C4B0FA2}"/>
              </a:ext>
            </a:extLst>
          </p:cNvPr>
          <p:cNvGrpSpPr/>
          <p:nvPr/>
        </p:nvGrpSpPr>
        <p:grpSpPr>
          <a:xfrm>
            <a:off x="11190539" y="1515571"/>
            <a:ext cx="730080" cy="827280"/>
            <a:chOff x="11190539" y="1515571"/>
            <a:chExt cx="730080" cy="827280"/>
          </a:xfrm>
        </p:grpSpPr>
        <mc:AlternateContent xmlns:mc="http://schemas.openxmlformats.org/markup-compatibility/2006" xmlns:p14="http://schemas.microsoft.com/office/powerpoint/2010/main">
          <mc:Choice Requires="p14">
            <p:contentPart p14:bwMode="auto" r:id="rId467">
              <p14:nvContentPartPr>
                <p14:cNvPr id="289" name="Freihand 288">
                  <a:extLst>
                    <a:ext uri="{FF2B5EF4-FFF2-40B4-BE49-F238E27FC236}">
                      <a16:creationId xmlns:a16="http://schemas.microsoft.com/office/drawing/2014/main" id="{EE227F1F-52D7-4BE8-8348-E6FCE2903ECD}"/>
                    </a:ext>
                  </a:extLst>
                </p14:cNvPr>
                <p14:cNvContentPartPr/>
                <p14:nvPr/>
              </p14:nvContentPartPr>
              <p14:xfrm>
                <a:off x="11382419" y="2190931"/>
                <a:ext cx="46440" cy="151920"/>
              </p14:xfrm>
            </p:contentPart>
          </mc:Choice>
          <mc:Fallback xmlns="">
            <p:pic>
              <p:nvPicPr>
                <p:cNvPr id="289" name="Freihand 288">
                  <a:extLst>
                    <a:ext uri="{FF2B5EF4-FFF2-40B4-BE49-F238E27FC236}">
                      <a16:creationId xmlns:a16="http://schemas.microsoft.com/office/drawing/2014/main" id="{EE227F1F-52D7-4BE8-8348-E6FCE2903ECD}"/>
                    </a:ext>
                  </a:extLst>
                </p:cNvPr>
                <p:cNvPicPr/>
                <p:nvPr/>
              </p:nvPicPr>
              <p:blipFill>
                <a:blip r:embed="rId468"/>
                <a:stretch>
                  <a:fillRect/>
                </a:stretch>
              </p:blipFill>
              <p:spPr>
                <a:xfrm>
                  <a:off x="11378099" y="2186611"/>
                  <a:ext cx="55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0" name="Freihand 289">
                  <a:extLst>
                    <a:ext uri="{FF2B5EF4-FFF2-40B4-BE49-F238E27FC236}">
                      <a16:creationId xmlns:a16="http://schemas.microsoft.com/office/drawing/2014/main" id="{0BF61D7E-2561-45ED-B026-4B747B2D9A14}"/>
                    </a:ext>
                  </a:extLst>
                </p14:cNvPr>
                <p14:cNvContentPartPr/>
                <p14:nvPr/>
              </p14:nvContentPartPr>
              <p14:xfrm>
                <a:off x="11622899" y="2189131"/>
                <a:ext cx="18720" cy="146160"/>
              </p14:xfrm>
            </p:contentPart>
          </mc:Choice>
          <mc:Fallback xmlns="">
            <p:pic>
              <p:nvPicPr>
                <p:cNvPr id="290" name="Freihand 289">
                  <a:extLst>
                    <a:ext uri="{FF2B5EF4-FFF2-40B4-BE49-F238E27FC236}">
                      <a16:creationId xmlns:a16="http://schemas.microsoft.com/office/drawing/2014/main" id="{0BF61D7E-2561-45ED-B026-4B747B2D9A14}"/>
                    </a:ext>
                  </a:extLst>
                </p:cNvPr>
                <p:cNvPicPr/>
                <p:nvPr/>
              </p:nvPicPr>
              <p:blipFill>
                <a:blip r:embed="rId470"/>
                <a:stretch>
                  <a:fillRect/>
                </a:stretch>
              </p:blipFill>
              <p:spPr>
                <a:xfrm>
                  <a:off x="11618579" y="2184811"/>
                  <a:ext cx="27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2" name="Freihand 301">
                  <a:extLst>
                    <a:ext uri="{FF2B5EF4-FFF2-40B4-BE49-F238E27FC236}">
                      <a16:creationId xmlns:a16="http://schemas.microsoft.com/office/drawing/2014/main" id="{33E7580E-CDB1-45A6-886E-2B838C2D40F5}"/>
                    </a:ext>
                  </a:extLst>
                </p14:cNvPr>
                <p14:cNvContentPartPr/>
                <p14:nvPr/>
              </p14:nvContentPartPr>
              <p14:xfrm>
                <a:off x="11368019" y="1902211"/>
                <a:ext cx="16560" cy="17280"/>
              </p14:xfrm>
            </p:contentPart>
          </mc:Choice>
          <mc:Fallback xmlns="">
            <p:pic>
              <p:nvPicPr>
                <p:cNvPr id="302" name="Freihand 301">
                  <a:extLst>
                    <a:ext uri="{FF2B5EF4-FFF2-40B4-BE49-F238E27FC236}">
                      <a16:creationId xmlns:a16="http://schemas.microsoft.com/office/drawing/2014/main" id="{33E7580E-CDB1-45A6-886E-2B838C2D40F5}"/>
                    </a:ext>
                  </a:extLst>
                </p:cNvPr>
                <p:cNvPicPr/>
                <p:nvPr/>
              </p:nvPicPr>
              <p:blipFill>
                <a:blip r:embed="rId472"/>
                <a:stretch>
                  <a:fillRect/>
                </a:stretch>
              </p:blipFill>
              <p:spPr>
                <a:xfrm>
                  <a:off x="11363699" y="1897891"/>
                  <a:ext cx="25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3" name="Freihand 302">
                  <a:extLst>
                    <a:ext uri="{FF2B5EF4-FFF2-40B4-BE49-F238E27FC236}">
                      <a16:creationId xmlns:a16="http://schemas.microsoft.com/office/drawing/2014/main" id="{79C71C72-6731-42B8-A7BA-20510DBBD3CF}"/>
                    </a:ext>
                  </a:extLst>
                </p14:cNvPr>
                <p14:cNvContentPartPr/>
                <p14:nvPr/>
              </p14:nvContentPartPr>
              <p14:xfrm>
                <a:off x="11358299" y="1920931"/>
                <a:ext cx="27000" cy="16920"/>
              </p14:xfrm>
            </p:contentPart>
          </mc:Choice>
          <mc:Fallback xmlns="">
            <p:pic>
              <p:nvPicPr>
                <p:cNvPr id="303" name="Freihand 302">
                  <a:extLst>
                    <a:ext uri="{FF2B5EF4-FFF2-40B4-BE49-F238E27FC236}">
                      <a16:creationId xmlns:a16="http://schemas.microsoft.com/office/drawing/2014/main" id="{79C71C72-6731-42B8-A7BA-20510DBBD3CF}"/>
                    </a:ext>
                  </a:extLst>
                </p:cNvPr>
                <p:cNvPicPr/>
                <p:nvPr/>
              </p:nvPicPr>
              <p:blipFill>
                <a:blip r:embed="rId474"/>
                <a:stretch>
                  <a:fillRect/>
                </a:stretch>
              </p:blipFill>
              <p:spPr>
                <a:xfrm>
                  <a:off x="11353979" y="1916611"/>
                  <a:ext cx="35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13" name="Freihand 312">
                  <a:extLst>
                    <a:ext uri="{FF2B5EF4-FFF2-40B4-BE49-F238E27FC236}">
                      <a16:creationId xmlns:a16="http://schemas.microsoft.com/office/drawing/2014/main" id="{68C62FBA-A510-46B6-A577-F7A359B6FF32}"/>
                    </a:ext>
                  </a:extLst>
                </p14:cNvPr>
                <p14:cNvContentPartPr/>
                <p14:nvPr/>
              </p14:nvContentPartPr>
              <p14:xfrm>
                <a:off x="11641619" y="1702051"/>
                <a:ext cx="360" cy="360"/>
              </p14:xfrm>
            </p:contentPart>
          </mc:Choice>
          <mc:Fallback xmlns="">
            <p:pic>
              <p:nvPicPr>
                <p:cNvPr id="313" name="Freihand 312">
                  <a:extLst>
                    <a:ext uri="{FF2B5EF4-FFF2-40B4-BE49-F238E27FC236}">
                      <a16:creationId xmlns:a16="http://schemas.microsoft.com/office/drawing/2014/main" id="{68C62FBA-A510-46B6-A577-F7A359B6FF32}"/>
                    </a:ext>
                  </a:extLst>
                </p:cNvPr>
                <p:cNvPicPr/>
                <p:nvPr/>
              </p:nvPicPr>
              <p:blipFill>
                <a:blip r:embed="rId476"/>
                <a:stretch>
                  <a:fillRect/>
                </a:stretch>
              </p:blipFill>
              <p:spPr>
                <a:xfrm>
                  <a:off x="11637299" y="16977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14" name="Freihand 313">
                  <a:extLst>
                    <a:ext uri="{FF2B5EF4-FFF2-40B4-BE49-F238E27FC236}">
                      <a16:creationId xmlns:a16="http://schemas.microsoft.com/office/drawing/2014/main" id="{3D8097A2-2625-4BF8-8023-FC10FE815432}"/>
                    </a:ext>
                  </a:extLst>
                </p14:cNvPr>
                <p14:cNvContentPartPr/>
                <p14:nvPr/>
              </p14:nvContentPartPr>
              <p14:xfrm>
                <a:off x="11625059" y="1679371"/>
                <a:ext cx="17280" cy="86400"/>
              </p14:xfrm>
            </p:contentPart>
          </mc:Choice>
          <mc:Fallback xmlns="">
            <p:pic>
              <p:nvPicPr>
                <p:cNvPr id="314" name="Freihand 313">
                  <a:extLst>
                    <a:ext uri="{FF2B5EF4-FFF2-40B4-BE49-F238E27FC236}">
                      <a16:creationId xmlns:a16="http://schemas.microsoft.com/office/drawing/2014/main" id="{3D8097A2-2625-4BF8-8023-FC10FE815432}"/>
                    </a:ext>
                  </a:extLst>
                </p:cNvPr>
                <p:cNvPicPr/>
                <p:nvPr/>
              </p:nvPicPr>
              <p:blipFill>
                <a:blip r:embed="rId478"/>
                <a:stretch>
                  <a:fillRect/>
                </a:stretch>
              </p:blipFill>
              <p:spPr>
                <a:xfrm>
                  <a:off x="11620739" y="1675051"/>
                  <a:ext cx="25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6" name="Freihand 315">
                  <a:extLst>
                    <a:ext uri="{FF2B5EF4-FFF2-40B4-BE49-F238E27FC236}">
                      <a16:creationId xmlns:a16="http://schemas.microsoft.com/office/drawing/2014/main" id="{FD040F58-AB0D-4D73-B60C-F928F960A680}"/>
                    </a:ext>
                  </a:extLst>
                </p14:cNvPr>
                <p14:cNvContentPartPr/>
                <p14:nvPr/>
              </p14:nvContentPartPr>
              <p14:xfrm>
                <a:off x="11190539" y="1515571"/>
                <a:ext cx="730080" cy="656640"/>
              </p14:xfrm>
            </p:contentPart>
          </mc:Choice>
          <mc:Fallback xmlns="">
            <p:pic>
              <p:nvPicPr>
                <p:cNvPr id="316" name="Freihand 315">
                  <a:extLst>
                    <a:ext uri="{FF2B5EF4-FFF2-40B4-BE49-F238E27FC236}">
                      <a16:creationId xmlns:a16="http://schemas.microsoft.com/office/drawing/2014/main" id="{FD040F58-AB0D-4D73-B60C-F928F960A680}"/>
                    </a:ext>
                  </a:extLst>
                </p:cNvPr>
                <p:cNvPicPr/>
                <p:nvPr/>
              </p:nvPicPr>
              <p:blipFill>
                <a:blip r:embed="rId480"/>
                <a:stretch>
                  <a:fillRect/>
                </a:stretch>
              </p:blipFill>
              <p:spPr>
                <a:xfrm>
                  <a:off x="11186219" y="1511251"/>
                  <a:ext cx="738720" cy="665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7" name="Freihand 316">
                  <a:extLst>
                    <a:ext uri="{FF2B5EF4-FFF2-40B4-BE49-F238E27FC236}">
                      <a16:creationId xmlns:a16="http://schemas.microsoft.com/office/drawing/2014/main" id="{A4798E89-F45F-4724-A129-D6E8D0FF7172}"/>
                    </a:ext>
                  </a:extLst>
                </p14:cNvPr>
                <p14:cNvContentPartPr/>
                <p14:nvPr/>
              </p14:nvContentPartPr>
              <p14:xfrm>
                <a:off x="11502299" y="1778011"/>
                <a:ext cx="51120" cy="59760"/>
              </p14:xfrm>
            </p:contentPart>
          </mc:Choice>
          <mc:Fallback xmlns="">
            <p:pic>
              <p:nvPicPr>
                <p:cNvPr id="317" name="Freihand 316">
                  <a:extLst>
                    <a:ext uri="{FF2B5EF4-FFF2-40B4-BE49-F238E27FC236}">
                      <a16:creationId xmlns:a16="http://schemas.microsoft.com/office/drawing/2014/main" id="{A4798E89-F45F-4724-A129-D6E8D0FF7172}"/>
                    </a:ext>
                  </a:extLst>
                </p:cNvPr>
                <p:cNvPicPr/>
                <p:nvPr/>
              </p:nvPicPr>
              <p:blipFill>
                <a:blip r:embed="rId482"/>
                <a:stretch>
                  <a:fillRect/>
                </a:stretch>
              </p:blipFill>
              <p:spPr>
                <a:xfrm>
                  <a:off x="11497979" y="1773691"/>
                  <a:ext cx="59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8" name="Freihand 317">
                  <a:extLst>
                    <a:ext uri="{FF2B5EF4-FFF2-40B4-BE49-F238E27FC236}">
                      <a16:creationId xmlns:a16="http://schemas.microsoft.com/office/drawing/2014/main" id="{7E63D24C-E893-4D5B-BC5D-B06B23BBEE08}"/>
                    </a:ext>
                  </a:extLst>
                </p14:cNvPr>
                <p14:cNvContentPartPr/>
                <p14:nvPr/>
              </p14:nvContentPartPr>
              <p14:xfrm>
                <a:off x="11486459" y="1775131"/>
                <a:ext cx="68760" cy="104040"/>
              </p14:xfrm>
            </p:contentPart>
          </mc:Choice>
          <mc:Fallback xmlns="">
            <p:pic>
              <p:nvPicPr>
                <p:cNvPr id="318" name="Freihand 317">
                  <a:extLst>
                    <a:ext uri="{FF2B5EF4-FFF2-40B4-BE49-F238E27FC236}">
                      <a16:creationId xmlns:a16="http://schemas.microsoft.com/office/drawing/2014/main" id="{7E63D24C-E893-4D5B-BC5D-B06B23BBEE08}"/>
                    </a:ext>
                  </a:extLst>
                </p:cNvPr>
                <p:cNvPicPr/>
                <p:nvPr/>
              </p:nvPicPr>
              <p:blipFill>
                <a:blip r:embed="rId484"/>
                <a:stretch>
                  <a:fillRect/>
                </a:stretch>
              </p:blipFill>
              <p:spPr>
                <a:xfrm>
                  <a:off x="11482139" y="1770811"/>
                  <a:ext cx="77400" cy="11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5">
            <p14:nvContentPartPr>
              <p14:cNvPr id="320" name="Freihand 319">
                <a:extLst>
                  <a:ext uri="{FF2B5EF4-FFF2-40B4-BE49-F238E27FC236}">
                    <a16:creationId xmlns:a16="http://schemas.microsoft.com/office/drawing/2014/main" id="{D85E2AFB-232B-42BC-8AB8-3FFA658D364C}"/>
                  </a:ext>
                </a:extLst>
              </p14:cNvPr>
              <p14:cNvContentPartPr/>
              <p14:nvPr/>
            </p14:nvContentPartPr>
            <p14:xfrm>
              <a:off x="5672459" y="366811"/>
              <a:ext cx="1400400" cy="99000"/>
            </p14:xfrm>
          </p:contentPart>
        </mc:Choice>
        <mc:Fallback xmlns="">
          <p:pic>
            <p:nvPicPr>
              <p:cNvPr id="320" name="Freihand 319">
                <a:extLst>
                  <a:ext uri="{FF2B5EF4-FFF2-40B4-BE49-F238E27FC236}">
                    <a16:creationId xmlns:a16="http://schemas.microsoft.com/office/drawing/2014/main" id="{D85E2AFB-232B-42BC-8AB8-3FFA658D364C}"/>
                  </a:ext>
                </a:extLst>
              </p:cNvPr>
              <p:cNvPicPr/>
              <p:nvPr/>
            </p:nvPicPr>
            <p:blipFill>
              <a:blip r:embed="rId486"/>
              <a:stretch>
                <a:fillRect/>
              </a:stretch>
            </p:blipFill>
            <p:spPr>
              <a:xfrm>
                <a:off x="5668139" y="362491"/>
                <a:ext cx="1409040" cy="107640"/>
              </a:xfrm>
              <a:prstGeom prst="rect">
                <a:avLst/>
              </a:prstGeom>
            </p:spPr>
          </p:pic>
        </mc:Fallback>
      </mc:AlternateContent>
      <p:grpSp>
        <p:nvGrpSpPr>
          <p:cNvPr id="329" name="Gruppieren 328">
            <a:extLst>
              <a:ext uri="{FF2B5EF4-FFF2-40B4-BE49-F238E27FC236}">
                <a16:creationId xmlns:a16="http://schemas.microsoft.com/office/drawing/2014/main" id="{AF837A26-93C0-430B-896B-CF00D25C6106}"/>
              </a:ext>
            </a:extLst>
          </p:cNvPr>
          <p:cNvGrpSpPr/>
          <p:nvPr/>
        </p:nvGrpSpPr>
        <p:grpSpPr>
          <a:xfrm>
            <a:off x="7025339" y="1223251"/>
            <a:ext cx="669240" cy="424440"/>
            <a:chOff x="7025339" y="1223251"/>
            <a:chExt cx="669240" cy="424440"/>
          </a:xfrm>
        </p:grpSpPr>
        <mc:AlternateContent xmlns:mc="http://schemas.openxmlformats.org/markup-compatibility/2006" xmlns:p14="http://schemas.microsoft.com/office/powerpoint/2010/main">
          <mc:Choice Requires="p14">
            <p:contentPart p14:bwMode="auto" r:id="rId487">
              <p14:nvContentPartPr>
                <p14:cNvPr id="326" name="Freihand 325">
                  <a:extLst>
                    <a:ext uri="{FF2B5EF4-FFF2-40B4-BE49-F238E27FC236}">
                      <a16:creationId xmlns:a16="http://schemas.microsoft.com/office/drawing/2014/main" id="{F53A4C6B-E7D6-46E3-B082-050A86611382}"/>
                    </a:ext>
                  </a:extLst>
                </p14:cNvPr>
                <p14:cNvContentPartPr/>
                <p14:nvPr/>
              </p14:nvContentPartPr>
              <p14:xfrm>
                <a:off x="7025339" y="1421611"/>
                <a:ext cx="304200" cy="226080"/>
              </p14:xfrm>
            </p:contentPart>
          </mc:Choice>
          <mc:Fallback xmlns="">
            <p:pic>
              <p:nvPicPr>
                <p:cNvPr id="326" name="Freihand 325">
                  <a:extLst>
                    <a:ext uri="{FF2B5EF4-FFF2-40B4-BE49-F238E27FC236}">
                      <a16:creationId xmlns:a16="http://schemas.microsoft.com/office/drawing/2014/main" id="{F53A4C6B-E7D6-46E3-B082-050A86611382}"/>
                    </a:ext>
                  </a:extLst>
                </p:cNvPr>
                <p:cNvPicPr/>
                <p:nvPr/>
              </p:nvPicPr>
              <p:blipFill>
                <a:blip r:embed="rId488"/>
                <a:stretch>
                  <a:fillRect/>
                </a:stretch>
              </p:blipFill>
              <p:spPr>
                <a:xfrm>
                  <a:off x="7021019" y="1417291"/>
                  <a:ext cx="3128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27" name="Freihand 326">
                  <a:extLst>
                    <a:ext uri="{FF2B5EF4-FFF2-40B4-BE49-F238E27FC236}">
                      <a16:creationId xmlns:a16="http://schemas.microsoft.com/office/drawing/2014/main" id="{C9039BC2-1993-48D9-AE1B-C530A3493BFF}"/>
                    </a:ext>
                  </a:extLst>
                </p14:cNvPr>
                <p14:cNvContentPartPr/>
                <p14:nvPr/>
              </p14:nvContentPartPr>
              <p14:xfrm>
                <a:off x="7367339" y="1358971"/>
                <a:ext cx="219600" cy="205200"/>
              </p14:xfrm>
            </p:contentPart>
          </mc:Choice>
          <mc:Fallback xmlns="">
            <p:pic>
              <p:nvPicPr>
                <p:cNvPr id="327" name="Freihand 326">
                  <a:extLst>
                    <a:ext uri="{FF2B5EF4-FFF2-40B4-BE49-F238E27FC236}">
                      <a16:creationId xmlns:a16="http://schemas.microsoft.com/office/drawing/2014/main" id="{C9039BC2-1993-48D9-AE1B-C530A3493BFF}"/>
                    </a:ext>
                  </a:extLst>
                </p:cNvPr>
                <p:cNvPicPr/>
                <p:nvPr/>
              </p:nvPicPr>
              <p:blipFill>
                <a:blip r:embed="rId490"/>
                <a:stretch>
                  <a:fillRect/>
                </a:stretch>
              </p:blipFill>
              <p:spPr>
                <a:xfrm>
                  <a:off x="7363019" y="1354651"/>
                  <a:ext cx="228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28" name="Freihand 327">
                  <a:extLst>
                    <a:ext uri="{FF2B5EF4-FFF2-40B4-BE49-F238E27FC236}">
                      <a16:creationId xmlns:a16="http://schemas.microsoft.com/office/drawing/2014/main" id="{84ABE78E-65F8-41C2-ABFE-40447F69E870}"/>
                    </a:ext>
                  </a:extLst>
                </p14:cNvPr>
                <p14:cNvContentPartPr/>
                <p14:nvPr/>
              </p14:nvContentPartPr>
              <p14:xfrm>
                <a:off x="7671539" y="1223251"/>
                <a:ext cx="23040" cy="216000"/>
              </p14:xfrm>
            </p:contentPart>
          </mc:Choice>
          <mc:Fallback xmlns="">
            <p:pic>
              <p:nvPicPr>
                <p:cNvPr id="328" name="Freihand 327">
                  <a:extLst>
                    <a:ext uri="{FF2B5EF4-FFF2-40B4-BE49-F238E27FC236}">
                      <a16:creationId xmlns:a16="http://schemas.microsoft.com/office/drawing/2014/main" id="{84ABE78E-65F8-41C2-ABFE-40447F69E870}"/>
                    </a:ext>
                  </a:extLst>
                </p:cNvPr>
                <p:cNvPicPr/>
                <p:nvPr/>
              </p:nvPicPr>
              <p:blipFill>
                <a:blip r:embed="rId492"/>
                <a:stretch>
                  <a:fillRect/>
                </a:stretch>
              </p:blipFill>
              <p:spPr>
                <a:xfrm>
                  <a:off x="7667219" y="1218931"/>
                  <a:ext cx="31680" cy="22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3">
            <p14:nvContentPartPr>
              <p14:cNvPr id="347" name="Freihand 346">
                <a:extLst>
                  <a:ext uri="{FF2B5EF4-FFF2-40B4-BE49-F238E27FC236}">
                    <a16:creationId xmlns:a16="http://schemas.microsoft.com/office/drawing/2014/main" id="{02CC3671-8533-4521-AC3A-82B6D3ED6E3B}"/>
                  </a:ext>
                </a:extLst>
              </p14:cNvPr>
              <p14:cNvContentPartPr/>
              <p14:nvPr/>
            </p14:nvContentPartPr>
            <p14:xfrm>
              <a:off x="5939219" y="2638051"/>
              <a:ext cx="815760" cy="651960"/>
            </p14:xfrm>
          </p:contentPart>
        </mc:Choice>
        <mc:Fallback xmlns="">
          <p:pic>
            <p:nvPicPr>
              <p:cNvPr id="347" name="Freihand 346">
                <a:extLst>
                  <a:ext uri="{FF2B5EF4-FFF2-40B4-BE49-F238E27FC236}">
                    <a16:creationId xmlns:a16="http://schemas.microsoft.com/office/drawing/2014/main" id="{02CC3671-8533-4521-AC3A-82B6D3ED6E3B}"/>
                  </a:ext>
                </a:extLst>
              </p:cNvPr>
              <p:cNvPicPr/>
              <p:nvPr/>
            </p:nvPicPr>
            <p:blipFill>
              <a:blip r:embed="rId494"/>
              <a:stretch>
                <a:fillRect/>
              </a:stretch>
            </p:blipFill>
            <p:spPr>
              <a:xfrm>
                <a:off x="5934899" y="2633731"/>
                <a:ext cx="82440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48" name="Freihand 347">
                <a:extLst>
                  <a:ext uri="{FF2B5EF4-FFF2-40B4-BE49-F238E27FC236}">
                    <a16:creationId xmlns:a16="http://schemas.microsoft.com/office/drawing/2014/main" id="{D86D5EEE-EFFE-49D2-8847-88D9AF8B70AB}"/>
                  </a:ext>
                </a:extLst>
              </p14:cNvPr>
              <p14:cNvContentPartPr/>
              <p14:nvPr/>
            </p14:nvContentPartPr>
            <p14:xfrm>
              <a:off x="11034659" y="1041811"/>
              <a:ext cx="873000" cy="25560"/>
            </p14:xfrm>
          </p:contentPart>
        </mc:Choice>
        <mc:Fallback xmlns="">
          <p:pic>
            <p:nvPicPr>
              <p:cNvPr id="348" name="Freihand 347">
                <a:extLst>
                  <a:ext uri="{FF2B5EF4-FFF2-40B4-BE49-F238E27FC236}">
                    <a16:creationId xmlns:a16="http://schemas.microsoft.com/office/drawing/2014/main" id="{D86D5EEE-EFFE-49D2-8847-88D9AF8B70AB}"/>
                  </a:ext>
                </a:extLst>
              </p:cNvPr>
              <p:cNvPicPr/>
              <p:nvPr/>
            </p:nvPicPr>
            <p:blipFill>
              <a:blip r:embed="rId496"/>
              <a:stretch>
                <a:fillRect/>
              </a:stretch>
            </p:blipFill>
            <p:spPr>
              <a:xfrm>
                <a:off x="11030339" y="1037491"/>
                <a:ext cx="881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52" name="Freihand 351">
                <a:extLst>
                  <a:ext uri="{FF2B5EF4-FFF2-40B4-BE49-F238E27FC236}">
                    <a16:creationId xmlns:a16="http://schemas.microsoft.com/office/drawing/2014/main" id="{D90782F1-3CFD-4D97-87DE-3636F6259D2D}"/>
                  </a:ext>
                </a:extLst>
              </p14:cNvPr>
              <p14:cNvContentPartPr/>
              <p14:nvPr/>
            </p14:nvContentPartPr>
            <p14:xfrm>
              <a:off x="6040379" y="-17669"/>
              <a:ext cx="689760" cy="412920"/>
            </p14:xfrm>
          </p:contentPart>
        </mc:Choice>
        <mc:Fallback xmlns="">
          <p:pic>
            <p:nvPicPr>
              <p:cNvPr id="352" name="Freihand 351">
                <a:extLst>
                  <a:ext uri="{FF2B5EF4-FFF2-40B4-BE49-F238E27FC236}">
                    <a16:creationId xmlns:a16="http://schemas.microsoft.com/office/drawing/2014/main" id="{D90782F1-3CFD-4D97-87DE-3636F6259D2D}"/>
                  </a:ext>
                </a:extLst>
              </p:cNvPr>
              <p:cNvPicPr/>
              <p:nvPr/>
            </p:nvPicPr>
            <p:blipFill>
              <a:blip r:embed="rId498"/>
              <a:stretch>
                <a:fillRect/>
              </a:stretch>
            </p:blipFill>
            <p:spPr>
              <a:xfrm>
                <a:off x="6036059" y="-21989"/>
                <a:ext cx="69840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1" name="Freihand 320">
                <a:extLst>
                  <a:ext uri="{FF2B5EF4-FFF2-40B4-BE49-F238E27FC236}">
                    <a16:creationId xmlns:a16="http://schemas.microsoft.com/office/drawing/2014/main" id="{CF3EC6E2-FA63-40E6-99C8-874BC395BB39}"/>
                  </a:ext>
                </a:extLst>
              </p14:cNvPr>
              <p14:cNvContentPartPr/>
              <p14:nvPr/>
            </p14:nvContentPartPr>
            <p14:xfrm>
              <a:off x="5367179" y="2328811"/>
              <a:ext cx="671040" cy="31320"/>
            </p14:xfrm>
          </p:contentPart>
        </mc:Choice>
        <mc:Fallback xmlns="">
          <p:pic>
            <p:nvPicPr>
              <p:cNvPr id="321" name="Freihand 320">
                <a:extLst>
                  <a:ext uri="{FF2B5EF4-FFF2-40B4-BE49-F238E27FC236}">
                    <a16:creationId xmlns:a16="http://schemas.microsoft.com/office/drawing/2014/main" id="{CF3EC6E2-FA63-40E6-99C8-874BC395BB39}"/>
                  </a:ext>
                </a:extLst>
              </p:cNvPr>
              <p:cNvPicPr/>
              <p:nvPr/>
            </p:nvPicPr>
            <p:blipFill>
              <a:blip r:embed="rId500"/>
              <a:stretch>
                <a:fillRect/>
              </a:stretch>
            </p:blipFill>
            <p:spPr>
              <a:xfrm>
                <a:off x="5362859" y="2324491"/>
                <a:ext cx="679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2" name="Freihand 321">
                <a:extLst>
                  <a:ext uri="{FF2B5EF4-FFF2-40B4-BE49-F238E27FC236}">
                    <a16:creationId xmlns:a16="http://schemas.microsoft.com/office/drawing/2014/main" id="{907B3B88-AAE0-4434-B84E-60AC9BC2E705}"/>
                  </a:ext>
                </a:extLst>
              </p14:cNvPr>
              <p14:cNvContentPartPr/>
              <p14:nvPr/>
            </p14:nvContentPartPr>
            <p14:xfrm>
              <a:off x="6113099" y="2231251"/>
              <a:ext cx="222120" cy="238320"/>
            </p14:xfrm>
          </p:contentPart>
        </mc:Choice>
        <mc:Fallback xmlns="">
          <p:pic>
            <p:nvPicPr>
              <p:cNvPr id="322" name="Freihand 321">
                <a:extLst>
                  <a:ext uri="{FF2B5EF4-FFF2-40B4-BE49-F238E27FC236}">
                    <a16:creationId xmlns:a16="http://schemas.microsoft.com/office/drawing/2014/main" id="{907B3B88-AAE0-4434-B84E-60AC9BC2E705}"/>
                  </a:ext>
                </a:extLst>
              </p:cNvPr>
              <p:cNvPicPr/>
              <p:nvPr/>
            </p:nvPicPr>
            <p:blipFill>
              <a:blip r:embed="rId502"/>
              <a:stretch>
                <a:fillRect/>
              </a:stretch>
            </p:blipFill>
            <p:spPr>
              <a:xfrm>
                <a:off x="6108779" y="2226931"/>
                <a:ext cx="2307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4" name="Freihand 323">
                <a:extLst>
                  <a:ext uri="{FF2B5EF4-FFF2-40B4-BE49-F238E27FC236}">
                    <a16:creationId xmlns:a16="http://schemas.microsoft.com/office/drawing/2014/main" id="{8A71F891-EAAB-42A7-878D-DAD106796C4E}"/>
                  </a:ext>
                </a:extLst>
              </p14:cNvPr>
              <p14:cNvContentPartPr/>
              <p14:nvPr/>
            </p14:nvContentPartPr>
            <p14:xfrm>
              <a:off x="3935459" y="1787011"/>
              <a:ext cx="3163680" cy="2889000"/>
            </p14:xfrm>
          </p:contentPart>
        </mc:Choice>
        <mc:Fallback xmlns="">
          <p:pic>
            <p:nvPicPr>
              <p:cNvPr id="324" name="Freihand 323">
                <a:extLst>
                  <a:ext uri="{FF2B5EF4-FFF2-40B4-BE49-F238E27FC236}">
                    <a16:creationId xmlns:a16="http://schemas.microsoft.com/office/drawing/2014/main" id="{8A71F891-EAAB-42A7-878D-DAD106796C4E}"/>
                  </a:ext>
                </a:extLst>
              </p:cNvPr>
              <p:cNvPicPr/>
              <p:nvPr/>
            </p:nvPicPr>
            <p:blipFill>
              <a:blip r:embed="rId504"/>
              <a:stretch>
                <a:fillRect/>
              </a:stretch>
            </p:blipFill>
            <p:spPr>
              <a:xfrm>
                <a:off x="3931139" y="1782691"/>
                <a:ext cx="3172320" cy="28976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0" name="Freihand 329">
                <a:extLst>
                  <a:ext uri="{FF2B5EF4-FFF2-40B4-BE49-F238E27FC236}">
                    <a16:creationId xmlns:a16="http://schemas.microsoft.com/office/drawing/2014/main" id="{FF4DA767-0CB0-4095-85E0-E34CAABE96FE}"/>
                  </a:ext>
                </a:extLst>
              </p14:cNvPr>
              <p14:cNvContentPartPr/>
              <p14:nvPr/>
            </p14:nvContentPartPr>
            <p14:xfrm>
              <a:off x="5347739" y="2306131"/>
              <a:ext cx="740520" cy="93600"/>
            </p14:xfrm>
          </p:contentPart>
        </mc:Choice>
        <mc:Fallback xmlns="">
          <p:pic>
            <p:nvPicPr>
              <p:cNvPr id="330" name="Freihand 329">
                <a:extLst>
                  <a:ext uri="{FF2B5EF4-FFF2-40B4-BE49-F238E27FC236}">
                    <a16:creationId xmlns:a16="http://schemas.microsoft.com/office/drawing/2014/main" id="{FF4DA767-0CB0-4095-85E0-E34CAABE96FE}"/>
                  </a:ext>
                </a:extLst>
              </p:cNvPr>
              <p:cNvPicPr/>
              <p:nvPr/>
            </p:nvPicPr>
            <p:blipFill>
              <a:blip r:embed="rId506"/>
              <a:stretch>
                <a:fillRect/>
              </a:stretch>
            </p:blipFill>
            <p:spPr>
              <a:xfrm>
                <a:off x="5343419" y="2301811"/>
                <a:ext cx="749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31" name="Freihand 330">
                <a:extLst>
                  <a:ext uri="{FF2B5EF4-FFF2-40B4-BE49-F238E27FC236}">
                    <a16:creationId xmlns:a16="http://schemas.microsoft.com/office/drawing/2014/main" id="{F75CE3BC-685A-4A91-B401-770671630F0A}"/>
                  </a:ext>
                </a:extLst>
              </p14:cNvPr>
              <p14:cNvContentPartPr/>
              <p14:nvPr/>
            </p14:nvContentPartPr>
            <p14:xfrm>
              <a:off x="6040379" y="2240971"/>
              <a:ext cx="245520" cy="238680"/>
            </p14:xfrm>
          </p:contentPart>
        </mc:Choice>
        <mc:Fallback xmlns="">
          <p:pic>
            <p:nvPicPr>
              <p:cNvPr id="331" name="Freihand 330">
                <a:extLst>
                  <a:ext uri="{FF2B5EF4-FFF2-40B4-BE49-F238E27FC236}">
                    <a16:creationId xmlns:a16="http://schemas.microsoft.com/office/drawing/2014/main" id="{F75CE3BC-685A-4A91-B401-770671630F0A}"/>
                  </a:ext>
                </a:extLst>
              </p:cNvPr>
              <p:cNvPicPr/>
              <p:nvPr/>
            </p:nvPicPr>
            <p:blipFill>
              <a:blip r:embed="rId508"/>
              <a:stretch>
                <a:fillRect/>
              </a:stretch>
            </p:blipFill>
            <p:spPr>
              <a:xfrm>
                <a:off x="6036059" y="2236651"/>
                <a:ext cx="2541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3" name="Freihand 332">
                <a:extLst>
                  <a:ext uri="{FF2B5EF4-FFF2-40B4-BE49-F238E27FC236}">
                    <a16:creationId xmlns:a16="http://schemas.microsoft.com/office/drawing/2014/main" id="{B896B637-A7CE-4E7D-9D6A-55603BE07879}"/>
                  </a:ext>
                </a:extLst>
              </p14:cNvPr>
              <p14:cNvContentPartPr/>
              <p14:nvPr/>
            </p14:nvContentPartPr>
            <p14:xfrm>
              <a:off x="4372139" y="3263371"/>
              <a:ext cx="360" cy="360"/>
            </p14:xfrm>
          </p:contentPart>
        </mc:Choice>
        <mc:Fallback xmlns="">
          <p:pic>
            <p:nvPicPr>
              <p:cNvPr id="333" name="Freihand 332">
                <a:extLst>
                  <a:ext uri="{FF2B5EF4-FFF2-40B4-BE49-F238E27FC236}">
                    <a16:creationId xmlns:a16="http://schemas.microsoft.com/office/drawing/2014/main" id="{B896B637-A7CE-4E7D-9D6A-55603BE07879}"/>
                  </a:ext>
                </a:extLst>
              </p:cNvPr>
              <p:cNvPicPr/>
              <p:nvPr/>
            </p:nvPicPr>
            <p:blipFill>
              <a:blip r:embed="rId510"/>
              <a:stretch>
                <a:fillRect/>
              </a:stretch>
            </p:blipFill>
            <p:spPr>
              <a:xfrm>
                <a:off x="4367819" y="32590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4" name="Freihand 333">
                <a:extLst>
                  <a:ext uri="{FF2B5EF4-FFF2-40B4-BE49-F238E27FC236}">
                    <a16:creationId xmlns:a16="http://schemas.microsoft.com/office/drawing/2014/main" id="{EA2ABD59-0B4E-4D5C-8D54-6DB16C6C5927}"/>
                  </a:ext>
                </a:extLst>
              </p14:cNvPr>
              <p14:cNvContentPartPr/>
              <p14:nvPr/>
            </p14:nvContentPartPr>
            <p14:xfrm>
              <a:off x="4308779" y="3216931"/>
              <a:ext cx="568440" cy="465120"/>
            </p14:xfrm>
          </p:contentPart>
        </mc:Choice>
        <mc:Fallback xmlns="">
          <p:pic>
            <p:nvPicPr>
              <p:cNvPr id="334" name="Freihand 333">
                <a:extLst>
                  <a:ext uri="{FF2B5EF4-FFF2-40B4-BE49-F238E27FC236}">
                    <a16:creationId xmlns:a16="http://schemas.microsoft.com/office/drawing/2014/main" id="{EA2ABD59-0B4E-4D5C-8D54-6DB16C6C5927}"/>
                  </a:ext>
                </a:extLst>
              </p:cNvPr>
              <p:cNvPicPr/>
              <p:nvPr/>
            </p:nvPicPr>
            <p:blipFill>
              <a:blip r:embed="rId512"/>
              <a:stretch>
                <a:fillRect/>
              </a:stretch>
            </p:blipFill>
            <p:spPr>
              <a:xfrm>
                <a:off x="4304459" y="3212611"/>
                <a:ext cx="57708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5" name="Freihand 334">
                <a:extLst>
                  <a:ext uri="{FF2B5EF4-FFF2-40B4-BE49-F238E27FC236}">
                    <a16:creationId xmlns:a16="http://schemas.microsoft.com/office/drawing/2014/main" id="{F73B3EB5-187A-422B-918F-3D65400C8DC6}"/>
                  </a:ext>
                </a:extLst>
              </p14:cNvPr>
              <p14:cNvContentPartPr/>
              <p14:nvPr/>
            </p14:nvContentPartPr>
            <p14:xfrm>
              <a:off x="4768859" y="3555691"/>
              <a:ext cx="166320" cy="129240"/>
            </p14:xfrm>
          </p:contentPart>
        </mc:Choice>
        <mc:Fallback xmlns="">
          <p:pic>
            <p:nvPicPr>
              <p:cNvPr id="335" name="Freihand 334">
                <a:extLst>
                  <a:ext uri="{FF2B5EF4-FFF2-40B4-BE49-F238E27FC236}">
                    <a16:creationId xmlns:a16="http://schemas.microsoft.com/office/drawing/2014/main" id="{F73B3EB5-187A-422B-918F-3D65400C8DC6}"/>
                  </a:ext>
                </a:extLst>
              </p:cNvPr>
              <p:cNvPicPr/>
              <p:nvPr/>
            </p:nvPicPr>
            <p:blipFill>
              <a:blip r:embed="rId514"/>
              <a:stretch>
                <a:fillRect/>
              </a:stretch>
            </p:blipFill>
            <p:spPr>
              <a:xfrm>
                <a:off x="4764539" y="3551371"/>
                <a:ext cx="174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7" name="Freihand 336">
                <a:extLst>
                  <a:ext uri="{FF2B5EF4-FFF2-40B4-BE49-F238E27FC236}">
                    <a16:creationId xmlns:a16="http://schemas.microsoft.com/office/drawing/2014/main" id="{CF0D8CFF-60F0-499E-9E08-41E1F1B7F8EB}"/>
                  </a:ext>
                </a:extLst>
              </p14:cNvPr>
              <p14:cNvContentPartPr/>
              <p14:nvPr/>
            </p14:nvContentPartPr>
            <p14:xfrm>
              <a:off x="4800899" y="3762691"/>
              <a:ext cx="91800" cy="9360"/>
            </p14:xfrm>
          </p:contentPart>
        </mc:Choice>
        <mc:Fallback xmlns="">
          <p:pic>
            <p:nvPicPr>
              <p:cNvPr id="337" name="Freihand 336">
                <a:extLst>
                  <a:ext uri="{FF2B5EF4-FFF2-40B4-BE49-F238E27FC236}">
                    <a16:creationId xmlns:a16="http://schemas.microsoft.com/office/drawing/2014/main" id="{CF0D8CFF-60F0-499E-9E08-41E1F1B7F8EB}"/>
                  </a:ext>
                </a:extLst>
              </p:cNvPr>
              <p:cNvPicPr/>
              <p:nvPr/>
            </p:nvPicPr>
            <p:blipFill>
              <a:blip r:embed="rId516"/>
              <a:stretch>
                <a:fillRect/>
              </a:stretch>
            </p:blipFill>
            <p:spPr>
              <a:xfrm>
                <a:off x="4796579" y="3758371"/>
                <a:ext cx="100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8" name="Freihand 337">
                <a:extLst>
                  <a:ext uri="{FF2B5EF4-FFF2-40B4-BE49-F238E27FC236}">
                    <a16:creationId xmlns:a16="http://schemas.microsoft.com/office/drawing/2014/main" id="{F4AA5861-A48C-4565-90BE-6CB106CCDB7B}"/>
                  </a:ext>
                </a:extLst>
              </p14:cNvPr>
              <p14:cNvContentPartPr/>
              <p14:nvPr/>
            </p14:nvContentPartPr>
            <p14:xfrm>
              <a:off x="4388339" y="3745051"/>
              <a:ext cx="369360" cy="24120"/>
            </p14:xfrm>
          </p:contentPart>
        </mc:Choice>
        <mc:Fallback xmlns="">
          <p:pic>
            <p:nvPicPr>
              <p:cNvPr id="338" name="Freihand 337">
                <a:extLst>
                  <a:ext uri="{FF2B5EF4-FFF2-40B4-BE49-F238E27FC236}">
                    <a16:creationId xmlns:a16="http://schemas.microsoft.com/office/drawing/2014/main" id="{F4AA5861-A48C-4565-90BE-6CB106CCDB7B}"/>
                  </a:ext>
                </a:extLst>
              </p:cNvPr>
              <p:cNvPicPr/>
              <p:nvPr/>
            </p:nvPicPr>
            <p:blipFill>
              <a:blip r:embed="rId518"/>
              <a:stretch>
                <a:fillRect/>
              </a:stretch>
            </p:blipFill>
            <p:spPr>
              <a:xfrm>
                <a:off x="4384019" y="3740731"/>
                <a:ext cx="378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9" name="Freihand 338">
                <a:extLst>
                  <a:ext uri="{FF2B5EF4-FFF2-40B4-BE49-F238E27FC236}">
                    <a16:creationId xmlns:a16="http://schemas.microsoft.com/office/drawing/2014/main" id="{0CC6328B-B99E-44D0-887C-6F0D56B22149}"/>
                  </a:ext>
                </a:extLst>
              </p14:cNvPr>
              <p14:cNvContentPartPr/>
              <p14:nvPr/>
            </p14:nvContentPartPr>
            <p14:xfrm>
              <a:off x="2917019" y="3788251"/>
              <a:ext cx="1264680" cy="100080"/>
            </p14:xfrm>
          </p:contentPart>
        </mc:Choice>
        <mc:Fallback xmlns="">
          <p:pic>
            <p:nvPicPr>
              <p:cNvPr id="339" name="Freihand 338">
                <a:extLst>
                  <a:ext uri="{FF2B5EF4-FFF2-40B4-BE49-F238E27FC236}">
                    <a16:creationId xmlns:a16="http://schemas.microsoft.com/office/drawing/2014/main" id="{0CC6328B-B99E-44D0-887C-6F0D56B22149}"/>
                  </a:ext>
                </a:extLst>
              </p:cNvPr>
              <p:cNvPicPr/>
              <p:nvPr/>
            </p:nvPicPr>
            <p:blipFill>
              <a:blip r:embed="rId520"/>
              <a:stretch>
                <a:fillRect/>
              </a:stretch>
            </p:blipFill>
            <p:spPr>
              <a:xfrm>
                <a:off x="2912699" y="3783931"/>
                <a:ext cx="1273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40" name="Freihand 339">
                <a:extLst>
                  <a:ext uri="{FF2B5EF4-FFF2-40B4-BE49-F238E27FC236}">
                    <a16:creationId xmlns:a16="http://schemas.microsoft.com/office/drawing/2014/main" id="{5FA8D106-470B-4BF1-B4AE-11ED8B4ED61F}"/>
                  </a:ext>
                </a:extLst>
              </p14:cNvPr>
              <p14:cNvContentPartPr/>
              <p14:nvPr/>
            </p14:nvContentPartPr>
            <p14:xfrm>
              <a:off x="2358299" y="3855571"/>
              <a:ext cx="469080" cy="21240"/>
            </p14:xfrm>
          </p:contentPart>
        </mc:Choice>
        <mc:Fallback xmlns="">
          <p:pic>
            <p:nvPicPr>
              <p:cNvPr id="340" name="Freihand 339">
                <a:extLst>
                  <a:ext uri="{FF2B5EF4-FFF2-40B4-BE49-F238E27FC236}">
                    <a16:creationId xmlns:a16="http://schemas.microsoft.com/office/drawing/2014/main" id="{5FA8D106-470B-4BF1-B4AE-11ED8B4ED61F}"/>
                  </a:ext>
                </a:extLst>
              </p:cNvPr>
              <p:cNvPicPr/>
              <p:nvPr/>
            </p:nvPicPr>
            <p:blipFill>
              <a:blip r:embed="rId522"/>
              <a:stretch>
                <a:fillRect/>
              </a:stretch>
            </p:blipFill>
            <p:spPr>
              <a:xfrm>
                <a:off x="2353979" y="3851251"/>
                <a:ext cx="477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41" name="Freihand 340">
                <a:extLst>
                  <a:ext uri="{FF2B5EF4-FFF2-40B4-BE49-F238E27FC236}">
                    <a16:creationId xmlns:a16="http://schemas.microsoft.com/office/drawing/2014/main" id="{E34EF496-049D-4AEC-A7C7-5C6F69C53F11}"/>
                  </a:ext>
                </a:extLst>
              </p14:cNvPr>
              <p14:cNvContentPartPr/>
              <p14:nvPr/>
            </p14:nvContentPartPr>
            <p14:xfrm>
              <a:off x="2001539" y="3173011"/>
              <a:ext cx="69840" cy="427320"/>
            </p14:xfrm>
          </p:contentPart>
        </mc:Choice>
        <mc:Fallback xmlns="">
          <p:pic>
            <p:nvPicPr>
              <p:cNvPr id="341" name="Freihand 340">
                <a:extLst>
                  <a:ext uri="{FF2B5EF4-FFF2-40B4-BE49-F238E27FC236}">
                    <a16:creationId xmlns:a16="http://schemas.microsoft.com/office/drawing/2014/main" id="{E34EF496-049D-4AEC-A7C7-5C6F69C53F11}"/>
                  </a:ext>
                </a:extLst>
              </p:cNvPr>
              <p:cNvPicPr/>
              <p:nvPr/>
            </p:nvPicPr>
            <p:blipFill>
              <a:blip r:embed="rId524"/>
              <a:stretch>
                <a:fillRect/>
              </a:stretch>
            </p:blipFill>
            <p:spPr>
              <a:xfrm>
                <a:off x="1997219" y="3168691"/>
                <a:ext cx="7848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42" name="Freihand 341">
                <a:extLst>
                  <a:ext uri="{FF2B5EF4-FFF2-40B4-BE49-F238E27FC236}">
                    <a16:creationId xmlns:a16="http://schemas.microsoft.com/office/drawing/2014/main" id="{67C22CF3-C7D6-4636-9976-505249148D70}"/>
                  </a:ext>
                </a:extLst>
              </p14:cNvPr>
              <p14:cNvContentPartPr/>
              <p14:nvPr/>
            </p14:nvContentPartPr>
            <p14:xfrm>
              <a:off x="1913339" y="3506731"/>
              <a:ext cx="211680" cy="175320"/>
            </p14:xfrm>
          </p:contentPart>
        </mc:Choice>
        <mc:Fallback xmlns="">
          <p:pic>
            <p:nvPicPr>
              <p:cNvPr id="342" name="Freihand 341">
                <a:extLst>
                  <a:ext uri="{FF2B5EF4-FFF2-40B4-BE49-F238E27FC236}">
                    <a16:creationId xmlns:a16="http://schemas.microsoft.com/office/drawing/2014/main" id="{67C22CF3-C7D6-4636-9976-505249148D70}"/>
                  </a:ext>
                </a:extLst>
              </p:cNvPr>
              <p:cNvPicPr/>
              <p:nvPr/>
            </p:nvPicPr>
            <p:blipFill>
              <a:blip r:embed="rId526"/>
              <a:stretch>
                <a:fillRect/>
              </a:stretch>
            </p:blipFill>
            <p:spPr>
              <a:xfrm>
                <a:off x="1909019" y="3502411"/>
                <a:ext cx="220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3" name="Freihand 342">
                <a:extLst>
                  <a:ext uri="{FF2B5EF4-FFF2-40B4-BE49-F238E27FC236}">
                    <a16:creationId xmlns:a16="http://schemas.microsoft.com/office/drawing/2014/main" id="{54E62645-8DC4-47B8-928A-0E3B362DC87D}"/>
                  </a:ext>
                </a:extLst>
              </p14:cNvPr>
              <p14:cNvContentPartPr/>
              <p14:nvPr/>
            </p14:nvContentPartPr>
            <p14:xfrm>
              <a:off x="1970579" y="3756571"/>
              <a:ext cx="82080" cy="232920"/>
            </p14:xfrm>
          </p:contentPart>
        </mc:Choice>
        <mc:Fallback xmlns="">
          <p:pic>
            <p:nvPicPr>
              <p:cNvPr id="343" name="Freihand 342">
                <a:extLst>
                  <a:ext uri="{FF2B5EF4-FFF2-40B4-BE49-F238E27FC236}">
                    <a16:creationId xmlns:a16="http://schemas.microsoft.com/office/drawing/2014/main" id="{54E62645-8DC4-47B8-928A-0E3B362DC87D}"/>
                  </a:ext>
                </a:extLst>
              </p:cNvPr>
              <p:cNvPicPr/>
              <p:nvPr/>
            </p:nvPicPr>
            <p:blipFill>
              <a:blip r:embed="rId528"/>
              <a:stretch>
                <a:fillRect/>
              </a:stretch>
            </p:blipFill>
            <p:spPr>
              <a:xfrm>
                <a:off x="1966259" y="3752251"/>
                <a:ext cx="907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4" name="Freihand 343">
                <a:extLst>
                  <a:ext uri="{FF2B5EF4-FFF2-40B4-BE49-F238E27FC236}">
                    <a16:creationId xmlns:a16="http://schemas.microsoft.com/office/drawing/2014/main" id="{59AA064D-4E5E-44BB-A682-C34CE969CE94}"/>
                  </a:ext>
                </a:extLst>
              </p14:cNvPr>
              <p14:cNvContentPartPr/>
              <p14:nvPr/>
            </p14:nvContentPartPr>
            <p14:xfrm>
              <a:off x="1980659" y="3715891"/>
              <a:ext cx="56160" cy="32040"/>
            </p14:xfrm>
          </p:contentPart>
        </mc:Choice>
        <mc:Fallback xmlns="">
          <p:pic>
            <p:nvPicPr>
              <p:cNvPr id="344" name="Freihand 343">
                <a:extLst>
                  <a:ext uri="{FF2B5EF4-FFF2-40B4-BE49-F238E27FC236}">
                    <a16:creationId xmlns:a16="http://schemas.microsoft.com/office/drawing/2014/main" id="{59AA064D-4E5E-44BB-A682-C34CE969CE94}"/>
                  </a:ext>
                </a:extLst>
              </p:cNvPr>
              <p:cNvPicPr/>
              <p:nvPr/>
            </p:nvPicPr>
            <p:blipFill>
              <a:blip r:embed="rId530"/>
              <a:stretch>
                <a:fillRect/>
              </a:stretch>
            </p:blipFill>
            <p:spPr>
              <a:xfrm>
                <a:off x="1976339" y="3711571"/>
                <a:ext cx="64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5" name="Freihand 344">
                <a:extLst>
                  <a:ext uri="{FF2B5EF4-FFF2-40B4-BE49-F238E27FC236}">
                    <a16:creationId xmlns:a16="http://schemas.microsoft.com/office/drawing/2014/main" id="{B2DAE071-011A-45DF-B66A-92864583843E}"/>
                  </a:ext>
                </a:extLst>
              </p14:cNvPr>
              <p14:cNvContentPartPr/>
              <p14:nvPr/>
            </p14:nvContentPartPr>
            <p14:xfrm>
              <a:off x="2036459" y="3873211"/>
              <a:ext cx="104760" cy="160560"/>
            </p14:xfrm>
          </p:contentPart>
        </mc:Choice>
        <mc:Fallback xmlns="">
          <p:pic>
            <p:nvPicPr>
              <p:cNvPr id="345" name="Freihand 344">
                <a:extLst>
                  <a:ext uri="{FF2B5EF4-FFF2-40B4-BE49-F238E27FC236}">
                    <a16:creationId xmlns:a16="http://schemas.microsoft.com/office/drawing/2014/main" id="{B2DAE071-011A-45DF-B66A-92864583843E}"/>
                  </a:ext>
                </a:extLst>
              </p:cNvPr>
              <p:cNvPicPr/>
              <p:nvPr/>
            </p:nvPicPr>
            <p:blipFill>
              <a:blip r:embed="rId532"/>
              <a:stretch>
                <a:fillRect/>
              </a:stretch>
            </p:blipFill>
            <p:spPr>
              <a:xfrm>
                <a:off x="2032139" y="3868891"/>
                <a:ext cx="113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53" name="Freihand 352">
                <a:extLst>
                  <a:ext uri="{FF2B5EF4-FFF2-40B4-BE49-F238E27FC236}">
                    <a16:creationId xmlns:a16="http://schemas.microsoft.com/office/drawing/2014/main" id="{E284957B-31FF-4B42-BD8C-0C7D65FFBF32}"/>
                  </a:ext>
                </a:extLst>
              </p14:cNvPr>
              <p14:cNvContentPartPr/>
              <p14:nvPr/>
            </p14:nvContentPartPr>
            <p14:xfrm>
              <a:off x="5327939" y="2323959"/>
              <a:ext cx="823320" cy="46800"/>
            </p14:xfrm>
          </p:contentPart>
        </mc:Choice>
        <mc:Fallback xmlns="">
          <p:pic>
            <p:nvPicPr>
              <p:cNvPr id="353" name="Freihand 352">
                <a:extLst>
                  <a:ext uri="{FF2B5EF4-FFF2-40B4-BE49-F238E27FC236}">
                    <a16:creationId xmlns:a16="http://schemas.microsoft.com/office/drawing/2014/main" id="{E284957B-31FF-4B42-BD8C-0C7D65FFBF32}"/>
                  </a:ext>
                </a:extLst>
              </p:cNvPr>
              <p:cNvPicPr/>
              <p:nvPr/>
            </p:nvPicPr>
            <p:blipFill>
              <a:blip r:embed="rId534"/>
              <a:stretch>
                <a:fillRect/>
              </a:stretch>
            </p:blipFill>
            <p:spPr>
              <a:xfrm>
                <a:off x="5323619" y="2319639"/>
                <a:ext cx="831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54" name="Freihand 353">
                <a:extLst>
                  <a:ext uri="{FF2B5EF4-FFF2-40B4-BE49-F238E27FC236}">
                    <a16:creationId xmlns:a16="http://schemas.microsoft.com/office/drawing/2014/main" id="{79D9D170-4636-4A0C-8076-29D100A8A796}"/>
                  </a:ext>
                </a:extLst>
              </p14:cNvPr>
              <p14:cNvContentPartPr/>
              <p14:nvPr/>
            </p14:nvContentPartPr>
            <p14:xfrm>
              <a:off x="6042179" y="2245119"/>
              <a:ext cx="219960" cy="252720"/>
            </p14:xfrm>
          </p:contentPart>
        </mc:Choice>
        <mc:Fallback xmlns="">
          <p:pic>
            <p:nvPicPr>
              <p:cNvPr id="354" name="Freihand 353">
                <a:extLst>
                  <a:ext uri="{FF2B5EF4-FFF2-40B4-BE49-F238E27FC236}">
                    <a16:creationId xmlns:a16="http://schemas.microsoft.com/office/drawing/2014/main" id="{79D9D170-4636-4A0C-8076-29D100A8A796}"/>
                  </a:ext>
                </a:extLst>
              </p:cNvPr>
              <p:cNvPicPr/>
              <p:nvPr/>
            </p:nvPicPr>
            <p:blipFill>
              <a:blip r:embed="rId536"/>
              <a:stretch>
                <a:fillRect/>
              </a:stretch>
            </p:blipFill>
            <p:spPr>
              <a:xfrm>
                <a:off x="6037859" y="2240799"/>
                <a:ext cx="228600" cy="261360"/>
              </a:xfrm>
              <a:prstGeom prst="rect">
                <a:avLst/>
              </a:prstGeom>
            </p:spPr>
          </p:pic>
        </mc:Fallback>
      </mc:AlternateContent>
      <p:grpSp>
        <p:nvGrpSpPr>
          <p:cNvPr id="358" name="Gruppieren 357">
            <a:extLst>
              <a:ext uri="{FF2B5EF4-FFF2-40B4-BE49-F238E27FC236}">
                <a16:creationId xmlns:a16="http://schemas.microsoft.com/office/drawing/2014/main" id="{EA37776C-A6C6-42F6-8C94-3B9AF7C8292C}"/>
              </a:ext>
            </a:extLst>
          </p:cNvPr>
          <p:cNvGrpSpPr/>
          <p:nvPr/>
        </p:nvGrpSpPr>
        <p:grpSpPr>
          <a:xfrm>
            <a:off x="5788739" y="1736799"/>
            <a:ext cx="904680" cy="252360"/>
            <a:chOff x="5788739" y="1736799"/>
            <a:chExt cx="904680" cy="252360"/>
          </a:xfrm>
        </p:grpSpPr>
        <mc:AlternateContent xmlns:mc="http://schemas.openxmlformats.org/markup-compatibility/2006" xmlns:p14="http://schemas.microsoft.com/office/powerpoint/2010/main">
          <mc:Choice Requires="p14">
            <p:contentPart p14:bwMode="auto" r:id="rId537">
              <p14:nvContentPartPr>
                <p14:cNvPr id="349" name="Freihand 348">
                  <a:extLst>
                    <a:ext uri="{FF2B5EF4-FFF2-40B4-BE49-F238E27FC236}">
                      <a16:creationId xmlns:a16="http://schemas.microsoft.com/office/drawing/2014/main" id="{E538E9E4-7BB1-4543-9702-EB96098112AD}"/>
                    </a:ext>
                  </a:extLst>
                </p14:cNvPr>
                <p14:cNvContentPartPr/>
                <p14:nvPr/>
              </p14:nvContentPartPr>
              <p14:xfrm>
                <a:off x="5991779" y="1870531"/>
                <a:ext cx="701640" cy="74880"/>
              </p14:xfrm>
            </p:contentPart>
          </mc:Choice>
          <mc:Fallback xmlns="">
            <p:pic>
              <p:nvPicPr>
                <p:cNvPr id="349" name="Freihand 348">
                  <a:extLst>
                    <a:ext uri="{FF2B5EF4-FFF2-40B4-BE49-F238E27FC236}">
                      <a16:creationId xmlns:a16="http://schemas.microsoft.com/office/drawing/2014/main" id="{E538E9E4-7BB1-4543-9702-EB96098112AD}"/>
                    </a:ext>
                  </a:extLst>
                </p:cNvPr>
                <p:cNvPicPr/>
                <p:nvPr/>
              </p:nvPicPr>
              <p:blipFill>
                <a:blip r:embed="rId538"/>
                <a:stretch>
                  <a:fillRect/>
                </a:stretch>
              </p:blipFill>
              <p:spPr>
                <a:xfrm>
                  <a:off x="5987459" y="1866211"/>
                  <a:ext cx="710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50" name="Freihand 349">
                  <a:extLst>
                    <a:ext uri="{FF2B5EF4-FFF2-40B4-BE49-F238E27FC236}">
                      <a16:creationId xmlns:a16="http://schemas.microsoft.com/office/drawing/2014/main" id="{2CF73036-A545-4B95-9E82-E30497F39559}"/>
                    </a:ext>
                  </a:extLst>
                </p14:cNvPr>
                <p14:cNvContentPartPr/>
                <p14:nvPr/>
              </p14:nvContentPartPr>
              <p14:xfrm>
                <a:off x="5904659" y="1785571"/>
                <a:ext cx="226440" cy="191520"/>
              </p14:xfrm>
            </p:contentPart>
          </mc:Choice>
          <mc:Fallback xmlns="">
            <p:pic>
              <p:nvPicPr>
                <p:cNvPr id="350" name="Freihand 349">
                  <a:extLst>
                    <a:ext uri="{FF2B5EF4-FFF2-40B4-BE49-F238E27FC236}">
                      <a16:creationId xmlns:a16="http://schemas.microsoft.com/office/drawing/2014/main" id="{2CF73036-A545-4B95-9E82-E30497F39559}"/>
                    </a:ext>
                  </a:extLst>
                </p:cNvPr>
                <p:cNvPicPr/>
                <p:nvPr/>
              </p:nvPicPr>
              <p:blipFill>
                <a:blip r:embed="rId540"/>
                <a:stretch>
                  <a:fillRect/>
                </a:stretch>
              </p:blipFill>
              <p:spPr>
                <a:xfrm>
                  <a:off x="5900339" y="1781251"/>
                  <a:ext cx="235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56" name="Freihand 355">
                  <a:extLst>
                    <a:ext uri="{FF2B5EF4-FFF2-40B4-BE49-F238E27FC236}">
                      <a16:creationId xmlns:a16="http://schemas.microsoft.com/office/drawing/2014/main" id="{CB84DA0A-57DB-4DE0-A470-540F608E3E6E}"/>
                    </a:ext>
                  </a:extLst>
                </p14:cNvPr>
                <p14:cNvContentPartPr/>
                <p14:nvPr/>
              </p14:nvContentPartPr>
              <p14:xfrm>
                <a:off x="5948579" y="1878999"/>
                <a:ext cx="603720" cy="30600"/>
              </p14:xfrm>
            </p:contentPart>
          </mc:Choice>
          <mc:Fallback xmlns="">
            <p:pic>
              <p:nvPicPr>
                <p:cNvPr id="356" name="Freihand 355">
                  <a:extLst>
                    <a:ext uri="{FF2B5EF4-FFF2-40B4-BE49-F238E27FC236}">
                      <a16:creationId xmlns:a16="http://schemas.microsoft.com/office/drawing/2014/main" id="{CB84DA0A-57DB-4DE0-A470-540F608E3E6E}"/>
                    </a:ext>
                  </a:extLst>
                </p:cNvPr>
                <p:cNvPicPr/>
                <p:nvPr/>
              </p:nvPicPr>
              <p:blipFill>
                <a:blip r:embed="rId542"/>
                <a:stretch>
                  <a:fillRect/>
                </a:stretch>
              </p:blipFill>
              <p:spPr>
                <a:xfrm>
                  <a:off x="5944259" y="1874679"/>
                  <a:ext cx="612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57" name="Freihand 356">
                  <a:extLst>
                    <a:ext uri="{FF2B5EF4-FFF2-40B4-BE49-F238E27FC236}">
                      <a16:creationId xmlns:a16="http://schemas.microsoft.com/office/drawing/2014/main" id="{8E0FF599-D5EE-4E01-84F8-CCCA9956323F}"/>
                    </a:ext>
                  </a:extLst>
                </p14:cNvPr>
                <p14:cNvContentPartPr/>
                <p14:nvPr/>
              </p14:nvContentPartPr>
              <p14:xfrm>
                <a:off x="5788739" y="1736799"/>
                <a:ext cx="378000" cy="252360"/>
              </p14:xfrm>
            </p:contentPart>
          </mc:Choice>
          <mc:Fallback xmlns="">
            <p:pic>
              <p:nvPicPr>
                <p:cNvPr id="357" name="Freihand 356">
                  <a:extLst>
                    <a:ext uri="{FF2B5EF4-FFF2-40B4-BE49-F238E27FC236}">
                      <a16:creationId xmlns:a16="http://schemas.microsoft.com/office/drawing/2014/main" id="{8E0FF599-D5EE-4E01-84F8-CCCA9956323F}"/>
                    </a:ext>
                  </a:extLst>
                </p:cNvPr>
                <p:cNvPicPr/>
                <p:nvPr/>
              </p:nvPicPr>
              <p:blipFill>
                <a:blip r:embed="rId544"/>
                <a:stretch>
                  <a:fillRect/>
                </a:stretch>
              </p:blipFill>
              <p:spPr>
                <a:xfrm>
                  <a:off x="5784419" y="1732479"/>
                  <a:ext cx="386640" cy="261000"/>
                </a:xfrm>
                <a:prstGeom prst="rect">
                  <a:avLst/>
                </a:prstGeom>
              </p:spPr>
            </p:pic>
          </mc:Fallback>
        </mc:AlternateContent>
      </p:grpSp>
    </p:spTree>
    <p:extLst>
      <p:ext uri="{BB962C8B-B14F-4D97-AF65-F5344CB8AC3E}">
        <p14:creationId xmlns:p14="http://schemas.microsoft.com/office/powerpoint/2010/main" val="203452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885003" y="3750537"/>
            <a:ext cx="4540145" cy="461665"/>
          </a:xfrm>
          <a:prstGeom prst="rect">
            <a:avLst/>
          </a:prstGeom>
          <a:noFill/>
        </p:spPr>
        <p:txBody>
          <a:bodyPr wrap="square" rtlCol="0">
            <a:spAutoFit/>
          </a:bodyPr>
          <a:lstStyle/>
          <a:p>
            <a:r>
              <a:rPr lang="de-DE" sz="2400" u="sng" dirty="0"/>
              <a:t>Flexible </a:t>
            </a:r>
            <a:r>
              <a:rPr lang="de-DE" sz="2400" u="sng" dirty="0" err="1"/>
              <a:t>exchange</a:t>
            </a:r>
            <a:r>
              <a:rPr lang="de-DE" sz="2400" u="sng" dirty="0"/>
              <a:t> </a:t>
            </a:r>
            <a:r>
              <a:rPr lang="de-DE" sz="2400" u="sng" dirty="0" err="1"/>
              <a:t>rates</a:t>
            </a:r>
            <a:r>
              <a:rPr lang="de-DE" sz="2400" dirty="0"/>
              <a:t>:</a:t>
            </a:r>
          </a:p>
        </p:txBody>
      </p:sp>
      <p:sp>
        <p:nvSpPr>
          <p:cNvPr id="25" name="Textfeld 24">
            <a:extLst>
              <a:ext uri="{FF2B5EF4-FFF2-40B4-BE49-F238E27FC236}">
                <a16:creationId xmlns:a16="http://schemas.microsoft.com/office/drawing/2014/main" id="{11644BC8-285B-4AE3-829B-6446A8B9420A}"/>
              </a:ext>
            </a:extLst>
          </p:cNvPr>
          <p:cNvSpPr txBox="1"/>
          <p:nvPr/>
        </p:nvSpPr>
        <p:spPr>
          <a:xfrm>
            <a:off x="5497156" y="3580711"/>
            <a:ext cx="3168352" cy="461665"/>
          </a:xfrm>
          <a:prstGeom prst="rect">
            <a:avLst/>
          </a:prstGeom>
          <a:noFill/>
        </p:spPr>
        <p:txBody>
          <a:bodyPr wrap="square" rtlCol="0">
            <a:spAutoFit/>
          </a:bodyPr>
          <a:lstStyle/>
          <a:p>
            <a:r>
              <a:rPr lang="de-DE" sz="2400" dirty="0"/>
              <a:t>→ exogen: G, Y*, i*, </a:t>
            </a:r>
            <a:r>
              <a:rPr lang="de-DE" sz="2400" dirty="0">
                <a:solidFill>
                  <a:srgbClr val="FF0000"/>
                </a:solidFill>
              </a:rPr>
              <a:t>m</a:t>
            </a:r>
          </a:p>
        </p:txBody>
      </p:sp>
      <p:sp>
        <p:nvSpPr>
          <p:cNvPr id="26" name="Textfeld 25">
            <a:extLst>
              <a:ext uri="{FF2B5EF4-FFF2-40B4-BE49-F238E27FC236}">
                <a16:creationId xmlns:a16="http://schemas.microsoft.com/office/drawing/2014/main" id="{A4BB20D2-8668-4E98-A0B6-9D8461A4C653}"/>
              </a:ext>
            </a:extLst>
          </p:cNvPr>
          <p:cNvSpPr txBox="1"/>
          <p:nvPr/>
        </p:nvSpPr>
        <p:spPr>
          <a:xfrm>
            <a:off x="5495500" y="4047275"/>
            <a:ext cx="3168352" cy="461665"/>
          </a:xfrm>
          <a:prstGeom prst="rect">
            <a:avLst/>
          </a:prstGeom>
          <a:noFill/>
        </p:spPr>
        <p:txBody>
          <a:bodyPr wrap="square" rtlCol="0">
            <a:spAutoFit/>
          </a:bodyPr>
          <a:lstStyle/>
          <a:p>
            <a:r>
              <a:rPr lang="de-DE" sz="2400" dirty="0"/>
              <a:t>→ endogen: i, Y, </a:t>
            </a:r>
            <a:r>
              <a:rPr lang="de-DE" sz="2400" dirty="0">
                <a:solidFill>
                  <a:srgbClr val="FF0000"/>
                </a:solidFill>
              </a:rPr>
              <a:t>e</a:t>
            </a:r>
          </a:p>
        </p:txBody>
      </p:sp>
      <p:sp>
        <p:nvSpPr>
          <p:cNvPr id="27" name="Textfeld 26">
            <a:extLst>
              <a:ext uri="{FF2B5EF4-FFF2-40B4-BE49-F238E27FC236}">
                <a16:creationId xmlns:a16="http://schemas.microsoft.com/office/drawing/2014/main" id="{1D9EFC06-82C3-46A5-9E93-1A199E0CE027}"/>
              </a:ext>
            </a:extLst>
          </p:cNvPr>
          <p:cNvSpPr txBox="1"/>
          <p:nvPr/>
        </p:nvSpPr>
        <p:spPr>
          <a:xfrm>
            <a:off x="2279576" y="33655"/>
            <a:ext cx="6751532" cy="523220"/>
          </a:xfrm>
          <a:prstGeom prst="rect">
            <a:avLst/>
          </a:prstGeom>
          <a:noFill/>
        </p:spPr>
        <p:txBody>
          <a:bodyPr wrap="square" rtlCol="0">
            <a:spAutoFit/>
          </a:bodyPr>
          <a:lstStyle/>
          <a:p>
            <a:pPr algn="ctr"/>
            <a:r>
              <a:rPr lang="de-DE" sz="2800" b="1" dirty="0"/>
              <a:t>Exchange rate </a:t>
            </a:r>
            <a:r>
              <a:rPr lang="de-DE" sz="2800" b="1" dirty="0" err="1"/>
              <a:t>scenarios</a:t>
            </a:r>
            <a:endParaRPr lang="de-DE" sz="2800" b="1" dirty="0"/>
          </a:p>
        </p:txBody>
      </p:sp>
      <p:sp>
        <p:nvSpPr>
          <p:cNvPr id="28" name="Textfeld 27">
            <a:extLst>
              <a:ext uri="{FF2B5EF4-FFF2-40B4-BE49-F238E27FC236}">
                <a16:creationId xmlns:a16="http://schemas.microsoft.com/office/drawing/2014/main" id="{07747F40-725B-4097-9BF2-27BE143E79E5}"/>
              </a:ext>
            </a:extLst>
          </p:cNvPr>
          <p:cNvSpPr txBox="1"/>
          <p:nvPr/>
        </p:nvSpPr>
        <p:spPr>
          <a:xfrm>
            <a:off x="885003" y="1798446"/>
            <a:ext cx="4540145" cy="461665"/>
          </a:xfrm>
          <a:prstGeom prst="rect">
            <a:avLst/>
          </a:prstGeom>
          <a:noFill/>
        </p:spPr>
        <p:txBody>
          <a:bodyPr wrap="square" rtlCol="0">
            <a:spAutoFit/>
          </a:bodyPr>
          <a:lstStyle/>
          <a:p>
            <a:r>
              <a:rPr lang="de-DE" sz="2400" u="sng" dirty="0"/>
              <a:t>Fixed </a:t>
            </a:r>
            <a:r>
              <a:rPr lang="de-DE" sz="2400" u="sng" dirty="0" err="1"/>
              <a:t>exchange</a:t>
            </a:r>
            <a:r>
              <a:rPr lang="de-DE" sz="2400" u="sng" dirty="0"/>
              <a:t> </a:t>
            </a:r>
            <a:r>
              <a:rPr lang="de-DE" sz="2400" u="sng" dirty="0" err="1"/>
              <a:t>rates</a:t>
            </a:r>
            <a:r>
              <a:rPr lang="de-DE" sz="2400" dirty="0"/>
              <a:t>:</a:t>
            </a:r>
          </a:p>
        </p:txBody>
      </p:sp>
      <p:sp>
        <p:nvSpPr>
          <p:cNvPr id="29" name="Textfeld 28">
            <a:extLst>
              <a:ext uri="{FF2B5EF4-FFF2-40B4-BE49-F238E27FC236}">
                <a16:creationId xmlns:a16="http://schemas.microsoft.com/office/drawing/2014/main" id="{BD721599-2340-4C7B-8F58-C1530FD694DE}"/>
              </a:ext>
            </a:extLst>
          </p:cNvPr>
          <p:cNvSpPr txBox="1"/>
          <p:nvPr/>
        </p:nvSpPr>
        <p:spPr>
          <a:xfrm>
            <a:off x="5497156" y="1628620"/>
            <a:ext cx="3168352" cy="461665"/>
          </a:xfrm>
          <a:prstGeom prst="rect">
            <a:avLst/>
          </a:prstGeom>
          <a:noFill/>
        </p:spPr>
        <p:txBody>
          <a:bodyPr wrap="square" rtlCol="0">
            <a:spAutoFit/>
          </a:bodyPr>
          <a:lstStyle/>
          <a:p>
            <a:r>
              <a:rPr lang="de-DE" sz="2400" dirty="0"/>
              <a:t>→ exogen: G, Y*, i*, </a:t>
            </a:r>
            <a:r>
              <a:rPr lang="de-DE" sz="2400" dirty="0">
                <a:solidFill>
                  <a:srgbClr val="FF0000"/>
                </a:solidFill>
              </a:rPr>
              <a:t>e</a:t>
            </a:r>
          </a:p>
        </p:txBody>
      </p:sp>
      <p:sp>
        <p:nvSpPr>
          <p:cNvPr id="30" name="Textfeld 29">
            <a:extLst>
              <a:ext uri="{FF2B5EF4-FFF2-40B4-BE49-F238E27FC236}">
                <a16:creationId xmlns:a16="http://schemas.microsoft.com/office/drawing/2014/main" id="{F3BBD58A-C4B2-43B1-9E39-AC5E2064C8FA}"/>
              </a:ext>
            </a:extLst>
          </p:cNvPr>
          <p:cNvSpPr txBox="1"/>
          <p:nvPr/>
        </p:nvSpPr>
        <p:spPr>
          <a:xfrm>
            <a:off x="5495500" y="2095184"/>
            <a:ext cx="3168352" cy="461665"/>
          </a:xfrm>
          <a:prstGeom prst="rect">
            <a:avLst/>
          </a:prstGeom>
          <a:noFill/>
        </p:spPr>
        <p:txBody>
          <a:bodyPr wrap="square" rtlCol="0">
            <a:spAutoFit/>
          </a:bodyPr>
          <a:lstStyle/>
          <a:p>
            <a:r>
              <a:rPr lang="de-DE" sz="2400" dirty="0"/>
              <a:t>→ endogen: i, Y, </a:t>
            </a:r>
            <a:r>
              <a:rPr lang="de-DE" sz="2400" dirty="0">
                <a:solidFill>
                  <a:srgbClr val="FF0000"/>
                </a:solidFill>
              </a:rPr>
              <a:t>m</a:t>
            </a:r>
          </a:p>
        </p:txBody>
      </p:sp>
      <p:sp>
        <p:nvSpPr>
          <p:cNvPr id="2" name="Textfeld 1">
            <a:extLst>
              <a:ext uri="{FF2B5EF4-FFF2-40B4-BE49-F238E27FC236}">
                <a16:creationId xmlns:a16="http://schemas.microsoft.com/office/drawing/2014/main" id="{4B1DEE3B-7677-44BE-B844-9904EF56BE0F}"/>
              </a:ext>
            </a:extLst>
          </p:cNvPr>
          <p:cNvSpPr txBox="1"/>
          <p:nvPr/>
        </p:nvSpPr>
        <p:spPr>
          <a:xfrm>
            <a:off x="3935760" y="861252"/>
            <a:ext cx="3949736" cy="461665"/>
          </a:xfrm>
          <a:prstGeom prst="rect">
            <a:avLst/>
          </a:prstGeom>
          <a:noFill/>
        </p:spPr>
        <p:txBody>
          <a:bodyPr wrap="none" rtlCol="0">
            <a:spAutoFit/>
          </a:bodyPr>
          <a:lstStyle/>
          <a:p>
            <a:r>
              <a:rPr lang="de-DE" sz="2400" dirty="0"/>
              <a:t>Y (Europe), Y* (USA), e [€/$]</a:t>
            </a:r>
          </a:p>
        </p:txBody>
      </p:sp>
      <p:sp>
        <p:nvSpPr>
          <p:cNvPr id="3" name="Rechteck 2">
            <a:extLst>
              <a:ext uri="{FF2B5EF4-FFF2-40B4-BE49-F238E27FC236}">
                <a16:creationId xmlns:a16="http://schemas.microsoft.com/office/drawing/2014/main" id="{AD791ED0-A286-E7A8-0E49-B6C34B3BEBE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FFC6BE7C-904D-4B93-9AB0-3C73DC767066}"/>
                  </a:ext>
                </a:extLst>
              </p14:cNvPr>
              <p14:cNvContentPartPr/>
              <p14:nvPr/>
            </p14:nvContentPartPr>
            <p14:xfrm>
              <a:off x="1080659" y="2231611"/>
              <a:ext cx="2603880" cy="44640"/>
            </p14:xfrm>
          </p:contentPart>
        </mc:Choice>
        <mc:Fallback xmlns="">
          <p:pic>
            <p:nvPicPr>
              <p:cNvPr id="4" name="Freihand 3">
                <a:extLst>
                  <a:ext uri="{FF2B5EF4-FFF2-40B4-BE49-F238E27FC236}">
                    <a16:creationId xmlns:a16="http://schemas.microsoft.com/office/drawing/2014/main" id="{FFC6BE7C-904D-4B93-9AB0-3C73DC767066}"/>
                  </a:ext>
                </a:extLst>
              </p:cNvPr>
              <p:cNvPicPr/>
              <p:nvPr/>
            </p:nvPicPr>
            <p:blipFill>
              <a:blip r:embed="rId3"/>
              <a:stretch>
                <a:fillRect/>
              </a:stretch>
            </p:blipFill>
            <p:spPr>
              <a:xfrm>
                <a:off x="1076339" y="2227291"/>
                <a:ext cx="2612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F0341FA7-2946-4ADC-8CB5-C5D42AD1E8DF}"/>
                  </a:ext>
                </a:extLst>
              </p14:cNvPr>
              <p14:cNvContentPartPr/>
              <p14:nvPr/>
            </p14:nvContentPartPr>
            <p14:xfrm>
              <a:off x="8170859" y="2034331"/>
              <a:ext cx="341280" cy="92520"/>
            </p14:xfrm>
          </p:contentPart>
        </mc:Choice>
        <mc:Fallback xmlns="">
          <p:pic>
            <p:nvPicPr>
              <p:cNvPr id="5" name="Freihand 4">
                <a:extLst>
                  <a:ext uri="{FF2B5EF4-FFF2-40B4-BE49-F238E27FC236}">
                    <a16:creationId xmlns:a16="http://schemas.microsoft.com/office/drawing/2014/main" id="{F0341FA7-2946-4ADC-8CB5-C5D42AD1E8DF}"/>
                  </a:ext>
                </a:extLst>
              </p:cNvPr>
              <p:cNvPicPr/>
              <p:nvPr/>
            </p:nvPicPr>
            <p:blipFill>
              <a:blip r:embed="rId5"/>
              <a:stretch>
                <a:fillRect/>
              </a:stretch>
            </p:blipFill>
            <p:spPr>
              <a:xfrm>
                <a:off x="8166539" y="2030011"/>
                <a:ext cx="349920" cy="101160"/>
              </a:xfrm>
              <a:prstGeom prst="rect">
                <a:avLst/>
              </a:prstGeom>
            </p:spPr>
          </p:pic>
        </mc:Fallback>
      </mc:AlternateContent>
      <p:grpSp>
        <p:nvGrpSpPr>
          <p:cNvPr id="8" name="Gruppieren 7">
            <a:extLst>
              <a:ext uri="{FF2B5EF4-FFF2-40B4-BE49-F238E27FC236}">
                <a16:creationId xmlns:a16="http://schemas.microsoft.com/office/drawing/2014/main" id="{02E1C2A4-8C9A-44AC-B66B-35D24EE23F4F}"/>
              </a:ext>
            </a:extLst>
          </p:cNvPr>
          <p:cNvGrpSpPr/>
          <p:nvPr/>
        </p:nvGrpSpPr>
        <p:grpSpPr>
          <a:xfrm>
            <a:off x="7099499" y="2209291"/>
            <a:ext cx="912600" cy="348120"/>
            <a:chOff x="7099499" y="2209291"/>
            <a:chExt cx="912600" cy="348120"/>
          </a:xfrm>
        </p:grpSpPr>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0DF4DE22-984B-4AC0-92C0-2FEB257D6DF4}"/>
                    </a:ext>
                  </a:extLst>
                </p14:cNvPr>
                <p14:cNvContentPartPr/>
                <p14:nvPr/>
              </p14:nvContentPartPr>
              <p14:xfrm>
                <a:off x="7663979" y="2209291"/>
                <a:ext cx="348120" cy="348120"/>
              </p14:xfrm>
            </p:contentPart>
          </mc:Choice>
          <mc:Fallback xmlns="">
            <p:pic>
              <p:nvPicPr>
                <p:cNvPr id="6" name="Freihand 5">
                  <a:extLst>
                    <a:ext uri="{FF2B5EF4-FFF2-40B4-BE49-F238E27FC236}">
                      <a16:creationId xmlns:a16="http://schemas.microsoft.com/office/drawing/2014/main" id="{0DF4DE22-984B-4AC0-92C0-2FEB257D6DF4}"/>
                    </a:ext>
                  </a:extLst>
                </p:cNvPr>
                <p:cNvPicPr/>
                <p:nvPr/>
              </p:nvPicPr>
              <p:blipFill>
                <a:blip r:embed="rId7"/>
                <a:stretch>
                  <a:fillRect/>
                </a:stretch>
              </p:blipFill>
              <p:spPr>
                <a:xfrm>
                  <a:off x="7659659" y="2204971"/>
                  <a:ext cx="35676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CBE5E460-A9D3-44BF-8F6A-BF857E6768B6}"/>
                    </a:ext>
                  </a:extLst>
                </p14:cNvPr>
                <p14:cNvContentPartPr/>
                <p14:nvPr/>
              </p14:nvContentPartPr>
              <p14:xfrm>
                <a:off x="7099499" y="2460571"/>
                <a:ext cx="413640" cy="89640"/>
              </p14:xfrm>
            </p:contentPart>
          </mc:Choice>
          <mc:Fallback xmlns="">
            <p:pic>
              <p:nvPicPr>
                <p:cNvPr id="7" name="Freihand 6">
                  <a:extLst>
                    <a:ext uri="{FF2B5EF4-FFF2-40B4-BE49-F238E27FC236}">
                      <a16:creationId xmlns:a16="http://schemas.microsoft.com/office/drawing/2014/main" id="{CBE5E460-A9D3-44BF-8F6A-BF857E6768B6}"/>
                    </a:ext>
                  </a:extLst>
                </p:cNvPr>
                <p:cNvPicPr/>
                <p:nvPr/>
              </p:nvPicPr>
              <p:blipFill>
                <a:blip r:embed="rId9"/>
                <a:stretch>
                  <a:fillRect/>
                </a:stretch>
              </p:blipFill>
              <p:spPr>
                <a:xfrm>
                  <a:off x="7095179" y="2456251"/>
                  <a:ext cx="422280" cy="98280"/>
                </a:xfrm>
                <a:prstGeom prst="rect">
                  <a:avLst/>
                </a:prstGeom>
              </p:spPr>
            </p:pic>
          </mc:Fallback>
        </mc:AlternateContent>
      </p:grpSp>
      <p:grpSp>
        <p:nvGrpSpPr>
          <p:cNvPr id="11" name="Gruppieren 10">
            <a:extLst>
              <a:ext uri="{FF2B5EF4-FFF2-40B4-BE49-F238E27FC236}">
                <a16:creationId xmlns:a16="http://schemas.microsoft.com/office/drawing/2014/main" id="{7D57FB92-4D49-4B2E-A05D-15226CC1263E}"/>
              </a:ext>
            </a:extLst>
          </p:cNvPr>
          <p:cNvGrpSpPr/>
          <p:nvPr/>
        </p:nvGrpSpPr>
        <p:grpSpPr>
          <a:xfrm>
            <a:off x="2958419" y="2527171"/>
            <a:ext cx="361080" cy="986400"/>
            <a:chOff x="2958419" y="2527171"/>
            <a:chExt cx="361080" cy="986400"/>
          </a:xfrm>
        </p:grpSpPr>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C9D4BE66-53D5-4E97-9D57-AC794913FC8B}"/>
                    </a:ext>
                  </a:extLst>
                </p14:cNvPr>
                <p14:cNvContentPartPr/>
                <p14:nvPr/>
              </p14:nvContentPartPr>
              <p14:xfrm>
                <a:off x="3086219" y="2527171"/>
                <a:ext cx="128880" cy="810000"/>
              </p14:xfrm>
            </p:contentPart>
          </mc:Choice>
          <mc:Fallback xmlns="">
            <p:pic>
              <p:nvPicPr>
                <p:cNvPr id="9" name="Freihand 8">
                  <a:extLst>
                    <a:ext uri="{FF2B5EF4-FFF2-40B4-BE49-F238E27FC236}">
                      <a16:creationId xmlns:a16="http://schemas.microsoft.com/office/drawing/2014/main" id="{C9D4BE66-53D5-4E97-9D57-AC794913FC8B}"/>
                    </a:ext>
                  </a:extLst>
                </p:cNvPr>
                <p:cNvPicPr/>
                <p:nvPr/>
              </p:nvPicPr>
              <p:blipFill>
                <a:blip r:embed="rId11"/>
                <a:stretch>
                  <a:fillRect/>
                </a:stretch>
              </p:blipFill>
              <p:spPr>
                <a:xfrm>
                  <a:off x="3081899" y="2522851"/>
                  <a:ext cx="137520" cy="818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5FB8295A-6635-490C-899F-B8AADE579D54}"/>
                    </a:ext>
                  </a:extLst>
                </p14:cNvPr>
                <p14:cNvContentPartPr/>
                <p14:nvPr/>
              </p14:nvContentPartPr>
              <p14:xfrm>
                <a:off x="2958419" y="3080131"/>
                <a:ext cx="361080" cy="433440"/>
              </p14:xfrm>
            </p:contentPart>
          </mc:Choice>
          <mc:Fallback xmlns="">
            <p:pic>
              <p:nvPicPr>
                <p:cNvPr id="10" name="Freihand 9">
                  <a:extLst>
                    <a:ext uri="{FF2B5EF4-FFF2-40B4-BE49-F238E27FC236}">
                      <a16:creationId xmlns:a16="http://schemas.microsoft.com/office/drawing/2014/main" id="{5FB8295A-6635-490C-899F-B8AADE579D54}"/>
                    </a:ext>
                  </a:extLst>
                </p:cNvPr>
                <p:cNvPicPr/>
                <p:nvPr/>
              </p:nvPicPr>
              <p:blipFill>
                <a:blip r:embed="rId13"/>
                <a:stretch>
                  <a:fillRect/>
                </a:stretch>
              </p:blipFill>
              <p:spPr>
                <a:xfrm>
                  <a:off x="2954099" y="3075811"/>
                  <a:ext cx="369720" cy="442080"/>
                </a:xfrm>
                <a:prstGeom prst="rect">
                  <a:avLst/>
                </a:prstGeom>
              </p:spPr>
            </p:pic>
          </mc:Fallback>
        </mc:AlternateContent>
      </p:grpSp>
      <p:grpSp>
        <p:nvGrpSpPr>
          <p:cNvPr id="16" name="Gruppieren 15">
            <a:extLst>
              <a:ext uri="{FF2B5EF4-FFF2-40B4-BE49-F238E27FC236}">
                <a16:creationId xmlns:a16="http://schemas.microsoft.com/office/drawing/2014/main" id="{72C2D75F-7E65-4B1B-BFBC-5735FC1C95FE}"/>
              </a:ext>
            </a:extLst>
          </p:cNvPr>
          <p:cNvGrpSpPr/>
          <p:nvPr/>
        </p:nvGrpSpPr>
        <p:grpSpPr>
          <a:xfrm>
            <a:off x="7850099" y="3935851"/>
            <a:ext cx="434160" cy="375120"/>
            <a:chOff x="7850099" y="3935851"/>
            <a:chExt cx="434160" cy="37512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A87B7089-3640-4CC2-863E-B4A5D889E641}"/>
                    </a:ext>
                  </a:extLst>
                </p14:cNvPr>
                <p14:cNvContentPartPr/>
                <p14:nvPr/>
              </p14:nvContentPartPr>
              <p14:xfrm>
                <a:off x="7935419" y="4039531"/>
                <a:ext cx="272880" cy="188280"/>
              </p14:xfrm>
            </p:contentPart>
          </mc:Choice>
          <mc:Fallback xmlns="">
            <p:pic>
              <p:nvPicPr>
                <p:cNvPr id="12" name="Freihand 11">
                  <a:extLst>
                    <a:ext uri="{FF2B5EF4-FFF2-40B4-BE49-F238E27FC236}">
                      <a16:creationId xmlns:a16="http://schemas.microsoft.com/office/drawing/2014/main" id="{A87B7089-3640-4CC2-863E-B4A5D889E641}"/>
                    </a:ext>
                  </a:extLst>
                </p:cNvPr>
                <p:cNvPicPr/>
                <p:nvPr/>
              </p:nvPicPr>
              <p:blipFill>
                <a:blip r:embed="rId15"/>
                <a:stretch>
                  <a:fillRect/>
                </a:stretch>
              </p:blipFill>
              <p:spPr>
                <a:xfrm>
                  <a:off x="7931099" y="4035211"/>
                  <a:ext cx="281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E2EFA6BA-9517-443B-9F8D-F9EEE4F49F62}"/>
                    </a:ext>
                  </a:extLst>
                </p14:cNvPr>
                <p14:cNvContentPartPr/>
                <p14:nvPr/>
              </p14:nvContentPartPr>
              <p14:xfrm>
                <a:off x="7850099" y="4066171"/>
                <a:ext cx="195480" cy="244800"/>
              </p14:xfrm>
            </p:contentPart>
          </mc:Choice>
          <mc:Fallback xmlns="">
            <p:pic>
              <p:nvPicPr>
                <p:cNvPr id="13" name="Freihand 12">
                  <a:extLst>
                    <a:ext uri="{FF2B5EF4-FFF2-40B4-BE49-F238E27FC236}">
                      <a16:creationId xmlns:a16="http://schemas.microsoft.com/office/drawing/2014/main" id="{E2EFA6BA-9517-443B-9F8D-F9EEE4F49F62}"/>
                    </a:ext>
                  </a:extLst>
                </p:cNvPr>
                <p:cNvPicPr/>
                <p:nvPr/>
              </p:nvPicPr>
              <p:blipFill>
                <a:blip r:embed="rId17"/>
                <a:stretch>
                  <a:fillRect/>
                </a:stretch>
              </p:blipFill>
              <p:spPr>
                <a:xfrm>
                  <a:off x="7845779" y="4061851"/>
                  <a:ext cx="2041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083B6902-AC56-43A8-915D-A07F9C2C548D}"/>
                    </a:ext>
                  </a:extLst>
                </p14:cNvPr>
                <p14:cNvContentPartPr/>
                <p14:nvPr/>
              </p14:nvContentPartPr>
              <p14:xfrm>
                <a:off x="8066819" y="3935851"/>
                <a:ext cx="217440" cy="237240"/>
              </p14:xfrm>
            </p:contentPart>
          </mc:Choice>
          <mc:Fallback xmlns="">
            <p:pic>
              <p:nvPicPr>
                <p:cNvPr id="15" name="Freihand 14">
                  <a:extLst>
                    <a:ext uri="{FF2B5EF4-FFF2-40B4-BE49-F238E27FC236}">
                      <a16:creationId xmlns:a16="http://schemas.microsoft.com/office/drawing/2014/main" id="{083B6902-AC56-43A8-915D-A07F9C2C548D}"/>
                    </a:ext>
                  </a:extLst>
                </p:cNvPr>
                <p:cNvPicPr/>
                <p:nvPr/>
              </p:nvPicPr>
              <p:blipFill>
                <a:blip r:embed="rId19"/>
                <a:stretch>
                  <a:fillRect/>
                </a:stretch>
              </p:blipFill>
              <p:spPr>
                <a:xfrm>
                  <a:off x="8062499" y="3931531"/>
                  <a:ext cx="226080" cy="24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2CD775D9-6CC8-4B1F-992C-E9EA2E9E846F}"/>
                  </a:ext>
                </a:extLst>
              </p14:cNvPr>
              <p14:cNvContentPartPr/>
              <p14:nvPr/>
            </p14:nvContentPartPr>
            <p14:xfrm>
              <a:off x="526259" y="1593331"/>
              <a:ext cx="3708000" cy="792360"/>
            </p14:xfrm>
          </p:contentPart>
        </mc:Choice>
        <mc:Fallback>
          <p:pic>
            <p:nvPicPr>
              <p:cNvPr id="17" name="Freihand 16">
                <a:extLst>
                  <a:ext uri="{FF2B5EF4-FFF2-40B4-BE49-F238E27FC236}">
                    <a16:creationId xmlns:a16="http://schemas.microsoft.com/office/drawing/2014/main" id="{2CD775D9-6CC8-4B1F-992C-E9EA2E9E846F}"/>
                  </a:ext>
                </a:extLst>
              </p:cNvPr>
              <p:cNvPicPr/>
              <p:nvPr/>
            </p:nvPicPr>
            <p:blipFill>
              <a:blip r:embed="rId21"/>
              <a:stretch>
                <a:fillRect/>
              </a:stretch>
            </p:blipFill>
            <p:spPr>
              <a:xfrm>
                <a:off x="521939" y="1589011"/>
                <a:ext cx="3716640" cy="801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85A4CA15-71AE-4012-93A0-3A7F26EEB6FE}"/>
                  </a:ext>
                </a:extLst>
              </p14:cNvPr>
              <p14:cNvContentPartPr/>
              <p14:nvPr/>
            </p14:nvContentPartPr>
            <p14:xfrm>
              <a:off x="519059" y="3592411"/>
              <a:ext cx="3926880" cy="852120"/>
            </p14:xfrm>
          </p:contentPart>
        </mc:Choice>
        <mc:Fallback>
          <p:pic>
            <p:nvPicPr>
              <p:cNvPr id="18" name="Freihand 17">
                <a:extLst>
                  <a:ext uri="{FF2B5EF4-FFF2-40B4-BE49-F238E27FC236}">
                    <a16:creationId xmlns:a16="http://schemas.microsoft.com/office/drawing/2014/main" id="{85A4CA15-71AE-4012-93A0-3A7F26EEB6FE}"/>
                  </a:ext>
                </a:extLst>
              </p:cNvPr>
              <p:cNvPicPr/>
              <p:nvPr/>
            </p:nvPicPr>
            <p:blipFill>
              <a:blip r:embed="rId23"/>
              <a:stretch>
                <a:fillRect/>
              </a:stretch>
            </p:blipFill>
            <p:spPr>
              <a:xfrm>
                <a:off x="514739" y="3588091"/>
                <a:ext cx="3935520" cy="860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0AF9A9CE-12B2-4D59-8BFD-4F3DD91CC369}"/>
                  </a:ext>
                </a:extLst>
              </p14:cNvPr>
              <p14:cNvContentPartPr/>
              <p14:nvPr/>
            </p14:nvContentPartPr>
            <p14:xfrm>
              <a:off x="8191379" y="1700251"/>
              <a:ext cx="291600" cy="386280"/>
            </p14:xfrm>
          </p:contentPart>
        </mc:Choice>
        <mc:Fallback>
          <p:pic>
            <p:nvPicPr>
              <p:cNvPr id="22" name="Freihand 21">
                <a:extLst>
                  <a:ext uri="{FF2B5EF4-FFF2-40B4-BE49-F238E27FC236}">
                    <a16:creationId xmlns:a16="http://schemas.microsoft.com/office/drawing/2014/main" id="{0AF9A9CE-12B2-4D59-8BFD-4F3DD91CC369}"/>
                  </a:ext>
                </a:extLst>
              </p:cNvPr>
              <p:cNvPicPr/>
              <p:nvPr/>
            </p:nvPicPr>
            <p:blipFill>
              <a:blip r:embed="rId25"/>
              <a:stretch>
                <a:fillRect/>
              </a:stretch>
            </p:blipFill>
            <p:spPr>
              <a:xfrm>
                <a:off x="8187059" y="1695931"/>
                <a:ext cx="300240" cy="394920"/>
              </a:xfrm>
              <a:prstGeom prst="rect">
                <a:avLst/>
              </a:prstGeom>
            </p:spPr>
          </p:pic>
        </mc:Fallback>
      </mc:AlternateContent>
      <p:grpSp>
        <p:nvGrpSpPr>
          <p:cNvPr id="31" name="Gruppieren 30">
            <a:extLst>
              <a:ext uri="{FF2B5EF4-FFF2-40B4-BE49-F238E27FC236}">
                <a16:creationId xmlns:a16="http://schemas.microsoft.com/office/drawing/2014/main" id="{F90C5DD2-71A5-4A2B-A7F9-274090ECE52B}"/>
              </a:ext>
            </a:extLst>
          </p:cNvPr>
          <p:cNvGrpSpPr/>
          <p:nvPr/>
        </p:nvGrpSpPr>
        <p:grpSpPr>
          <a:xfrm>
            <a:off x="7644899" y="1714291"/>
            <a:ext cx="843840" cy="875880"/>
            <a:chOff x="7644899" y="1714291"/>
            <a:chExt cx="843840" cy="875880"/>
          </a:xfrm>
        </p:grpSpPr>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280BE64F-EEB2-44B7-B574-5D269D56C8B7}"/>
                    </a:ext>
                  </a:extLst>
                </p14:cNvPr>
                <p14:cNvContentPartPr/>
                <p14:nvPr/>
              </p14:nvContentPartPr>
              <p14:xfrm>
                <a:off x="8214779" y="1714291"/>
                <a:ext cx="273960" cy="370800"/>
              </p14:xfrm>
            </p:contentPart>
          </mc:Choice>
          <mc:Fallback>
            <p:pic>
              <p:nvPicPr>
                <p:cNvPr id="19" name="Freihand 18">
                  <a:extLst>
                    <a:ext uri="{FF2B5EF4-FFF2-40B4-BE49-F238E27FC236}">
                      <a16:creationId xmlns:a16="http://schemas.microsoft.com/office/drawing/2014/main" id="{280BE64F-EEB2-44B7-B574-5D269D56C8B7}"/>
                    </a:ext>
                  </a:extLst>
                </p:cNvPr>
                <p:cNvPicPr/>
                <p:nvPr/>
              </p:nvPicPr>
              <p:blipFill>
                <a:blip r:embed="rId27"/>
                <a:stretch>
                  <a:fillRect/>
                </a:stretch>
              </p:blipFill>
              <p:spPr>
                <a:xfrm>
                  <a:off x="8210459" y="1709971"/>
                  <a:ext cx="28260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5CF8070B-8F6E-4988-B7B0-D0F774E8559D}"/>
                    </a:ext>
                  </a:extLst>
                </p14:cNvPr>
                <p14:cNvContentPartPr/>
                <p14:nvPr/>
              </p14:nvContentPartPr>
              <p14:xfrm>
                <a:off x="7644899" y="2159251"/>
                <a:ext cx="377280" cy="430920"/>
              </p14:xfrm>
            </p:contentPart>
          </mc:Choice>
          <mc:Fallback>
            <p:pic>
              <p:nvPicPr>
                <p:cNvPr id="20" name="Freihand 19">
                  <a:extLst>
                    <a:ext uri="{FF2B5EF4-FFF2-40B4-BE49-F238E27FC236}">
                      <a16:creationId xmlns:a16="http://schemas.microsoft.com/office/drawing/2014/main" id="{5CF8070B-8F6E-4988-B7B0-D0F774E8559D}"/>
                    </a:ext>
                  </a:extLst>
                </p:cNvPr>
                <p:cNvPicPr/>
                <p:nvPr/>
              </p:nvPicPr>
              <p:blipFill>
                <a:blip r:embed="rId29"/>
                <a:stretch>
                  <a:fillRect/>
                </a:stretch>
              </p:blipFill>
              <p:spPr>
                <a:xfrm>
                  <a:off x="7640579" y="2154931"/>
                  <a:ext cx="38592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ECE374A4-EFF5-4599-9E33-841B7A282964}"/>
                    </a:ext>
                  </a:extLst>
                </p14:cNvPr>
                <p14:cNvContentPartPr/>
                <p14:nvPr/>
              </p14:nvContentPartPr>
              <p14:xfrm>
                <a:off x="7686299" y="2163931"/>
                <a:ext cx="326160" cy="419760"/>
              </p14:xfrm>
            </p:contentPart>
          </mc:Choice>
          <mc:Fallback>
            <p:pic>
              <p:nvPicPr>
                <p:cNvPr id="24" name="Freihand 23">
                  <a:extLst>
                    <a:ext uri="{FF2B5EF4-FFF2-40B4-BE49-F238E27FC236}">
                      <a16:creationId xmlns:a16="http://schemas.microsoft.com/office/drawing/2014/main" id="{ECE374A4-EFF5-4599-9E33-841B7A282964}"/>
                    </a:ext>
                  </a:extLst>
                </p:cNvPr>
                <p:cNvPicPr/>
                <p:nvPr/>
              </p:nvPicPr>
              <p:blipFill>
                <a:blip r:embed="rId31"/>
                <a:stretch>
                  <a:fillRect/>
                </a:stretch>
              </p:blipFill>
              <p:spPr>
                <a:xfrm>
                  <a:off x="7681979" y="2159611"/>
                  <a:ext cx="334800" cy="42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32" name="Freihand 31">
                <a:extLst>
                  <a:ext uri="{FF2B5EF4-FFF2-40B4-BE49-F238E27FC236}">
                    <a16:creationId xmlns:a16="http://schemas.microsoft.com/office/drawing/2014/main" id="{0FC75172-E0DB-426E-8840-944166F06AB6}"/>
                  </a:ext>
                </a:extLst>
              </p14:cNvPr>
              <p14:cNvContentPartPr/>
              <p14:nvPr/>
            </p14:nvContentPartPr>
            <p14:xfrm>
              <a:off x="469739" y="3594571"/>
              <a:ext cx="3484080" cy="986760"/>
            </p14:xfrm>
          </p:contentPart>
        </mc:Choice>
        <mc:Fallback>
          <p:pic>
            <p:nvPicPr>
              <p:cNvPr id="32" name="Freihand 31">
                <a:extLst>
                  <a:ext uri="{FF2B5EF4-FFF2-40B4-BE49-F238E27FC236}">
                    <a16:creationId xmlns:a16="http://schemas.microsoft.com/office/drawing/2014/main" id="{0FC75172-E0DB-426E-8840-944166F06AB6}"/>
                  </a:ext>
                </a:extLst>
              </p:cNvPr>
              <p:cNvPicPr/>
              <p:nvPr/>
            </p:nvPicPr>
            <p:blipFill>
              <a:blip r:embed="rId33"/>
              <a:stretch>
                <a:fillRect/>
              </a:stretch>
            </p:blipFill>
            <p:spPr>
              <a:xfrm>
                <a:off x="465419" y="3590251"/>
                <a:ext cx="3492720" cy="995400"/>
              </a:xfrm>
              <a:prstGeom prst="rect">
                <a:avLst/>
              </a:prstGeom>
            </p:spPr>
          </p:pic>
        </mc:Fallback>
      </mc:AlternateContent>
      <p:grpSp>
        <p:nvGrpSpPr>
          <p:cNvPr id="38" name="Gruppieren 37">
            <a:extLst>
              <a:ext uri="{FF2B5EF4-FFF2-40B4-BE49-F238E27FC236}">
                <a16:creationId xmlns:a16="http://schemas.microsoft.com/office/drawing/2014/main" id="{48CDEA73-61AA-4B8B-97FE-E19D1B0F30CD}"/>
              </a:ext>
            </a:extLst>
          </p:cNvPr>
          <p:cNvGrpSpPr/>
          <p:nvPr/>
        </p:nvGrpSpPr>
        <p:grpSpPr>
          <a:xfrm>
            <a:off x="7850819" y="3626251"/>
            <a:ext cx="767880" cy="681480"/>
            <a:chOff x="7850819" y="3626251"/>
            <a:chExt cx="767880" cy="681480"/>
          </a:xfrm>
        </p:grpSpPr>
        <mc:AlternateContent xmlns:mc="http://schemas.openxmlformats.org/markup-compatibility/2006">
          <mc:Choice xmlns:p14="http://schemas.microsoft.com/office/powerpoint/2010/main" Requires="p14">
            <p:contentPart p14:bwMode="auto" r:id="rId34">
              <p14:nvContentPartPr>
                <p14:cNvPr id="33" name="Freihand 32">
                  <a:extLst>
                    <a:ext uri="{FF2B5EF4-FFF2-40B4-BE49-F238E27FC236}">
                      <a16:creationId xmlns:a16="http://schemas.microsoft.com/office/drawing/2014/main" id="{B8F2CFA7-5FF0-47E0-A206-797CA22EEE12}"/>
                    </a:ext>
                  </a:extLst>
                </p14:cNvPr>
                <p14:cNvContentPartPr/>
                <p14:nvPr/>
              </p14:nvContentPartPr>
              <p14:xfrm>
                <a:off x="7919579" y="4005691"/>
                <a:ext cx="280800" cy="204120"/>
              </p14:xfrm>
            </p:contentPart>
          </mc:Choice>
          <mc:Fallback>
            <p:pic>
              <p:nvPicPr>
                <p:cNvPr id="33" name="Freihand 32">
                  <a:extLst>
                    <a:ext uri="{FF2B5EF4-FFF2-40B4-BE49-F238E27FC236}">
                      <a16:creationId xmlns:a16="http://schemas.microsoft.com/office/drawing/2014/main" id="{B8F2CFA7-5FF0-47E0-A206-797CA22EEE12}"/>
                    </a:ext>
                  </a:extLst>
                </p:cNvPr>
                <p:cNvPicPr/>
                <p:nvPr/>
              </p:nvPicPr>
              <p:blipFill>
                <a:blip r:embed="rId35"/>
                <a:stretch>
                  <a:fillRect/>
                </a:stretch>
              </p:blipFill>
              <p:spPr>
                <a:xfrm>
                  <a:off x="7915259" y="4001371"/>
                  <a:ext cx="289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4" name="Freihand 33">
                  <a:extLst>
                    <a:ext uri="{FF2B5EF4-FFF2-40B4-BE49-F238E27FC236}">
                      <a16:creationId xmlns:a16="http://schemas.microsoft.com/office/drawing/2014/main" id="{0A47AB20-B1E8-4585-9708-CC3FBD55F110}"/>
                    </a:ext>
                  </a:extLst>
                </p14:cNvPr>
                <p14:cNvContentPartPr/>
                <p14:nvPr/>
              </p14:nvContentPartPr>
              <p14:xfrm>
                <a:off x="7850819" y="4063291"/>
                <a:ext cx="185400" cy="244440"/>
              </p14:xfrm>
            </p:contentPart>
          </mc:Choice>
          <mc:Fallback>
            <p:pic>
              <p:nvPicPr>
                <p:cNvPr id="34" name="Freihand 33">
                  <a:extLst>
                    <a:ext uri="{FF2B5EF4-FFF2-40B4-BE49-F238E27FC236}">
                      <a16:creationId xmlns:a16="http://schemas.microsoft.com/office/drawing/2014/main" id="{0A47AB20-B1E8-4585-9708-CC3FBD55F110}"/>
                    </a:ext>
                  </a:extLst>
                </p:cNvPr>
                <p:cNvPicPr/>
                <p:nvPr/>
              </p:nvPicPr>
              <p:blipFill>
                <a:blip r:embed="rId37"/>
                <a:stretch>
                  <a:fillRect/>
                </a:stretch>
              </p:blipFill>
              <p:spPr>
                <a:xfrm>
                  <a:off x="7846499" y="4058971"/>
                  <a:ext cx="1940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5" name="Freihand 34">
                  <a:extLst>
                    <a:ext uri="{FF2B5EF4-FFF2-40B4-BE49-F238E27FC236}">
                      <a16:creationId xmlns:a16="http://schemas.microsoft.com/office/drawing/2014/main" id="{68E8A323-9C9D-459D-B2D8-D4AC10576310}"/>
                    </a:ext>
                  </a:extLst>
                </p14:cNvPr>
                <p14:cNvContentPartPr/>
                <p14:nvPr/>
              </p14:nvContentPartPr>
              <p14:xfrm>
                <a:off x="8134859" y="3940171"/>
                <a:ext cx="136440" cy="189720"/>
              </p14:xfrm>
            </p:contentPart>
          </mc:Choice>
          <mc:Fallback>
            <p:pic>
              <p:nvPicPr>
                <p:cNvPr id="35" name="Freihand 34">
                  <a:extLst>
                    <a:ext uri="{FF2B5EF4-FFF2-40B4-BE49-F238E27FC236}">
                      <a16:creationId xmlns:a16="http://schemas.microsoft.com/office/drawing/2014/main" id="{68E8A323-9C9D-459D-B2D8-D4AC10576310}"/>
                    </a:ext>
                  </a:extLst>
                </p:cNvPr>
                <p:cNvPicPr/>
                <p:nvPr/>
              </p:nvPicPr>
              <p:blipFill>
                <a:blip r:embed="rId39"/>
                <a:stretch>
                  <a:fillRect/>
                </a:stretch>
              </p:blipFill>
              <p:spPr>
                <a:xfrm>
                  <a:off x="8130539" y="3935851"/>
                  <a:ext cx="1450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7" name="Freihand 36">
                  <a:extLst>
                    <a:ext uri="{FF2B5EF4-FFF2-40B4-BE49-F238E27FC236}">
                      <a16:creationId xmlns:a16="http://schemas.microsoft.com/office/drawing/2014/main" id="{5EF5AADF-6034-40E8-937A-C3BD077DCC6D}"/>
                    </a:ext>
                  </a:extLst>
                </p14:cNvPr>
                <p14:cNvContentPartPr/>
                <p14:nvPr/>
              </p14:nvContentPartPr>
              <p14:xfrm>
                <a:off x="8188139" y="3626251"/>
                <a:ext cx="430560" cy="349560"/>
              </p14:xfrm>
            </p:contentPart>
          </mc:Choice>
          <mc:Fallback>
            <p:pic>
              <p:nvPicPr>
                <p:cNvPr id="37" name="Freihand 36">
                  <a:extLst>
                    <a:ext uri="{FF2B5EF4-FFF2-40B4-BE49-F238E27FC236}">
                      <a16:creationId xmlns:a16="http://schemas.microsoft.com/office/drawing/2014/main" id="{5EF5AADF-6034-40E8-937A-C3BD077DCC6D}"/>
                    </a:ext>
                  </a:extLst>
                </p:cNvPr>
                <p:cNvPicPr/>
                <p:nvPr/>
              </p:nvPicPr>
              <p:blipFill>
                <a:blip r:embed="rId41"/>
                <a:stretch>
                  <a:fillRect/>
                </a:stretch>
              </p:blipFill>
              <p:spPr>
                <a:xfrm>
                  <a:off x="8183819" y="3621931"/>
                  <a:ext cx="439200" cy="358200"/>
                </a:xfrm>
                <a:prstGeom prst="rect">
                  <a:avLst/>
                </a:prstGeom>
              </p:spPr>
            </p:pic>
          </mc:Fallback>
        </mc:AlternateContent>
      </p:grpSp>
    </p:spTree>
    <p:extLst>
      <p:ext uri="{BB962C8B-B14F-4D97-AF65-F5344CB8AC3E}">
        <p14:creationId xmlns:p14="http://schemas.microsoft.com/office/powerpoint/2010/main" val="418428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184612" y="4424900"/>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cxnSp>
        <p:nvCxnSpPr>
          <p:cNvPr id="10" name="Straight Arrow Connector 6">
            <a:extLst>
              <a:ext uri="{FF2B5EF4-FFF2-40B4-BE49-F238E27FC236}">
                <a16:creationId xmlns:a16="http://schemas.microsoft.com/office/drawing/2014/main" id="{4F1E71C5-CE2D-4B45-84FB-CEC9EB5CC46B}"/>
              </a:ext>
            </a:extLst>
          </p:cNvPr>
          <p:cNvCxnSpPr>
            <a:cxnSpLocks/>
          </p:cNvCxnSpPr>
          <p:nvPr/>
        </p:nvCxnSpPr>
        <p:spPr>
          <a:xfrm flipV="1">
            <a:off x="1097112" y="915273"/>
            <a:ext cx="0" cy="29868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7">
            <a:extLst>
              <a:ext uri="{FF2B5EF4-FFF2-40B4-BE49-F238E27FC236}">
                <a16:creationId xmlns:a16="http://schemas.microsoft.com/office/drawing/2014/main" id="{EE98CAD5-07A8-4A9A-B8EC-8A4E0DBF6AF5}"/>
              </a:ext>
            </a:extLst>
          </p:cNvPr>
          <p:cNvCxnSpPr>
            <a:cxnSpLocks/>
          </p:cNvCxnSpPr>
          <p:nvPr/>
        </p:nvCxnSpPr>
        <p:spPr>
          <a:xfrm>
            <a:off x="1097112" y="3881939"/>
            <a:ext cx="61838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601D5DB8-B682-4D58-83EE-FC5AF274826A}"/>
              </a:ext>
            </a:extLst>
          </p:cNvPr>
          <p:cNvSpPr txBox="1"/>
          <p:nvPr/>
        </p:nvSpPr>
        <p:spPr>
          <a:xfrm>
            <a:off x="774747" y="1071876"/>
            <a:ext cx="269626" cy="461665"/>
          </a:xfrm>
          <a:prstGeom prst="rect">
            <a:avLst/>
          </a:prstGeom>
          <a:noFill/>
        </p:spPr>
        <p:txBody>
          <a:bodyPr wrap="none" rtlCol="0">
            <a:spAutoFit/>
          </a:bodyPr>
          <a:lstStyle/>
          <a:p>
            <a:r>
              <a:rPr lang="de-DE" sz="2400" dirty="0"/>
              <a:t>i</a:t>
            </a:r>
          </a:p>
        </p:txBody>
      </p:sp>
      <p:sp>
        <p:nvSpPr>
          <p:cNvPr id="15" name="Textfeld 14">
            <a:extLst>
              <a:ext uri="{FF2B5EF4-FFF2-40B4-BE49-F238E27FC236}">
                <a16:creationId xmlns:a16="http://schemas.microsoft.com/office/drawing/2014/main" id="{E702ED9C-0B81-467A-9DC9-8F4AF50064C6}"/>
              </a:ext>
            </a:extLst>
          </p:cNvPr>
          <p:cNvSpPr txBox="1"/>
          <p:nvPr/>
        </p:nvSpPr>
        <p:spPr>
          <a:xfrm>
            <a:off x="6920916" y="3949274"/>
            <a:ext cx="218520" cy="461665"/>
          </a:xfrm>
          <a:prstGeom prst="rect">
            <a:avLst/>
          </a:prstGeom>
          <a:noFill/>
        </p:spPr>
        <p:txBody>
          <a:bodyPr wrap="square" rtlCol="0">
            <a:spAutoFit/>
          </a:bodyPr>
          <a:lstStyle/>
          <a:p>
            <a:r>
              <a:rPr lang="de-DE" sz="2400" dirty="0"/>
              <a:t>Y</a:t>
            </a:r>
          </a:p>
        </p:txBody>
      </p:sp>
      <p:cxnSp>
        <p:nvCxnSpPr>
          <p:cNvPr id="16" name="Gerade Verbindung 20">
            <a:extLst>
              <a:ext uri="{FF2B5EF4-FFF2-40B4-BE49-F238E27FC236}">
                <a16:creationId xmlns:a16="http://schemas.microsoft.com/office/drawing/2014/main" id="{44D294D3-E947-469F-A26F-57063DC629CC}"/>
              </a:ext>
            </a:extLst>
          </p:cNvPr>
          <p:cNvCxnSpPr>
            <a:cxnSpLocks/>
          </p:cNvCxnSpPr>
          <p:nvPr/>
        </p:nvCxnSpPr>
        <p:spPr>
          <a:xfrm>
            <a:off x="1376300" y="2192650"/>
            <a:ext cx="38884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 Verbindung 20">
            <a:extLst>
              <a:ext uri="{FF2B5EF4-FFF2-40B4-BE49-F238E27FC236}">
                <a16:creationId xmlns:a16="http://schemas.microsoft.com/office/drawing/2014/main" id="{1A3A7077-E4E9-4E8C-9DBC-FA7BF1B09855}"/>
              </a:ext>
            </a:extLst>
          </p:cNvPr>
          <p:cNvCxnSpPr>
            <a:cxnSpLocks/>
          </p:cNvCxnSpPr>
          <p:nvPr/>
        </p:nvCxnSpPr>
        <p:spPr>
          <a:xfrm flipV="1">
            <a:off x="1376300" y="968515"/>
            <a:ext cx="2952328" cy="2589974"/>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Gerade Verbindung 20">
            <a:extLst>
              <a:ext uri="{FF2B5EF4-FFF2-40B4-BE49-F238E27FC236}">
                <a16:creationId xmlns:a16="http://schemas.microsoft.com/office/drawing/2014/main" id="{90F24AE6-1C97-40F6-B0F7-45BDDF82586C}"/>
              </a:ext>
            </a:extLst>
          </p:cNvPr>
          <p:cNvCxnSpPr>
            <a:cxnSpLocks/>
          </p:cNvCxnSpPr>
          <p:nvPr/>
        </p:nvCxnSpPr>
        <p:spPr>
          <a:xfrm>
            <a:off x="1376300" y="953013"/>
            <a:ext cx="3024336" cy="246377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11644BC8-285B-4AE3-829B-6446A8B9420A}"/>
              </a:ext>
            </a:extLst>
          </p:cNvPr>
          <p:cNvSpPr txBox="1"/>
          <p:nvPr/>
        </p:nvSpPr>
        <p:spPr>
          <a:xfrm>
            <a:off x="1373804" y="4428387"/>
            <a:ext cx="794584" cy="461665"/>
          </a:xfrm>
          <a:prstGeom prst="rect">
            <a:avLst/>
          </a:prstGeom>
          <a:noFill/>
        </p:spPr>
        <p:txBody>
          <a:bodyPr wrap="square" rtlCol="0">
            <a:spAutoFit/>
          </a:bodyPr>
          <a:lstStyle/>
          <a:p>
            <a:r>
              <a:rPr lang="de-DE" sz="2400" dirty="0"/>
              <a:t>m↑</a:t>
            </a:r>
          </a:p>
        </p:txBody>
      </p:sp>
      <p:cxnSp>
        <p:nvCxnSpPr>
          <p:cNvPr id="28" name="Gerade Verbindung 20">
            <a:extLst>
              <a:ext uri="{FF2B5EF4-FFF2-40B4-BE49-F238E27FC236}">
                <a16:creationId xmlns:a16="http://schemas.microsoft.com/office/drawing/2014/main" id="{B5E34599-E018-460D-9770-736DBCE87616}"/>
              </a:ext>
            </a:extLst>
          </p:cNvPr>
          <p:cNvCxnSpPr>
            <a:cxnSpLocks/>
          </p:cNvCxnSpPr>
          <p:nvPr/>
        </p:nvCxnSpPr>
        <p:spPr>
          <a:xfrm flipV="1">
            <a:off x="2816460" y="1120915"/>
            <a:ext cx="2952328" cy="2589974"/>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236B1637-D655-47EE-8A50-AF25D50B0AD8}"/>
              </a:ext>
            </a:extLst>
          </p:cNvPr>
          <p:cNvSpPr txBox="1"/>
          <p:nvPr/>
        </p:nvSpPr>
        <p:spPr>
          <a:xfrm>
            <a:off x="4470148" y="4424900"/>
            <a:ext cx="650568" cy="461665"/>
          </a:xfrm>
          <a:prstGeom prst="rect">
            <a:avLst/>
          </a:prstGeom>
          <a:noFill/>
        </p:spPr>
        <p:txBody>
          <a:bodyPr wrap="square" rtlCol="0">
            <a:spAutoFit/>
          </a:bodyPr>
          <a:lstStyle/>
          <a:p>
            <a:r>
              <a:rPr lang="de-DE" sz="2400" dirty="0"/>
              <a:t>i↓</a:t>
            </a:r>
          </a:p>
        </p:txBody>
      </p:sp>
      <p:sp>
        <p:nvSpPr>
          <p:cNvPr id="32" name="Textfeld 31">
            <a:extLst>
              <a:ext uri="{FF2B5EF4-FFF2-40B4-BE49-F238E27FC236}">
                <a16:creationId xmlns:a16="http://schemas.microsoft.com/office/drawing/2014/main" id="{0B720AA0-BE0B-4DA4-92DB-34C781B4B982}"/>
              </a:ext>
            </a:extLst>
          </p:cNvPr>
          <p:cNvSpPr txBox="1"/>
          <p:nvPr/>
        </p:nvSpPr>
        <p:spPr>
          <a:xfrm>
            <a:off x="4941676" y="4439714"/>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33" name="Textfeld 32">
            <a:extLst>
              <a:ext uri="{FF2B5EF4-FFF2-40B4-BE49-F238E27FC236}">
                <a16:creationId xmlns:a16="http://schemas.microsoft.com/office/drawing/2014/main" id="{1A2AD016-1A9D-4B1A-9A3C-B3FDD5F8B58D}"/>
              </a:ext>
            </a:extLst>
          </p:cNvPr>
          <p:cNvSpPr txBox="1"/>
          <p:nvPr/>
        </p:nvSpPr>
        <p:spPr>
          <a:xfrm>
            <a:off x="5408748" y="4424900"/>
            <a:ext cx="901080" cy="461665"/>
          </a:xfrm>
          <a:prstGeom prst="rect">
            <a:avLst/>
          </a:prstGeom>
          <a:noFill/>
        </p:spPr>
        <p:txBody>
          <a:bodyPr wrap="square" rtlCol="0">
            <a:spAutoFit/>
          </a:bodyPr>
          <a:lstStyle/>
          <a:p>
            <a:r>
              <a:rPr lang="de-DE" sz="2400" dirty="0"/>
              <a:t>AD↑</a:t>
            </a:r>
          </a:p>
        </p:txBody>
      </p:sp>
      <p:sp>
        <p:nvSpPr>
          <p:cNvPr id="34" name="Textfeld 33">
            <a:extLst>
              <a:ext uri="{FF2B5EF4-FFF2-40B4-BE49-F238E27FC236}">
                <a16:creationId xmlns:a16="http://schemas.microsoft.com/office/drawing/2014/main" id="{B7976FBE-8BCA-4E98-AC72-1DF14B6D4A89}"/>
              </a:ext>
            </a:extLst>
          </p:cNvPr>
          <p:cNvSpPr txBox="1"/>
          <p:nvPr/>
        </p:nvSpPr>
        <p:spPr>
          <a:xfrm>
            <a:off x="6130788" y="4439714"/>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35" name="Textfeld 34">
            <a:extLst>
              <a:ext uri="{FF2B5EF4-FFF2-40B4-BE49-F238E27FC236}">
                <a16:creationId xmlns:a16="http://schemas.microsoft.com/office/drawing/2014/main" id="{1F9A3E6D-F747-4D9C-A4DC-DB25C119D0AB}"/>
              </a:ext>
            </a:extLst>
          </p:cNvPr>
          <p:cNvSpPr txBox="1"/>
          <p:nvPr/>
        </p:nvSpPr>
        <p:spPr>
          <a:xfrm>
            <a:off x="6632884" y="4439714"/>
            <a:ext cx="757064" cy="461665"/>
          </a:xfrm>
          <a:prstGeom prst="rect">
            <a:avLst/>
          </a:prstGeom>
          <a:noFill/>
        </p:spPr>
        <p:txBody>
          <a:bodyPr wrap="square" rtlCol="0">
            <a:spAutoFit/>
          </a:bodyPr>
          <a:lstStyle/>
          <a:p>
            <a:r>
              <a:rPr lang="de-DE" sz="2400" dirty="0"/>
              <a:t>y↑</a:t>
            </a:r>
          </a:p>
        </p:txBody>
      </p:sp>
      <p:sp>
        <p:nvSpPr>
          <p:cNvPr id="36" name="Textfeld 35">
            <a:extLst>
              <a:ext uri="{FF2B5EF4-FFF2-40B4-BE49-F238E27FC236}">
                <a16:creationId xmlns:a16="http://schemas.microsoft.com/office/drawing/2014/main" id="{550A9D01-8EA3-47D2-8FB3-B04D70BA4082}"/>
              </a:ext>
            </a:extLst>
          </p:cNvPr>
          <p:cNvSpPr txBox="1"/>
          <p:nvPr/>
        </p:nvSpPr>
        <p:spPr>
          <a:xfrm>
            <a:off x="7785011" y="4424900"/>
            <a:ext cx="1021647" cy="461665"/>
          </a:xfrm>
          <a:prstGeom prst="rect">
            <a:avLst/>
          </a:prstGeom>
          <a:noFill/>
        </p:spPr>
        <p:txBody>
          <a:bodyPr wrap="square" rtlCol="0">
            <a:spAutoFit/>
          </a:bodyPr>
          <a:lstStyle/>
          <a:p>
            <a:r>
              <a:rPr lang="de-DE" sz="2400" dirty="0"/>
              <a:t>A→B</a:t>
            </a:r>
          </a:p>
        </p:txBody>
      </p:sp>
      <p:sp>
        <p:nvSpPr>
          <p:cNvPr id="37" name="Textfeld 36">
            <a:extLst>
              <a:ext uri="{FF2B5EF4-FFF2-40B4-BE49-F238E27FC236}">
                <a16:creationId xmlns:a16="http://schemas.microsoft.com/office/drawing/2014/main" id="{7DE8297A-C675-4CE5-929F-EE59029C2141}"/>
              </a:ext>
            </a:extLst>
          </p:cNvPr>
          <p:cNvSpPr txBox="1"/>
          <p:nvPr/>
        </p:nvSpPr>
        <p:spPr>
          <a:xfrm>
            <a:off x="7245932" y="4439714"/>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38" name="Textfeld 37">
            <a:extLst>
              <a:ext uri="{FF2B5EF4-FFF2-40B4-BE49-F238E27FC236}">
                <a16:creationId xmlns:a16="http://schemas.microsoft.com/office/drawing/2014/main" id="{2505F0C1-4ED7-45E5-8498-BD6F23078FD6}"/>
              </a:ext>
            </a:extLst>
          </p:cNvPr>
          <p:cNvSpPr txBox="1"/>
          <p:nvPr/>
        </p:nvSpPr>
        <p:spPr>
          <a:xfrm>
            <a:off x="296180" y="4424900"/>
            <a:ext cx="1224136" cy="461665"/>
          </a:xfrm>
          <a:prstGeom prst="rect">
            <a:avLst/>
          </a:prstGeom>
          <a:noFill/>
        </p:spPr>
        <p:txBody>
          <a:bodyPr wrap="square" rtlCol="0">
            <a:spAutoFit/>
          </a:bodyPr>
          <a:lstStyle/>
          <a:p>
            <a:r>
              <a:rPr lang="de-DE" sz="2400" dirty="0"/>
              <a:t>Start A:</a:t>
            </a:r>
          </a:p>
        </p:txBody>
      </p:sp>
      <p:sp>
        <p:nvSpPr>
          <p:cNvPr id="48" name="Textfeld 47">
            <a:extLst>
              <a:ext uri="{FF2B5EF4-FFF2-40B4-BE49-F238E27FC236}">
                <a16:creationId xmlns:a16="http://schemas.microsoft.com/office/drawing/2014/main" id="{5AC748A6-862A-4D61-882F-ED0D13A8B659}"/>
              </a:ext>
            </a:extLst>
          </p:cNvPr>
          <p:cNvSpPr txBox="1"/>
          <p:nvPr/>
        </p:nvSpPr>
        <p:spPr>
          <a:xfrm>
            <a:off x="343298" y="5271602"/>
            <a:ext cx="754568" cy="830997"/>
          </a:xfrm>
          <a:prstGeom prst="rect">
            <a:avLst/>
          </a:prstGeom>
          <a:noFill/>
        </p:spPr>
        <p:txBody>
          <a:bodyPr wrap="square" rtlCol="0">
            <a:spAutoFit/>
          </a:bodyPr>
          <a:lstStyle/>
          <a:p>
            <a:r>
              <a:rPr lang="de-DE" sz="2400" dirty="0"/>
              <a:t>In B:</a:t>
            </a:r>
          </a:p>
        </p:txBody>
      </p:sp>
      <p:sp>
        <p:nvSpPr>
          <p:cNvPr id="49" name="Textfeld 48">
            <a:extLst>
              <a:ext uri="{FF2B5EF4-FFF2-40B4-BE49-F238E27FC236}">
                <a16:creationId xmlns:a16="http://schemas.microsoft.com/office/drawing/2014/main" id="{72409FE0-FB9A-482B-A459-97CE2FCBAE4E}"/>
              </a:ext>
            </a:extLst>
          </p:cNvPr>
          <p:cNvSpPr txBox="1"/>
          <p:nvPr/>
        </p:nvSpPr>
        <p:spPr>
          <a:xfrm>
            <a:off x="1207394" y="5288996"/>
            <a:ext cx="2808312" cy="461665"/>
          </a:xfrm>
          <a:prstGeom prst="rect">
            <a:avLst/>
          </a:prstGeom>
          <a:noFill/>
        </p:spPr>
        <p:txBody>
          <a:bodyPr wrap="square" rtlCol="0">
            <a:spAutoFit/>
          </a:bodyPr>
          <a:lstStyle/>
          <a:p>
            <a:r>
              <a:rPr lang="de-DE" sz="2400" err="1"/>
              <a:t>capital</a:t>
            </a:r>
            <a:r>
              <a:rPr lang="de-DE" sz="2400"/>
              <a:t> exports </a:t>
            </a:r>
            <a:r>
              <a:rPr lang="de-DE" sz="2400" dirty="0"/>
              <a:t>(i&lt;i*)</a:t>
            </a:r>
          </a:p>
        </p:txBody>
      </p:sp>
      <p:sp>
        <p:nvSpPr>
          <p:cNvPr id="50" name="Textfeld 49">
            <a:extLst>
              <a:ext uri="{FF2B5EF4-FFF2-40B4-BE49-F238E27FC236}">
                <a16:creationId xmlns:a16="http://schemas.microsoft.com/office/drawing/2014/main" id="{4568F2F9-C69E-4E26-A00F-93E4DE455304}"/>
              </a:ext>
            </a:extLst>
          </p:cNvPr>
          <p:cNvSpPr txBox="1"/>
          <p:nvPr/>
        </p:nvSpPr>
        <p:spPr>
          <a:xfrm>
            <a:off x="2353997" y="6081695"/>
            <a:ext cx="5224529"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 </a:t>
            </a:r>
            <a:r>
              <a:rPr lang="de-DE" sz="2400" b="1" dirty="0" err="1">
                <a:latin typeface="Cambria Math" panose="02040503050406030204" pitchFamily="18" charset="0"/>
                <a:ea typeface="Cambria Math" panose="02040503050406030204" pitchFamily="18" charset="0"/>
              </a:rPr>
              <a:t>monetary</a:t>
            </a:r>
            <a:r>
              <a:rPr lang="de-DE" sz="2400" b="1" dirty="0">
                <a:latin typeface="Cambria Math" panose="02040503050406030204" pitchFamily="18" charset="0"/>
                <a:ea typeface="Cambria Math" panose="02040503050406030204" pitchFamily="18" charset="0"/>
              </a:rPr>
              <a:t> </a:t>
            </a:r>
            <a:r>
              <a:rPr lang="de-DE" sz="2400" b="1" dirty="0" err="1">
                <a:latin typeface="Cambria Math" panose="02040503050406030204" pitchFamily="18" charset="0"/>
                <a:ea typeface="Cambria Math" panose="02040503050406030204" pitchFamily="18" charset="0"/>
              </a:rPr>
              <a:t>policy</a:t>
            </a:r>
            <a:r>
              <a:rPr lang="de-DE" sz="2400" b="1" dirty="0">
                <a:latin typeface="Cambria Math" panose="02040503050406030204" pitchFamily="18" charset="0"/>
                <a:ea typeface="Cambria Math" panose="02040503050406030204" pitchFamily="18" charset="0"/>
              </a:rPr>
              <a:t> </a:t>
            </a:r>
            <a:r>
              <a:rPr lang="de-DE" sz="2400" b="1" dirty="0" err="1">
                <a:latin typeface="Cambria Math" panose="02040503050406030204" pitchFamily="18" charset="0"/>
                <a:ea typeface="Cambria Math" panose="02040503050406030204" pitchFamily="18" charset="0"/>
              </a:rPr>
              <a:t>is</a:t>
            </a:r>
            <a:r>
              <a:rPr lang="de-DE" sz="2400" b="1" dirty="0">
                <a:latin typeface="Cambria Math" panose="02040503050406030204" pitchFamily="18" charset="0"/>
                <a:ea typeface="Cambria Math" panose="02040503050406030204" pitchFamily="18" charset="0"/>
              </a:rPr>
              <a:t> </a:t>
            </a:r>
            <a:r>
              <a:rPr lang="de-DE" sz="2400" b="1" dirty="0" err="1">
                <a:latin typeface="Cambria Math" panose="02040503050406030204" pitchFamily="18" charset="0"/>
                <a:ea typeface="Cambria Math" panose="02040503050406030204" pitchFamily="18" charset="0"/>
              </a:rPr>
              <a:t>ineffective</a:t>
            </a:r>
            <a:endParaRPr lang="de-DE" sz="2400" b="1" dirty="0"/>
          </a:p>
        </p:txBody>
      </p:sp>
      <p:sp>
        <p:nvSpPr>
          <p:cNvPr id="54" name="Textfeld 53">
            <a:extLst>
              <a:ext uri="{FF2B5EF4-FFF2-40B4-BE49-F238E27FC236}">
                <a16:creationId xmlns:a16="http://schemas.microsoft.com/office/drawing/2014/main" id="{44880CFF-3053-4940-85C0-85CE949DE558}"/>
              </a:ext>
            </a:extLst>
          </p:cNvPr>
          <p:cNvSpPr txBox="1"/>
          <p:nvPr/>
        </p:nvSpPr>
        <p:spPr>
          <a:xfrm>
            <a:off x="3836666" y="5288996"/>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55" name="Textfeld 54">
            <a:extLst>
              <a:ext uri="{FF2B5EF4-FFF2-40B4-BE49-F238E27FC236}">
                <a16:creationId xmlns:a16="http://schemas.microsoft.com/office/drawing/2014/main" id="{755CE488-EE97-43A9-A855-5B6DC1132A91}"/>
              </a:ext>
            </a:extLst>
          </p:cNvPr>
          <p:cNvSpPr txBox="1"/>
          <p:nvPr/>
        </p:nvSpPr>
        <p:spPr>
          <a:xfrm>
            <a:off x="4159722" y="5288996"/>
            <a:ext cx="5224529" cy="461665"/>
          </a:xfrm>
          <a:prstGeom prst="rect">
            <a:avLst/>
          </a:prstGeom>
          <a:noFill/>
        </p:spPr>
        <p:txBody>
          <a:bodyPr wrap="square" rtlCol="0">
            <a:spAutoFit/>
          </a:bodyPr>
          <a:lstStyle/>
          <a:p>
            <a:r>
              <a:rPr lang="de-DE" sz="2400" dirty="0"/>
              <a:t>US-$-</a:t>
            </a:r>
            <a:r>
              <a:rPr lang="de-DE" sz="2400" dirty="0" err="1"/>
              <a:t>demand</a:t>
            </a:r>
            <a:r>
              <a:rPr lang="de-DE" sz="2400" dirty="0"/>
              <a:t> ↑</a:t>
            </a:r>
            <a:r>
              <a:rPr lang="de-DE" sz="2400" dirty="0">
                <a:latin typeface="Cambria Math" panose="02040503050406030204" pitchFamily="18" charset="0"/>
                <a:ea typeface="Cambria Math" panose="02040503050406030204" pitchFamily="18" charset="0"/>
              </a:rPr>
              <a:t>⇒ CB </a:t>
            </a:r>
            <a:r>
              <a:rPr lang="de-DE" sz="2400" dirty="0" err="1">
                <a:latin typeface="Cambria Math" panose="02040503050406030204" pitchFamily="18" charset="0"/>
                <a:ea typeface="Cambria Math" panose="02040503050406030204" pitchFamily="18" charset="0"/>
              </a:rPr>
              <a:t>sells</a:t>
            </a:r>
            <a:r>
              <a:rPr lang="de-DE" sz="2400" dirty="0">
                <a:latin typeface="Cambria Math" panose="02040503050406030204" pitchFamily="18" charset="0"/>
                <a:ea typeface="Cambria Math" panose="02040503050406030204" pitchFamily="18" charset="0"/>
              </a:rPr>
              <a:t> US-$</a:t>
            </a:r>
            <a:endParaRPr lang="de-DE" sz="2400" dirty="0"/>
          </a:p>
        </p:txBody>
      </p:sp>
      <p:sp>
        <p:nvSpPr>
          <p:cNvPr id="60" name="Textfeld 59">
            <a:extLst>
              <a:ext uri="{FF2B5EF4-FFF2-40B4-BE49-F238E27FC236}">
                <a16:creationId xmlns:a16="http://schemas.microsoft.com/office/drawing/2014/main" id="{F8F90EC7-DA2E-4B0D-AAA2-AD392FBA0CCE}"/>
              </a:ext>
            </a:extLst>
          </p:cNvPr>
          <p:cNvSpPr txBox="1"/>
          <p:nvPr/>
        </p:nvSpPr>
        <p:spPr>
          <a:xfrm>
            <a:off x="1241880" y="5672416"/>
            <a:ext cx="7119196"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 m</a:t>
            </a:r>
            <a:r>
              <a:rPr lang="de-DE" sz="2400" dirty="0"/>
              <a:t> ↓ </a:t>
            </a:r>
            <a:r>
              <a:rPr lang="de-DE" sz="2400" dirty="0">
                <a:latin typeface="Cambria Math" panose="02040503050406030204" pitchFamily="18" charset="0"/>
                <a:ea typeface="Cambria Math" panose="02040503050406030204" pitchFamily="18" charset="0"/>
              </a:rPr>
              <a:t>⇒ LM back ⇒ </a:t>
            </a:r>
            <a:r>
              <a:rPr lang="de-DE" sz="2400" dirty="0" err="1">
                <a:latin typeface="Cambria Math" panose="02040503050406030204" pitchFamily="18" charset="0"/>
                <a:ea typeface="Cambria Math" panose="02040503050406030204" pitchFamily="18" charset="0"/>
              </a:rPr>
              <a:t>similar</a:t>
            </a:r>
            <a:r>
              <a:rPr lang="de-DE" sz="2400" dirty="0">
                <a:latin typeface="Cambria Math" panose="02040503050406030204" pitchFamily="18" charset="0"/>
                <a:ea typeface="Cambria Math" panose="02040503050406030204" pitchFamily="18" charset="0"/>
              </a:rPr>
              <a:t> </a:t>
            </a:r>
            <a:r>
              <a:rPr lang="de-DE" sz="2400" dirty="0" err="1">
                <a:latin typeface="Cambria Math" panose="02040503050406030204" pitchFamily="18" charset="0"/>
                <a:ea typeface="Cambria Math" panose="02040503050406030204" pitchFamily="18" charset="0"/>
              </a:rPr>
              <a:t>equlibrium</a:t>
            </a:r>
            <a:r>
              <a:rPr lang="de-DE" sz="2400" dirty="0">
                <a:latin typeface="Cambria Math" panose="02040503050406030204" pitchFamily="18" charset="0"/>
                <a:ea typeface="Cambria Math" panose="02040503050406030204" pitchFamily="18" charset="0"/>
              </a:rPr>
              <a:t> </a:t>
            </a:r>
            <a:r>
              <a:rPr lang="de-DE" sz="2400" dirty="0" err="1">
                <a:latin typeface="Cambria Math" panose="02040503050406030204" pitchFamily="18" charset="0"/>
                <a:ea typeface="Cambria Math" panose="02040503050406030204" pitchFamily="18" charset="0"/>
              </a:rPr>
              <a:t>as</a:t>
            </a:r>
            <a:r>
              <a:rPr lang="de-DE" sz="2400" dirty="0">
                <a:latin typeface="Cambria Math" panose="02040503050406030204" pitchFamily="18" charset="0"/>
                <a:ea typeface="Cambria Math" panose="02040503050406030204" pitchFamily="18" charset="0"/>
              </a:rPr>
              <a:t> </a:t>
            </a:r>
            <a:r>
              <a:rPr lang="de-DE" sz="2400" dirty="0" err="1">
                <a:latin typeface="Cambria Math" panose="02040503050406030204" pitchFamily="18" charset="0"/>
                <a:ea typeface="Cambria Math" panose="02040503050406030204" pitchFamily="18" charset="0"/>
              </a:rPr>
              <a:t>before</a:t>
            </a:r>
            <a:endParaRPr lang="de-DE" sz="2400" dirty="0"/>
          </a:p>
        </p:txBody>
      </p:sp>
      <p:sp>
        <p:nvSpPr>
          <p:cNvPr id="62" name="Textfeld 61">
            <a:extLst>
              <a:ext uri="{FF2B5EF4-FFF2-40B4-BE49-F238E27FC236}">
                <a16:creationId xmlns:a16="http://schemas.microsoft.com/office/drawing/2014/main" id="{138C7307-3A8D-4F3B-8E98-FE3005368F3A}"/>
              </a:ext>
            </a:extLst>
          </p:cNvPr>
          <p:cNvSpPr txBox="1"/>
          <p:nvPr/>
        </p:nvSpPr>
        <p:spPr>
          <a:xfrm>
            <a:off x="2671954" y="1629082"/>
            <a:ext cx="433028" cy="461665"/>
          </a:xfrm>
          <a:prstGeom prst="rect">
            <a:avLst/>
          </a:prstGeom>
          <a:noFill/>
        </p:spPr>
        <p:txBody>
          <a:bodyPr wrap="square" rtlCol="0">
            <a:spAutoFit/>
          </a:bodyPr>
          <a:lstStyle/>
          <a:p>
            <a:r>
              <a:rPr lang="de-DE" sz="2400" dirty="0"/>
              <a:t>A</a:t>
            </a:r>
          </a:p>
        </p:txBody>
      </p:sp>
      <p:sp>
        <p:nvSpPr>
          <p:cNvPr id="63" name="Textfeld 62">
            <a:extLst>
              <a:ext uri="{FF2B5EF4-FFF2-40B4-BE49-F238E27FC236}">
                <a16:creationId xmlns:a16="http://schemas.microsoft.com/office/drawing/2014/main" id="{17F31534-F5E5-4CE0-87A4-0DF2F548CA0F}"/>
              </a:ext>
            </a:extLst>
          </p:cNvPr>
          <p:cNvSpPr txBox="1"/>
          <p:nvPr/>
        </p:nvSpPr>
        <p:spPr>
          <a:xfrm>
            <a:off x="3596009" y="2344799"/>
            <a:ext cx="425134" cy="461665"/>
          </a:xfrm>
          <a:prstGeom prst="rect">
            <a:avLst/>
          </a:prstGeom>
          <a:noFill/>
        </p:spPr>
        <p:txBody>
          <a:bodyPr wrap="square" rtlCol="0">
            <a:spAutoFit/>
          </a:bodyPr>
          <a:lstStyle/>
          <a:p>
            <a:r>
              <a:rPr lang="de-DE" sz="2400" dirty="0"/>
              <a:t>B</a:t>
            </a:r>
          </a:p>
        </p:txBody>
      </p:sp>
      <p:cxnSp>
        <p:nvCxnSpPr>
          <p:cNvPr id="65" name="Gerade Verbindung mit Pfeil 64">
            <a:extLst>
              <a:ext uri="{FF2B5EF4-FFF2-40B4-BE49-F238E27FC236}">
                <a16:creationId xmlns:a16="http://schemas.microsoft.com/office/drawing/2014/main" id="{541E6E94-C3A4-4199-81A1-CA7914892FF6}"/>
              </a:ext>
            </a:extLst>
          </p:cNvPr>
          <p:cNvCxnSpPr>
            <a:cxnSpLocks/>
          </p:cNvCxnSpPr>
          <p:nvPr/>
        </p:nvCxnSpPr>
        <p:spPr>
          <a:xfrm>
            <a:off x="3888150" y="1629081"/>
            <a:ext cx="94203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BBEE042E-60AD-4274-81B5-59363B8B9062}"/>
              </a:ext>
            </a:extLst>
          </p:cNvPr>
          <p:cNvCxnSpPr>
            <a:cxnSpLocks/>
          </p:cNvCxnSpPr>
          <p:nvPr/>
        </p:nvCxnSpPr>
        <p:spPr>
          <a:xfrm>
            <a:off x="3111725" y="2130918"/>
            <a:ext cx="576600" cy="42808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5E19E463-DC2C-4FA2-A76A-E2AB4DAA14E5}"/>
              </a:ext>
            </a:extLst>
          </p:cNvPr>
          <p:cNvCxnSpPr>
            <a:cxnSpLocks/>
          </p:cNvCxnSpPr>
          <p:nvPr/>
        </p:nvCxnSpPr>
        <p:spPr>
          <a:xfrm>
            <a:off x="3061496" y="4064859"/>
            <a:ext cx="33102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feld 77">
            <a:extLst>
              <a:ext uri="{FF2B5EF4-FFF2-40B4-BE49-F238E27FC236}">
                <a16:creationId xmlns:a16="http://schemas.microsoft.com/office/drawing/2014/main" id="{3A03F63C-19B8-4AC6-BCFB-71AFE9489384}"/>
              </a:ext>
            </a:extLst>
          </p:cNvPr>
          <p:cNvSpPr txBox="1"/>
          <p:nvPr/>
        </p:nvSpPr>
        <p:spPr>
          <a:xfrm>
            <a:off x="798448" y="1960086"/>
            <a:ext cx="408947" cy="461665"/>
          </a:xfrm>
          <a:prstGeom prst="rect">
            <a:avLst/>
          </a:prstGeom>
          <a:noFill/>
        </p:spPr>
        <p:txBody>
          <a:bodyPr wrap="square" rtlCol="0">
            <a:spAutoFit/>
          </a:bodyPr>
          <a:lstStyle/>
          <a:p>
            <a:r>
              <a:rPr lang="de-DE" sz="2400" dirty="0"/>
              <a:t>i</a:t>
            </a:r>
            <a:r>
              <a:rPr lang="de-DE" sz="2400" baseline="-25000" dirty="0"/>
              <a:t>0</a:t>
            </a:r>
          </a:p>
        </p:txBody>
      </p:sp>
      <p:sp>
        <p:nvSpPr>
          <p:cNvPr id="79" name="Textfeld 78">
            <a:extLst>
              <a:ext uri="{FF2B5EF4-FFF2-40B4-BE49-F238E27FC236}">
                <a16:creationId xmlns:a16="http://schemas.microsoft.com/office/drawing/2014/main" id="{12EBC704-567A-46AB-8F27-6316E6BC3A6D}"/>
              </a:ext>
            </a:extLst>
          </p:cNvPr>
          <p:cNvSpPr txBox="1"/>
          <p:nvPr/>
        </p:nvSpPr>
        <p:spPr>
          <a:xfrm>
            <a:off x="2623538" y="3819219"/>
            <a:ext cx="517939" cy="461665"/>
          </a:xfrm>
          <a:prstGeom prst="rect">
            <a:avLst/>
          </a:prstGeom>
          <a:noFill/>
        </p:spPr>
        <p:txBody>
          <a:bodyPr wrap="square" rtlCol="0">
            <a:spAutoFit/>
          </a:bodyPr>
          <a:lstStyle/>
          <a:p>
            <a:r>
              <a:rPr lang="de-DE" sz="2400" dirty="0"/>
              <a:t>Y</a:t>
            </a:r>
            <a:r>
              <a:rPr lang="de-DE" sz="2400" baseline="-25000" dirty="0"/>
              <a:t>0</a:t>
            </a:r>
          </a:p>
        </p:txBody>
      </p:sp>
      <p:sp>
        <p:nvSpPr>
          <p:cNvPr id="80" name="Textfeld 79">
            <a:extLst>
              <a:ext uri="{FF2B5EF4-FFF2-40B4-BE49-F238E27FC236}">
                <a16:creationId xmlns:a16="http://schemas.microsoft.com/office/drawing/2014/main" id="{05462C88-372F-4E1F-84A9-BA339F3FF423}"/>
              </a:ext>
            </a:extLst>
          </p:cNvPr>
          <p:cNvSpPr txBox="1"/>
          <p:nvPr/>
        </p:nvSpPr>
        <p:spPr>
          <a:xfrm>
            <a:off x="3643479" y="3843203"/>
            <a:ext cx="559618" cy="464089"/>
          </a:xfrm>
          <a:prstGeom prst="rect">
            <a:avLst/>
          </a:prstGeom>
          <a:noFill/>
        </p:spPr>
        <p:txBody>
          <a:bodyPr wrap="square" rtlCol="0">
            <a:spAutoFit/>
          </a:bodyPr>
          <a:lstStyle/>
          <a:p>
            <a:r>
              <a:rPr lang="de-DE" sz="2400" dirty="0"/>
              <a:t>Y`</a:t>
            </a:r>
            <a:endParaRPr lang="de-DE" sz="2400" baseline="-25000" dirty="0"/>
          </a:p>
        </p:txBody>
      </p:sp>
      <p:sp>
        <p:nvSpPr>
          <p:cNvPr id="51" name="Textfeld 50">
            <a:extLst>
              <a:ext uri="{FF2B5EF4-FFF2-40B4-BE49-F238E27FC236}">
                <a16:creationId xmlns:a16="http://schemas.microsoft.com/office/drawing/2014/main" id="{384347C1-38C9-43D2-972E-DA0747124060}"/>
              </a:ext>
            </a:extLst>
          </p:cNvPr>
          <p:cNvSpPr txBox="1"/>
          <p:nvPr/>
        </p:nvSpPr>
        <p:spPr>
          <a:xfrm>
            <a:off x="1917340" y="4424900"/>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52" name="Textfeld 51">
            <a:extLst>
              <a:ext uri="{FF2B5EF4-FFF2-40B4-BE49-F238E27FC236}">
                <a16:creationId xmlns:a16="http://schemas.microsoft.com/office/drawing/2014/main" id="{892BFB7A-530F-49F6-A773-615CDBAEFE22}"/>
              </a:ext>
            </a:extLst>
          </p:cNvPr>
          <p:cNvSpPr txBox="1"/>
          <p:nvPr/>
        </p:nvSpPr>
        <p:spPr>
          <a:xfrm>
            <a:off x="2491445" y="4434019"/>
            <a:ext cx="2076845" cy="461665"/>
          </a:xfrm>
          <a:prstGeom prst="rect">
            <a:avLst/>
          </a:prstGeom>
          <a:noFill/>
        </p:spPr>
        <p:txBody>
          <a:bodyPr wrap="square" rtlCol="0">
            <a:spAutoFit/>
          </a:bodyPr>
          <a:lstStyle/>
          <a:p>
            <a:r>
              <a:rPr lang="de-DE" sz="2400" dirty="0"/>
              <a:t>LM </a:t>
            </a:r>
            <a:r>
              <a:rPr lang="de-DE" sz="2400" dirty="0" err="1"/>
              <a:t>right</a:t>
            </a:r>
            <a:endParaRPr lang="de-DE" sz="2400" dirty="0"/>
          </a:p>
        </p:txBody>
      </p:sp>
      <p:sp>
        <p:nvSpPr>
          <p:cNvPr id="69" name="Textfeld 68">
            <a:extLst>
              <a:ext uri="{FF2B5EF4-FFF2-40B4-BE49-F238E27FC236}">
                <a16:creationId xmlns:a16="http://schemas.microsoft.com/office/drawing/2014/main" id="{573939E5-71F8-49C5-923C-795ECC504EE3}"/>
              </a:ext>
            </a:extLst>
          </p:cNvPr>
          <p:cNvSpPr txBox="1"/>
          <p:nvPr/>
        </p:nvSpPr>
        <p:spPr>
          <a:xfrm>
            <a:off x="1872151" y="948379"/>
            <a:ext cx="629458" cy="461665"/>
          </a:xfrm>
          <a:prstGeom prst="rect">
            <a:avLst/>
          </a:prstGeom>
          <a:noFill/>
        </p:spPr>
        <p:txBody>
          <a:bodyPr wrap="square" rtlCol="0">
            <a:spAutoFit/>
          </a:bodyPr>
          <a:lstStyle/>
          <a:p>
            <a:r>
              <a:rPr lang="de-DE" sz="2400" dirty="0"/>
              <a:t>IS</a:t>
            </a:r>
            <a:r>
              <a:rPr lang="de-DE" sz="2400" baseline="-25000" dirty="0"/>
              <a:t>0</a:t>
            </a:r>
            <a:endParaRPr lang="de-DE" sz="2400" dirty="0"/>
          </a:p>
        </p:txBody>
      </p:sp>
      <p:sp>
        <p:nvSpPr>
          <p:cNvPr id="70" name="Textfeld 69">
            <a:extLst>
              <a:ext uri="{FF2B5EF4-FFF2-40B4-BE49-F238E27FC236}">
                <a16:creationId xmlns:a16="http://schemas.microsoft.com/office/drawing/2014/main" id="{CBCBF3CF-45D0-4F90-9BE2-35D5892E000E}"/>
              </a:ext>
            </a:extLst>
          </p:cNvPr>
          <p:cNvSpPr txBox="1"/>
          <p:nvPr/>
        </p:nvSpPr>
        <p:spPr>
          <a:xfrm>
            <a:off x="5239456" y="1968207"/>
            <a:ext cx="629458" cy="461665"/>
          </a:xfrm>
          <a:prstGeom prst="rect">
            <a:avLst/>
          </a:prstGeom>
          <a:noFill/>
        </p:spPr>
        <p:txBody>
          <a:bodyPr wrap="square" rtlCol="0">
            <a:spAutoFit/>
          </a:bodyPr>
          <a:lstStyle/>
          <a:p>
            <a:r>
              <a:rPr lang="de-DE" sz="2400"/>
              <a:t>ZZ</a:t>
            </a:r>
            <a:endParaRPr lang="de-DE" dirty="0"/>
          </a:p>
        </p:txBody>
      </p:sp>
      <p:sp>
        <p:nvSpPr>
          <p:cNvPr id="72" name="Textfeld 71">
            <a:extLst>
              <a:ext uri="{FF2B5EF4-FFF2-40B4-BE49-F238E27FC236}">
                <a16:creationId xmlns:a16="http://schemas.microsoft.com/office/drawing/2014/main" id="{B0395C17-F02A-4F6C-97D9-F3D888770FC2}"/>
              </a:ext>
            </a:extLst>
          </p:cNvPr>
          <p:cNvSpPr txBox="1"/>
          <p:nvPr/>
        </p:nvSpPr>
        <p:spPr>
          <a:xfrm>
            <a:off x="5552764" y="1328556"/>
            <a:ext cx="904234" cy="461665"/>
          </a:xfrm>
          <a:prstGeom prst="rect">
            <a:avLst/>
          </a:prstGeom>
          <a:noFill/>
        </p:spPr>
        <p:txBody>
          <a:bodyPr wrap="square" rtlCol="0">
            <a:spAutoFit/>
          </a:bodyPr>
          <a:lstStyle/>
          <a:p>
            <a:r>
              <a:rPr lang="de-DE" sz="2400" dirty="0"/>
              <a:t>LM</a:t>
            </a:r>
            <a:r>
              <a:rPr lang="de-DE" sz="2400" baseline="-25000" dirty="0"/>
              <a:t>1</a:t>
            </a:r>
            <a:endParaRPr lang="de-DE" sz="2400" dirty="0"/>
          </a:p>
        </p:txBody>
      </p:sp>
      <p:sp>
        <p:nvSpPr>
          <p:cNvPr id="74" name="Textfeld 73">
            <a:extLst>
              <a:ext uri="{FF2B5EF4-FFF2-40B4-BE49-F238E27FC236}">
                <a16:creationId xmlns:a16="http://schemas.microsoft.com/office/drawing/2014/main" id="{558C8F74-4A9E-463F-9643-CB899AE931C3}"/>
              </a:ext>
            </a:extLst>
          </p:cNvPr>
          <p:cNvSpPr txBox="1"/>
          <p:nvPr/>
        </p:nvSpPr>
        <p:spPr>
          <a:xfrm>
            <a:off x="1376301" y="2523075"/>
            <a:ext cx="733245" cy="830997"/>
          </a:xfrm>
          <a:prstGeom prst="rect">
            <a:avLst/>
          </a:prstGeom>
          <a:noFill/>
        </p:spPr>
        <p:txBody>
          <a:bodyPr wrap="square" rtlCol="0">
            <a:spAutoFit/>
          </a:bodyPr>
          <a:lstStyle/>
          <a:p>
            <a:r>
              <a:rPr lang="de-DE" sz="2400" dirty="0"/>
              <a:t>LM</a:t>
            </a:r>
            <a:r>
              <a:rPr lang="de-DE" sz="2400" baseline="-25000" dirty="0"/>
              <a:t>0</a:t>
            </a:r>
            <a:endParaRPr lang="de-DE" sz="2400" dirty="0"/>
          </a:p>
        </p:txBody>
      </p:sp>
      <p:cxnSp>
        <p:nvCxnSpPr>
          <p:cNvPr id="81" name="Gerade Verbindung mit Pfeil 80">
            <a:extLst>
              <a:ext uri="{FF2B5EF4-FFF2-40B4-BE49-F238E27FC236}">
                <a16:creationId xmlns:a16="http://schemas.microsoft.com/office/drawing/2014/main" id="{1D7AA5FE-760E-490E-AEE0-4DABAAD513AF}"/>
              </a:ext>
            </a:extLst>
          </p:cNvPr>
          <p:cNvCxnSpPr>
            <a:cxnSpLocks/>
          </p:cNvCxnSpPr>
          <p:nvPr/>
        </p:nvCxnSpPr>
        <p:spPr>
          <a:xfrm flipH="1">
            <a:off x="3136520" y="4208875"/>
            <a:ext cx="397436"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Gerade Verbindung mit Pfeil 81">
            <a:extLst>
              <a:ext uri="{FF2B5EF4-FFF2-40B4-BE49-F238E27FC236}">
                <a16:creationId xmlns:a16="http://schemas.microsoft.com/office/drawing/2014/main" id="{F99286FF-7202-4D77-80B6-D98BFE3D1EEF}"/>
              </a:ext>
            </a:extLst>
          </p:cNvPr>
          <p:cNvCxnSpPr>
            <a:cxnSpLocks/>
          </p:cNvCxnSpPr>
          <p:nvPr/>
        </p:nvCxnSpPr>
        <p:spPr>
          <a:xfrm flipH="1">
            <a:off x="2168388" y="3128755"/>
            <a:ext cx="104891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C242A40C-233C-4781-80EF-59304AEA6180}"/>
              </a:ext>
            </a:extLst>
          </p:cNvPr>
          <p:cNvSpPr txBox="1"/>
          <p:nvPr/>
        </p:nvSpPr>
        <p:spPr>
          <a:xfrm>
            <a:off x="2279576" y="33655"/>
            <a:ext cx="6751532" cy="523220"/>
          </a:xfrm>
          <a:prstGeom prst="rect">
            <a:avLst/>
          </a:prstGeom>
          <a:noFill/>
        </p:spPr>
        <p:txBody>
          <a:bodyPr wrap="square" rtlCol="0">
            <a:spAutoFit/>
          </a:bodyPr>
          <a:lstStyle/>
          <a:p>
            <a:pPr algn="ctr"/>
            <a:r>
              <a:rPr lang="de-DE" sz="2800" b="1" dirty="0"/>
              <a:t>Fixed </a:t>
            </a:r>
            <a:r>
              <a:rPr lang="de-DE" sz="2800" b="1" dirty="0" err="1"/>
              <a:t>exchange</a:t>
            </a:r>
            <a:r>
              <a:rPr lang="de-DE" sz="2800" b="1" dirty="0"/>
              <a:t> </a:t>
            </a:r>
            <a:r>
              <a:rPr lang="de-DE" sz="2800" b="1" dirty="0" err="1"/>
              <a:t>rates</a:t>
            </a:r>
            <a:r>
              <a:rPr lang="de-DE" sz="2800" b="1" dirty="0"/>
              <a:t> − </a:t>
            </a:r>
            <a:r>
              <a:rPr lang="de-DE" sz="2800" b="1" dirty="0" err="1"/>
              <a:t>Monetary</a:t>
            </a:r>
            <a:r>
              <a:rPr lang="de-DE" sz="2800" b="1" dirty="0"/>
              <a:t> </a:t>
            </a:r>
            <a:r>
              <a:rPr lang="de-DE" sz="2800" b="1" dirty="0" err="1"/>
              <a:t>policy</a:t>
            </a:r>
            <a:endParaRPr lang="de-DE" sz="2800" b="1" dirty="0"/>
          </a:p>
        </p:txBody>
      </p:sp>
      <p:sp>
        <p:nvSpPr>
          <p:cNvPr id="2" name="Rechteck 1">
            <a:extLst>
              <a:ext uri="{FF2B5EF4-FFF2-40B4-BE49-F238E27FC236}">
                <a16:creationId xmlns:a16="http://schemas.microsoft.com/office/drawing/2014/main" id="{C3684ED0-4AA4-1410-63FC-3287C85D674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6F89239B-292B-460C-84CD-AED96BD3CF11}"/>
                  </a:ext>
                </a:extLst>
              </p14:cNvPr>
              <p14:cNvContentPartPr/>
              <p14:nvPr/>
            </p14:nvContentPartPr>
            <p14:xfrm>
              <a:off x="2563859" y="6129691"/>
              <a:ext cx="4226400" cy="505440"/>
            </p14:xfrm>
          </p:contentPart>
        </mc:Choice>
        <mc:Fallback xmlns="">
          <p:pic>
            <p:nvPicPr>
              <p:cNvPr id="3" name="Freihand 2">
                <a:extLst>
                  <a:ext uri="{FF2B5EF4-FFF2-40B4-BE49-F238E27FC236}">
                    <a16:creationId xmlns:a16="http://schemas.microsoft.com/office/drawing/2014/main" id="{6F89239B-292B-460C-84CD-AED96BD3CF11}"/>
                  </a:ext>
                </a:extLst>
              </p:cNvPr>
              <p:cNvPicPr/>
              <p:nvPr/>
            </p:nvPicPr>
            <p:blipFill>
              <a:blip r:embed="rId3"/>
              <a:stretch>
                <a:fillRect/>
              </a:stretch>
            </p:blipFill>
            <p:spPr>
              <a:xfrm>
                <a:off x="2559539" y="6125371"/>
                <a:ext cx="423504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839E4A43-F3EE-4E5C-9CBC-87F3F3707D3F}"/>
                  </a:ext>
                </a:extLst>
              </p14:cNvPr>
              <p14:cNvContentPartPr/>
              <p14:nvPr/>
            </p14:nvContentPartPr>
            <p14:xfrm>
              <a:off x="6301379" y="5235451"/>
              <a:ext cx="2154240" cy="538920"/>
            </p14:xfrm>
          </p:contentPart>
        </mc:Choice>
        <mc:Fallback xmlns="">
          <p:pic>
            <p:nvPicPr>
              <p:cNvPr id="4" name="Freihand 3">
                <a:extLst>
                  <a:ext uri="{FF2B5EF4-FFF2-40B4-BE49-F238E27FC236}">
                    <a16:creationId xmlns:a16="http://schemas.microsoft.com/office/drawing/2014/main" id="{839E4A43-F3EE-4E5C-9CBC-87F3F3707D3F}"/>
                  </a:ext>
                </a:extLst>
              </p:cNvPr>
              <p:cNvPicPr/>
              <p:nvPr/>
            </p:nvPicPr>
            <p:blipFill>
              <a:blip r:embed="rId5"/>
              <a:stretch>
                <a:fillRect/>
              </a:stretch>
            </p:blipFill>
            <p:spPr>
              <a:xfrm>
                <a:off x="6297059" y="5231131"/>
                <a:ext cx="216288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E2EB7151-18A2-4767-AB1E-F94B3B77D81E}"/>
                  </a:ext>
                </a:extLst>
              </p14:cNvPr>
              <p14:cNvContentPartPr/>
              <p14:nvPr/>
            </p14:nvContentPartPr>
            <p14:xfrm>
              <a:off x="6038219" y="467971"/>
              <a:ext cx="2676600" cy="121680"/>
            </p14:xfrm>
          </p:contentPart>
        </mc:Choice>
        <mc:Fallback>
          <p:pic>
            <p:nvPicPr>
              <p:cNvPr id="5" name="Freihand 4">
                <a:extLst>
                  <a:ext uri="{FF2B5EF4-FFF2-40B4-BE49-F238E27FC236}">
                    <a16:creationId xmlns:a16="http://schemas.microsoft.com/office/drawing/2014/main" id="{E2EB7151-18A2-4767-AB1E-F94B3B77D81E}"/>
                  </a:ext>
                </a:extLst>
              </p:cNvPr>
              <p:cNvPicPr/>
              <p:nvPr/>
            </p:nvPicPr>
            <p:blipFill>
              <a:blip r:embed="rId7"/>
              <a:stretch>
                <a:fillRect/>
              </a:stretch>
            </p:blipFill>
            <p:spPr>
              <a:xfrm>
                <a:off x="6033899" y="463651"/>
                <a:ext cx="2685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FC71D5D4-8DEA-475D-9C67-C08629F1D4A1}"/>
                  </a:ext>
                </a:extLst>
              </p14:cNvPr>
              <p14:cNvContentPartPr/>
              <p14:nvPr/>
            </p14:nvContentPartPr>
            <p14:xfrm>
              <a:off x="5454659" y="1183651"/>
              <a:ext cx="929160" cy="702360"/>
            </p14:xfrm>
          </p:contentPart>
        </mc:Choice>
        <mc:Fallback>
          <p:pic>
            <p:nvPicPr>
              <p:cNvPr id="6" name="Freihand 5">
                <a:extLst>
                  <a:ext uri="{FF2B5EF4-FFF2-40B4-BE49-F238E27FC236}">
                    <a16:creationId xmlns:a16="http://schemas.microsoft.com/office/drawing/2014/main" id="{FC71D5D4-8DEA-475D-9C67-C08629F1D4A1}"/>
                  </a:ext>
                </a:extLst>
              </p:cNvPr>
              <p:cNvPicPr/>
              <p:nvPr/>
            </p:nvPicPr>
            <p:blipFill>
              <a:blip r:embed="rId9"/>
              <a:stretch>
                <a:fillRect/>
              </a:stretch>
            </p:blipFill>
            <p:spPr>
              <a:xfrm>
                <a:off x="5450339" y="1179331"/>
                <a:ext cx="937800" cy="711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C86450C2-AB69-4B82-B624-70B711857EB0}"/>
                  </a:ext>
                </a:extLst>
              </p14:cNvPr>
              <p14:cNvContentPartPr/>
              <p14:nvPr/>
            </p14:nvContentPartPr>
            <p14:xfrm>
              <a:off x="1891379" y="2890411"/>
              <a:ext cx="1405080" cy="719640"/>
            </p14:xfrm>
          </p:contentPart>
        </mc:Choice>
        <mc:Fallback>
          <p:pic>
            <p:nvPicPr>
              <p:cNvPr id="7" name="Freihand 6">
                <a:extLst>
                  <a:ext uri="{FF2B5EF4-FFF2-40B4-BE49-F238E27FC236}">
                    <a16:creationId xmlns:a16="http://schemas.microsoft.com/office/drawing/2014/main" id="{C86450C2-AB69-4B82-B624-70B711857EB0}"/>
                  </a:ext>
                </a:extLst>
              </p:cNvPr>
              <p:cNvPicPr/>
              <p:nvPr/>
            </p:nvPicPr>
            <p:blipFill>
              <a:blip r:embed="rId11"/>
              <a:stretch>
                <a:fillRect/>
              </a:stretch>
            </p:blipFill>
            <p:spPr>
              <a:xfrm>
                <a:off x="1887059" y="2886091"/>
                <a:ext cx="1413720" cy="728280"/>
              </a:xfrm>
              <a:prstGeom prst="rect">
                <a:avLst/>
              </a:prstGeom>
            </p:spPr>
          </p:pic>
        </mc:Fallback>
      </mc:AlternateContent>
    </p:spTree>
    <p:extLst>
      <p:ext uri="{BB962C8B-B14F-4D97-AF65-F5344CB8AC3E}">
        <p14:creationId xmlns:p14="http://schemas.microsoft.com/office/powerpoint/2010/main" val="251003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30" grpId="0"/>
      <p:bldP spid="32" grpId="0"/>
      <p:bldP spid="33" grpId="0"/>
      <p:bldP spid="34" grpId="0"/>
      <p:bldP spid="35" grpId="0"/>
      <p:bldP spid="36" grpId="0"/>
      <p:bldP spid="37" grpId="0"/>
      <p:bldP spid="48" grpId="0"/>
      <p:bldP spid="49" grpId="0"/>
      <p:bldP spid="50" grpId="0"/>
      <p:bldP spid="54" grpId="0"/>
      <p:bldP spid="55" grpId="0"/>
      <p:bldP spid="60" grpId="0"/>
      <p:bldP spid="63" grpId="0"/>
      <p:bldP spid="80" grpId="0"/>
      <p:bldP spid="51" grpId="0"/>
      <p:bldP spid="52"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3888432" y="4492293"/>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cxnSp>
        <p:nvCxnSpPr>
          <p:cNvPr id="10" name="Straight Arrow Connector 6">
            <a:extLst>
              <a:ext uri="{FF2B5EF4-FFF2-40B4-BE49-F238E27FC236}">
                <a16:creationId xmlns:a16="http://schemas.microsoft.com/office/drawing/2014/main" id="{4F1E71C5-CE2D-4B45-84FB-CEC9EB5CC46B}"/>
              </a:ext>
            </a:extLst>
          </p:cNvPr>
          <p:cNvCxnSpPr>
            <a:cxnSpLocks/>
          </p:cNvCxnSpPr>
          <p:nvPr/>
        </p:nvCxnSpPr>
        <p:spPr>
          <a:xfrm flipV="1">
            <a:off x="800932" y="982666"/>
            <a:ext cx="0" cy="29868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7">
            <a:extLst>
              <a:ext uri="{FF2B5EF4-FFF2-40B4-BE49-F238E27FC236}">
                <a16:creationId xmlns:a16="http://schemas.microsoft.com/office/drawing/2014/main" id="{EE98CAD5-07A8-4A9A-B8EC-8A4E0DBF6AF5}"/>
              </a:ext>
            </a:extLst>
          </p:cNvPr>
          <p:cNvCxnSpPr>
            <a:cxnSpLocks/>
          </p:cNvCxnSpPr>
          <p:nvPr/>
        </p:nvCxnSpPr>
        <p:spPr>
          <a:xfrm>
            <a:off x="800932" y="3949332"/>
            <a:ext cx="61838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601D5DB8-B682-4D58-83EE-FC5AF274826A}"/>
              </a:ext>
            </a:extLst>
          </p:cNvPr>
          <p:cNvSpPr txBox="1"/>
          <p:nvPr/>
        </p:nvSpPr>
        <p:spPr>
          <a:xfrm>
            <a:off x="478567" y="1139269"/>
            <a:ext cx="269626" cy="461665"/>
          </a:xfrm>
          <a:prstGeom prst="rect">
            <a:avLst/>
          </a:prstGeom>
          <a:noFill/>
        </p:spPr>
        <p:txBody>
          <a:bodyPr wrap="none" rtlCol="0">
            <a:spAutoFit/>
          </a:bodyPr>
          <a:lstStyle/>
          <a:p>
            <a:r>
              <a:rPr lang="de-DE" sz="2400" dirty="0"/>
              <a:t>i</a:t>
            </a:r>
          </a:p>
        </p:txBody>
      </p:sp>
      <p:sp>
        <p:nvSpPr>
          <p:cNvPr id="15" name="Textfeld 14">
            <a:extLst>
              <a:ext uri="{FF2B5EF4-FFF2-40B4-BE49-F238E27FC236}">
                <a16:creationId xmlns:a16="http://schemas.microsoft.com/office/drawing/2014/main" id="{E702ED9C-0B81-467A-9DC9-8F4AF50064C6}"/>
              </a:ext>
            </a:extLst>
          </p:cNvPr>
          <p:cNvSpPr txBox="1"/>
          <p:nvPr/>
        </p:nvSpPr>
        <p:spPr>
          <a:xfrm>
            <a:off x="6624736" y="4016667"/>
            <a:ext cx="218520" cy="461665"/>
          </a:xfrm>
          <a:prstGeom prst="rect">
            <a:avLst/>
          </a:prstGeom>
          <a:noFill/>
        </p:spPr>
        <p:txBody>
          <a:bodyPr wrap="square" rtlCol="0">
            <a:spAutoFit/>
          </a:bodyPr>
          <a:lstStyle/>
          <a:p>
            <a:r>
              <a:rPr lang="de-DE" sz="2400" dirty="0"/>
              <a:t>Y</a:t>
            </a:r>
          </a:p>
        </p:txBody>
      </p:sp>
      <p:cxnSp>
        <p:nvCxnSpPr>
          <p:cNvPr id="16" name="Gerade Verbindung 20">
            <a:extLst>
              <a:ext uri="{FF2B5EF4-FFF2-40B4-BE49-F238E27FC236}">
                <a16:creationId xmlns:a16="http://schemas.microsoft.com/office/drawing/2014/main" id="{44D294D3-E947-469F-A26F-57063DC629CC}"/>
              </a:ext>
            </a:extLst>
          </p:cNvPr>
          <p:cNvCxnSpPr>
            <a:cxnSpLocks/>
          </p:cNvCxnSpPr>
          <p:nvPr/>
        </p:nvCxnSpPr>
        <p:spPr>
          <a:xfrm>
            <a:off x="1080120" y="2260043"/>
            <a:ext cx="38884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 Verbindung 20">
            <a:extLst>
              <a:ext uri="{FF2B5EF4-FFF2-40B4-BE49-F238E27FC236}">
                <a16:creationId xmlns:a16="http://schemas.microsoft.com/office/drawing/2014/main" id="{1A3A7077-E4E9-4E8C-9DBC-FA7BF1B09855}"/>
              </a:ext>
            </a:extLst>
          </p:cNvPr>
          <p:cNvCxnSpPr>
            <a:cxnSpLocks/>
          </p:cNvCxnSpPr>
          <p:nvPr/>
        </p:nvCxnSpPr>
        <p:spPr>
          <a:xfrm flipV="1">
            <a:off x="1080120" y="1035908"/>
            <a:ext cx="2952328" cy="2589974"/>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Gerade Verbindung 20">
            <a:extLst>
              <a:ext uri="{FF2B5EF4-FFF2-40B4-BE49-F238E27FC236}">
                <a16:creationId xmlns:a16="http://schemas.microsoft.com/office/drawing/2014/main" id="{90F24AE6-1C97-40F6-B0F7-45BDDF82586C}"/>
              </a:ext>
            </a:extLst>
          </p:cNvPr>
          <p:cNvCxnSpPr>
            <a:cxnSpLocks/>
          </p:cNvCxnSpPr>
          <p:nvPr/>
        </p:nvCxnSpPr>
        <p:spPr>
          <a:xfrm>
            <a:off x="1080120" y="1020406"/>
            <a:ext cx="3024336" cy="246377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11644BC8-285B-4AE3-829B-6446A8B9420A}"/>
              </a:ext>
            </a:extLst>
          </p:cNvPr>
          <p:cNvSpPr txBox="1"/>
          <p:nvPr/>
        </p:nvSpPr>
        <p:spPr>
          <a:xfrm>
            <a:off x="1077624" y="4495780"/>
            <a:ext cx="794584" cy="461665"/>
          </a:xfrm>
          <a:prstGeom prst="rect">
            <a:avLst/>
          </a:prstGeom>
          <a:noFill/>
        </p:spPr>
        <p:txBody>
          <a:bodyPr wrap="square" rtlCol="0">
            <a:spAutoFit/>
          </a:bodyPr>
          <a:lstStyle/>
          <a:p>
            <a:r>
              <a:rPr lang="de-DE" sz="2400" dirty="0"/>
              <a:t>m↑</a:t>
            </a:r>
          </a:p>
        </p:txBody>
      </p:sp>
      <p:cxnSp>
        <p:nvCxnSpPr>
          <p:cNvPr id="28" name="Gerade Verbindung 20">
            <a:extLst>
              <a:ext uri="{FF2B5EF4-FFF2-40B4-BE49-F238E27FC236}">
                <a16:creationId xmlns:a16="http://schemas.microsoft.com/office/drawing/2014/main" id="{B5E34599-E018-460D-9770-736DBCE87616}"/>
              </a:ext>
            </a:extLst>
          </p:cNvPr>
          <p:cNvCxnSpPr>
            <a:cxnSpLocks/>
          </p:cNvCxnSpPr>
          <p:nvPr/>
        </p:nvCxnSpPr>
        <p:spPr>
          <a:xfrm flipV="1">
            <a:off x="2520280" y="1188308"/>
            <a:ext cx="2952328" cy="2589974"/>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Gerade Verbindung 20">
            <a:extLst>
              <a:ext uri="{FF2B5EF4-FFF2-40B4-BE49-F238E27FC236}">
                <a16:creationId xmlns:a16="http://schemas.microsoft.com/office/drawing/2014/main" id="{74E8FDF0-8F49-49D2-91B2-90710B5DB04E}"/>
              </a:ext>
            </a:extLst>
          </p:cNvPr>
          <p:cNvCxnSpPr>
            <a:cxnSpLocks/>
          </p:cNvCxnSpPr>
          <p:nvPr/>
        </p:nvCxnSpPr>
        <p:spPr>
          <a:xfrm>
            <a:off x="2880320" y="1172806"/>
            <a:ext cx="3024336" cy="246377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236B1637-D655-47EE-8A50-AF25D50B0AD8}"/>
              </a:ext>
            </a:extLst>
          </p:cNvPr>
          <p:cNvSpPr txBox="1"/>
          <p:nvPr/>
        </p:nvSpPr>
        <p:spPr>
          <a:xfrm>
            <a:off x="4173968" y="4492293"/>
            <a:ext cx="650568" cy="461665"/>
          </a:xfrm>
          <a:prstGeom prst="rect">
            <a:avLst/>
          </a:prstGeom>
          <a:noFill/>
        </p:spPr>
        <p:txBody>
          <a:bodyPr wrap="square" rtlCol="0">
            <a:spAutoFit/>
          </a:bodyPr>
          <a:lstStyle/>
          <a:p>
            <a:r>
              <a:rPr lang="de-DE" sz="2400" dirty="0"/>
              <a:t>i↓</a:t>
            </a:r>
          </a:p>
        </p:txBody>
      </p:sp>
      <p:sp>
        <p:nvSpPr>
          <p:cNvPr id="32" name="Textfeld 31">
            <a:extLst>
              <a:ext uri="{FF2B5EF4-FFF2-40B4-BE49-F238E27FC236}">
                <a16:creationId xmlns:a16="http://schemas.microsoft.com/office/drawing/2014/main" id="{0B720AA0-BE0B-4DA4-92DB-34C781B4B982}"/>
              </a:ext>
            </a:extLst>
          </p:cNvPr>
          <p:cNvSpPr txBox="1"/>
          <p:nvPr/>
        </p:nvSpPr>
        <p:spPr>
          <a:xfrm>
            <a:off x="4645496" y="4507107"/>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33" name="Textfeld 32">
            <a:extLst>
              <a:ext uri="{FF2B5EF4-FFF2-40B4-BE49-F238E27FC236}">
                <a16:creationId xmlns:a16="http://schemas.microsoft.com/office/drawing/2014/main" id="{1A2AD016-1A9D-4B1A-9A3C-B3FDD5F8B58D}"/>
              </a:ext>
            </a:extLst>
          </p:cNvPr>
          <p:cNvSpPr txBox="1"/>
          <p:nvPr/>
        </p:nvSpPr>
        <p:spPr>
          <a:xfrm>
            <a:off x="5112568" y="4492293"/>
            <a:ext cx="901080" cy="461665"/>
          </a:xfrm>
          <a:prstGeom prst="rect">
            <a:avLst/>
          </a:prstGeom>
          <a:noFill/>
        </p:spPr>
        <p:txBody>
          <a:bodyPr wrap="square" rtlCol="0">
            <a:spAutoFit/>
          </a:bodyPr>
          <a:lstStyle/>
          <a:p>
            <a:r>
              <a:rPr lang="de-DE" sz="2400" dirty="0"/>
              <a:t>AD↑</a:t>
            </a:r>
          </a:p>
        </p:txBody>
      </p:sp>
      <p:sp>
        <p:nvSpPr>
          <p:cNvPr id="34" name="Textfeld 33">
            <a:extLst>
              <a:ext uri="{FF2B5EF4-FFF2-40B4-BE49-F238E27FC236}">
                <a16:creationId xmlns:a16="http://schemas.microsoft.com/office/drawing/2014/main" id="{B7976FBE-8BCA-4E98-AC72-1DF14B6D4A89}"/>
              </a:ext>
            </a:extLst>
          </p:cNvPr>
          <p:cNvSpPr txBox="1"/>
          <p:nvPr/>
        </p:nvSpPr>
        <p:spPr>
          <a:xfrm>
            <a:off x="5869632" y="4507107"/>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35" name="Textfeld 34">
            <a:extLst>
              <a:ext uri="{FF2B5EF4-FFF2-40B4-BE49-F238E27FC236}">
                <a16:creationId xmlns:a16="http://schemas.microsoft.com/office/drawing/2014/main" id="{1F9A3E6D-F747-4D9C-A4DC-DB25C119D0AB}"/>
              </a:ext>
            </a:extLst>
          </p:cNvPr>
          <p:cNvSpPr txBox="1"/>
          <p:nvPr/>
        </p:nvSpPr>
        <p:spPr>
          <a:xfrm>
            <a:off x="6336704" y="4507107"/>
            <a:ext cx="757064" cy="461665"/>
          </a:xfrm>
          <a:prstGeom prst="rect">
            <a:avLst/>
          </a:prstGeom>
          <a:noFill/>
        </p:spPr>
        <p:txBody>
          <a:bodyPr wrap="square" rtlCol="0">
            <a:spAutoFit/>
          </a:bodyPr>
          <a:lstStyle/>
          <a:p>
            <a:r>
              <a:rPr lang="de-DE" sz="2400" dirty="0"/>
              <a:t>y↑</a:t>
            </a:r>
          </a:p>
        </p:txBody>
      </p:sp>
      <p:sp>
        <p:nvSpPr>
          <p:cNvPr id="36" name="Textfeld 35">
            <a:extLst>
              <a:ext uri="{FF2B5EF4-FFF2-40B4-BE49-F238E27FC236}">
                <a16:creationId xmlns:a16="http://schemas.microsoft.com/office/drawing/2014/main" id="{550A9D01-8EA3-47D2-8FB3-B04D70BA4082}"/>
              </a:ext>
            </a:extLst>
          </p:cNvPr>
          <p:cNvSpPr txBox="1"/>
          <p:nvPr/>
        </p:nvSpPr>
        <p:spPr>
          <a:xfrm>
            <a:off x="7488831" y="4492293"/>
            <a:ext cx="1056371" cy="461665"/>
          </a:xfrm>
          <a:prstGeom prst="rect">
            <a:avLst/>
          </a:prstGeom>
          <a:noFill/>
        </p:spPr>
        <p:txBody>
          <a:bodyPr wrap="square" rtlCol="0">
            <a:spAutoFit/>
          </a:bodyPr>
          <a:lstStyle/>
          <a:p>
            <a:r>
              <a:rPr lang="de-DE" sz="2400" dirty="0"/>
              <a:t>A→B</a:t>
            </a:r>
          </a:p>
        </p:txBody>
      </p:sp>
      <p:sp>
        <p:nvSpPr>
          <p:cNvPr id="37" name="Textfeld 36">
            <a:extLst>
              <a:ext uri="{FF2B5EF4-FFF2-40B4-BE49-F238E27FC236}">
                <a16:creationId xmlns:a16="http://schemas.microsoft.com/office/drawing/2014/main" id="{7DE8297A-C675-4CE5-929F-EE59029C2141}"/>
              </a:ext>
            </a:extLst>
          </p:cNvPr>
          <p:cNvSpPr txBox="1"/>
          <p:nvPr/>
        </p:nvSpPr>
        <p:spPr>
          <a:xfrm>
            <a:off x="6949752" y="4507107"/>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38" name="Textfeld 37">
            <a:extLst>
              <a:ext uri="{FF2B5EF4-FFF2-40B4-BE49-F238E27FC236}">
                <a16:creationId xmlns:a16="http://schemas.microsoft.com/office/drawing/2014/main" id="{2505F0C1-4ED7-45E5-8498-BD6F23078FD6}"/>
              </a:ext>
            </a:extLst>
          </p:cNvPr>
          <p:cNvSpPr txBox="1"/>
          <p:nvPr/>
        </p:nvSpPr>
        <p:spPr>
          <a:xfrm>
            <a:off x="0" y="4492293"/>
            <a:ext cx="1224136" cy="461665"/>
          </a:xfrm>
          <a:prstGeom prst="rect">
            <a:avLst/>
          </a:prstGeom>
          <a:noFill/>
        </p:spPr>
        <p:txBody>
          <a:bodyPr wrap="square" rtlCol="0">
            <a:spAutoFit/>
          </a:bodyPr>
          <a:lstStyle/>
          <a:p>
            <a:r>
              <a:rPr lang="de-DE" sz="2400" dirty="0"/>
              <a:t>Start A:</a:t>
            </a:r>
          </a:p>
        </p:txBody>
      </p:sp>
      <p:sp>
        <p:nvSpPr>
          <p:cNvPr id="48" name="Textfeld 47">
            <a:extLst>
              <a:ext uri="{FF2B5EF4-FFF2-40B4-BE49-F238E27FC236}">
                <a16:creationId xmlns:a16="http://schemas.microsoft.com/office/drawing/2014/main" id="{5AC748A6-862A-4D61-882F-ED0D13A8B659}"/>
              </a:ext>
            </a:extLst>
          </p:cNvPr>
          <p:cNvSpPr txBox="1"/>
          <p:nvPr/>
        </p:nvSpPr>
        <p:spPr>
          <a:xfrm>
            <a:off x="47118" y="5338995"/>
            <a:ext cx="754568" cy="830997"/>
          </a:xfrm>
          <a:prstGeom prst="rect">
            <a:avLst/>
          </a:prstGeom>
          <a:noFill/>
        </p:spPr>
        <p:txBody>
          <a:bodyPr wrap="square" rtlCol="0">
            <a:spAutoFit/>
          </a:bodyPr>
          <a:lstStyle/>
          <a:p>
            <a:r>
              <a:rPr lang="de-DE" sz="2400" dirty="0"/>
              <a:t>In B:</a:t>
            </a:r>
          </a:p>
        </p:txBody>
      </p:sp>
      <p:sp>
        <p:nvSpPr>
          <p:cNvPr id="49" name="Textfeld 48">
            <a:extLst>
              <a:ext uri="{FF2B5EF4-FFF2-40B4-BE49-F238E27FC236}">
                <a16:creationId xmlns:a16="http://schemas.microsoft.com/office/drawing/2014/main" id="{72409FE0-FB9A-482B-A459-97CE2FCBAE4E}"/>
              </a:ext>
            </a:extLst>
          </p:cNvPr>
          <p:cNvSpPr txBox="1"/>
          <p:nvPr/>
        </p:nvSpPr>
        <p:spPr>
          <a:xfrm>
            <a:off x="911214" y="5356389"/>
            <a:ext cx="2808312" cy="461665"/>
          </a:xfrm>
          <a:prstGeom prst="rect">
            <a:avLst/>
          </a:prstGeom>
          <a:noFill/>
        </p:spPr>
        <p:txBody>
          <a:bodyPr wrap="square" rtlCol="0">
            <a:spAutoFit/>
          </a:bodyPr>
          <a:lstStyle/>
          <a:p>
            <a:r>
              <a:rPr lang="de-DE" sz="2400" dirty="0"/>
              <a:t>Capital </a:t>
            </a:r>
            <a:r>
              <a:rPr lang="de-DE" sz="2400" dirty="0" err="1"/>
              <a:t>exports</a:t>
            </a:r>
            <a:r>
              <a:rPr lang="de-DE" sz="2400" dirty="0"/>
              <a:t> (i&lt;i*)</a:t>
            </a:r>
          </a:p>
        </p:txBody>
      </p:sp>
      <p:sp>
        <p:nvSpPr>
          <p:cNvPr id="50" name="Textfeld 49">
            <a:extLst>
              <a:ext uri="{FF2B5EF4-FFF2-40B4-BE49-F238E27FC236}">
                <a16:creationId xmlns:a16="http://schemas.microsoft.com/office/drawing/2014/main" id="{4568F2F9-C69E-4E26-A00F-93E4DE455304}"/>
              </a:ext>
            </a:extLst>
          </p:cNvPr>
          <p:cNvSpPr txBox="1"/>
          <p:nvPr/>
        </p:nvSpPr>
        <p:spPr>
          <a:xfrm>
            <a:off x="7056784" y="5350592"/>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53" name="Textfeld 52">
            <a:extLst>
              <a:ext uri="{FF2B5EF4-FFF2-40B4-BE49-F238E27FC236}">
                <a16:creationId xmlns:a16="http://schemas.microsoft.com/office/drawing/2014/main" id="{A2FC6F0B-65F1-440D-98CF-0925FE80CBF5}"/>
              </a:ext>
            </a:extLst>
          </p:cNvPr>
          <p:cNvSpPr txBox="1"/>
          <p:nvPr/>
        </p:nvSpPr>
        <p:spPr>
          <a:xfrm>
            <a:off x="7451848" y="5350592"/>
            <a:ext cx="938600" cy="461665"/>
          </a:xfrm>
          <a:prstGeom prst="rect">
            <a:avLst/>
          </a:prstGeom>
          <a:noFill/>
        </p:spPr>
        <p:txBody>
          <a:bodyPr wrap="square" rtlCol="0">
            <a:spAutoFit/>
          </a:bodyPr>
          <a:lstStyle/>
          <a:p>
            <a:r>
              <a:rPr lang="de-DE" sz="2400" dirty="0"/>
              <a:t>NX↑</a:t>
            </a:r>
          </a:p>
        </p:txBody>
      </p:sp>
      <p:sp>
        <p:nvSpPr>
          <p:cNvPr id="54" name="Textfeld 53">
            <a:extLst>
              <a:ext uri="{FF2B5EF4-FFF2-40B4-BE49-F238E27FC236}">
                <a16:creationId xmlns:a16="http://schemas.microsoft.com/office/drawing/2014/main" id="{44880CFF-3053-4940-85C0-85CE949DE558}"/>
              </a:ext>
            </a:extLst>
          </p:cNvPr>
          <p:cNvSpPr txBox="1"/>
          <p:nvPr/>
        </p:nvSpPr>
        <p:spPr>
          <a:xfrm>
            <a:off x="3540486" y="5356389"/>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55" name="Textfeld 54">
            <a:extLst>
              <a:ext uri="{FF2B5EF4-FFF2-40B4-BE49-F238E27FC236}">
                <a16:creationId xmlns:a16="http://schemas.microsoft.com/office/drawing/2014/main" id="{755CE488-EE97-43A9-A855-5B6DC1132A91}"/>
              </a:ext>
            </a:extLst>
          </p:cNvPr>
          <p:cNvSpPr txBox="1"/>
          <p:nvPr/>
        </p:nvSpPr>
        <p:spPr>
          <a:xfrm>
            <a:off x="3863542" y="5356389"/>
            <a:ext cx="3803794" cy="461665"/>
          </a:xfrm>
          <a:prstGeom prst="rect">
            <a:avLst/>
          </a:prstGeom>
          <a:noFill/>
        </p:spPr>
        <p:txBody>
          <a:bodyPr wrap="square" rtlCol="0">
            <a:spAutoFit/>
          </a:bodyPr>
          <a:lstStyle/>
          <a:p>
            <a:r>
              <a:rPr lang="de-DE" sz="2400" dirty="0"/>
              <a:t>US-$-</a:t>
            </a:r>
            <a:r>
              <a:rPr lang="de-DE" sz="2400" dirty="0" err="1"/>
              <a:t>demand</a:t>
            </a:r>
            <a:r>
              <a:rPr lang="de-DE" sz="2400" dirty="0"/>
              <a:t> ↑</a:t>
            </a:r>
            <a:r>
              <a:rPr lang="de-DE" sz="2400" dirty="0">
                <a:latin typeface="Cambria Math" panose="02040503050406030204" pitchFamily="18" charset="0"/>
                <a:ea typeface="Cambria Math" panose="02040503050406030204" pitchFamily="18" charset="0"/>
              </a:rPr>
              <a:t>⇒ </a:t>
            </a:r>
            <a:r>
              <a:rPr lang="de-DE" sz="2400" dirty="0"/>
              <a:t>e↓</a:t>
            </a:r>
          </a:p>
        </p:txBody>
      </p:sp>
      <p:sp>
        <p:nvSpPr>
          <p:cNvPr id="56" name="Textfeld 55">
            <a:extLst>
              <a:ext uri="{FF2B5EF4-FFF2-40B4-BE49-F238E27FC236}">
                <a16:creationId xmlns:a16="http://schemas.microsoft.com/office/drawing/2014/main" id="{8F181E4A-0481-4CFD-914D-CC62951C9C03}"/>
              </a:ext>
            </a:extLst>
          </p:cNvPr>
          <p:cNvSpPr txBox="1"/>
          <p:nvPr/>
        </p:nvSpPr>
        <p:spPr>
          <a:xfrm>
            <a:off x="1008112" y="5902836"/>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57" name="Textfeld 56">
            <a:extLst>
              <a:ext uri="{FF2B5EF4-FFF2-40B4-BE49-F238E27FC236}">
                <a16:creationId xmlns:a16="http://schemas.microsoft.com/office/drawing/2014/main" id="{D36F8EED-DEF7-4E6F-BEC9-28E34C842392}"/>
              </a:ext>
            </a:extLst>
          </p:cNvPr>
          <p:cNvSpPr txBox="1"/>
          <p:nvPr/>
        </p:nvSpPr>
        <p:spPr>
          <a:xfrm>
            <a:off x="1403176" y="5902836"/>
            <a:ext cx="1874704" cy="461665"/>
          </a:xfrm>
          <a:prstGeom prst="rect">
            <a:avLst/>
          </a:prstGeom>
          <a:noFill/>
        </p:spPr>
        <p:txBody>
          <a:bodyPr wrap="square" rtlCol="0">
            <a:spAutoFit/>
          </a:bodyPr>
          <a:lstStyle/>
          <a:p>
            <a:r>
              <a:rPr lang="de-DE" sz="2400" dirty="0"/>
              <a:t>IS </a:t>
            </a:r>
            <a:r>
              <a:rPr lang="de-DE" sz="2400" dirty="0" err="1"/>
              <a:t>right</a:t>
            </a:r>
            <a:endParaRPr lang="de-DE" sz="2400" dirty="0"/>
          </a:p>
        </p:txBody>
      </p:sp>
      <p:sp>
        <p:nvSpPr>
          <p:cNvPr id="58" name="Textfeld 57">
            <a:extLst>
              <a:ext uri="{FF2B5EF4-FFF2-40B4-BE49-F238E27FC236}">
                <a16:creationId xmlns:a16="http://schemas.microsoft.com/office/drawing/2014/main" id="{311BC173-FA25-4D9C-B145-4100D7A6AFBC}"/>
              </a:ext>
            </a:extLst>
          </p:cNvPr>
          <p:cNvSpPr txBox="1"/>
          <p:nvPr/>
        </p:nvSpPr>
        <p:spPr>
          <a:xfrm>
            <a:off x="2664296" y="5932453"/>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59" name="Textfeld 58">
            <a:extLst>
              <a:ext uri="{FF2B5EF4-FFF2-40B4-BE49-F238E27FC236}">
                <a16:creationId xmlns:a16="http://schemas.microsoft.com/office/drawing/2014/main" id="{CBA1D680-6A29-463D-A31E-1F084BB2CB30}"/>
              </a:ext>
            </a:extLst>
          </p:cNvPr>
          <p:cNvSpPr txBox="1"/>
          <p:nvPr/>
        </p:nvSpPr>
        <p:spPr>
          <a:xfrm>
            <a:off x="3081278" y="5877858"/>
            <a:ext cx="757064" cy="461665"/>
          </a:xfrm>
          <a:prstGeom prst="rect">
            <a:avLst/>
          </a:prstGeom>
          <a:noFill/>
        </p:spPr>
        <p:txBody>
          <a:bodyPr wrap="square" rtlCol="0">
            <a:spAutoFit/>
          </a:bodyPr>
          <a:lstStyle/>
          <a:p>
            <a:r>
              <a:rPr lang="de-DE" sz="2400" dirty="0"/>
              <a:t>y↑</a:t>
            </a:r>
          </a:p>
        </p:txBody>
      </p:sp>
      <p:sp>
        <p:nvSpPr>
          <p:cNvPr id="60" name="Textfeld 59">
            <a:extLst>
              <a:ext uri="{FF2B5EF4-FFF2-40B4-BE49-F238E27FC236}">
                <a16:creationId xmlns:a16="http://schemas.microsoft.com/office/drawing/2014/main" id="{F8F90EC7-DA2E-4B0D-AAA2-AD392FBA0CCE}"/>
              </a:ext>
            </a:extLst>
          </p:cNvPr>
          <p:cNvSpPr txBox="1"/>
          <p:nvPr/>
        </p:nvSpPr>
        <p:spPr>
          <a:xfrm>
            <a:off x="4138944" y="5932453"/>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61" name="Textfeld 60">
            <a:extLst>
              <a:ext uri="{FF2B5EF4-FFF2-40B4-BE49-F238E27FC236}">
                <a16:creationId xmlns:a16="http://schemas.microsoft.com/office/drawing/2014/main" id="{8247BDAD-239D-4313-AFD7-800DFC17CC41}"/>
              </a:ext>
            </a:extLst>
          </p:cNvPr>
          <p:cNvSpPr txBox="1"/>
          <p:nvPr/>
        </p:nvSpPr>
        <p:spPr>
          <a:xfrm>
            <a:off x="4534008" y="5932452"/>
            <a:ext cx="3818920" cy="738664"/>
          </a:xfrm>
          <a:prstGeom prst="rect">
            <a:avLst/>
          </a:prstGeom>
          <a:noFill/>
        </p:spPr>
        <p:txBody>
          <a:bodyPr wrap="square" rtlCol="0">
            <a:spAutoFit/>
          </a:bodyPr>
          <a:lstStyle/>
          <a:p>
            <a:r>
              <a:rPr lang="de-DE" sz="2400" b="1" dirty="0" err="1"/>
              <a:t>Monetary</a:t>
            </a:r>
            <a:r>
              <a:rPr lang="de-DE" sz="2400" b="1" dirty="0"/>
              <a:t> </a:t>
            </a:r>
            <a:r>
              <a:rPr lang="de-DE" sz="2400" b="1" dirty="0" err="1"/>
              <a:t>policy</a:t>
            </a:r>
            <a:r>
              <a:rPr lang="de-DE" sz="2400" b="1" dirty="0"/>
              <a:t> </a:t>
            </a:r>
            <a:r>
              <a:rPr lang="de-DE" sz="2400" b="1" dirty="0" err="1"/>
              <a:t>is</a:t>
            </a:r>
            <a:r>
              <a:rPr lang="de-DE" sz="2400" b="1" dirty="0"/>
              <a:t> </a:t>
            </a:r>
            <a:r>
              <a:rPr lang="de-DE" sz="2400" b="1" dirty="0" err="1"/>
              <a:t>effective</a:t>
            </a:r>
            <a:endParaRPr lang="de-DE" sz="2400" b="1" dirty="0"/>
          </a:p>
          <a:p>
            <a:r>
              <a:rPr lang="de-DE" b="1" dirty="0"/>
              <a:t>Even </a:t>
            </a:r>
            <a:r>
              <a:rPr lang="de-DE" b="1" dirty="0" err="1"/>
              <a:t>more</a:t>
            </a:r>
            <a:r>
              <a:rPr lang="de-DE" b="1" dirty="0"/>
              <a:t> </a:t>
            </a:r>
            <a:r>
              <a:rPr lang="de-DE" b="1" dirty="0" err="1"/>
              <a:t>than</a:t>
            </a:r>
            <a:r>
              <a:rPr lang="de-DE" b="1" dirty="0"/>
              <a:t> in a </a:t>
            </a:r>
            <a:r>
              <a:rPr lang="de-DE" b="1" dirty="0" err="1"/>
              <a:t>closed</a:t>
            </a:r>
            <a:r>
              <a:rPr lang="de-DE" b="1" dirty="0"/>
              <a:t> </a:t>
            </a:r>
            <a:r>
              <a:rPr lang="de-DE" b="1" dirty="0" err="1"/>
              <a:t>economy</a:t>
            </a:r>
            <a:r>
              <a:rPr lang="de-DE" b="1" dirty="0"/>
              <a:t>,</a:t>
            </a:r>
          </a:p>
        </p:txBody>
      </p:sp>
      <p:sp>
        <p:nvSpPr>
          <p:cNvPr id="62" name="Textfeld 61">
            <a:extLst>
              <a:ext uri="{FF2B5EF4-FFF2-40B4-BE49-F238E27FC236}">
                <a16:creationId xmlns:a16="http://schemas.microsoft.com/office/drawing/2014/main" id="{138C7307-3A8D-4F3B-8E98-FE3005368F3A}"/>
              </a:ext>
            </a:extLst>
          </p:cNvPr>
          <p:cNvSpPr txBox="1"/>
          <p:nvPr/>
        </p:nvSpPr>
        <p:spPr>
          <a:xfrm>
            <a:off x="2375774" y="1696475"/>
            <a:ext cx="433028" cy="461665"/>
          </a:xfrm>
          <a:prstGeom prst="rect">
            <a:avLst/>
          </a:prstGeom>
          <a:noFill/>
        </p:spPr>
        <p:txBody>
          <a:bodyPr wrap="square" rtlCol="0">
            <a:spAutoFit/>
          </a:bodyPr>
          <a:lstStyle/>
          <a:p>
            <a:r>
              <a:rPr lang="de-DE" sz="2400" dirty="0"/>
              <a:t>A</a:t>
            </a:r>
          </a:p>
        </p:txBody>
      </p:sp>
      <p:sp>
        <p:nvSpPr>
          <p:cNvPr id="63" name="Textfeld 62">
            <a:extLst>
              <a:ext uri="{FF2B5EF4-FFF2-40B4-BE49-F238E27FC236}">
                <a16:creationId xmlns:a16="http://schemas.microsoft.com/office/drawing/2014/main" id="{17F31534-F5E5-4CE0-87A4-0DF2F548CA0F}"/>
              </a:ext>
            </a:extLst>
          </p:cNvPr>
          <p:cNvSpPr txBox="1"/>
          <p:nvPr/>
        </p:nvSpPr>
        <p:spPr>
          <a:xfrm>
            <a:off x="3299829" y="2412192"/>
            <a:ext cx="425134" cy="461665"/>
          </a:xfrm>
          <a:prstGeom prst="rect">
            <a:avLst/>
          </a:prstGeom>
          <a:noFill/>
        </p:spPr>
        <p:txBody>
          <a:bodyPr wrap="square" rtlCol="0">
            <a:spAutoFit/>
          </a:bodyPr>
          <a:lstStyle/>
          <a:p>
            <a:r>
              <a:rPr lang="de-DE" sz="2400" dirty="0"/>
              <a:t>B</a:t>
            </a:r>
          </a:p>
        </p:txBody>
      </p:sp>
      <p:sp>
        <p:nvSpPr>
          <p:cNvPr id="64" name="Textfeld 63">
            <a:extLst>
              <a:ext uri="{FF2B5EF4-FFF2-40B4-BE49-F238E27FC236}">
                <a16:creationId xmlns:a16="http://schemas.microsoft.com/office/drawing/2014/main" id="{6B63772E-3C3C-4618-838A-B0AD92823E66}"/>
              </a:ext>
            </a:extLst>
          </p:cNvPr>
          <p:cNvSpPr txBox="1"/>
          <p:nvPr/>
        </p:nvSpPr>
        <p:spPr>
          <a:xfrm>
            <a:off x="4069432" y="1752772"/>
            <a:ext cx="425134" cy="461665"/>
          </a:xfrm>
          <a:prstGeom prst="rect">
            <a:avLst/>
          </a:prstGeom>
          <a:noFill/>
        </p:spPr>
        <p:txBody>
          <a:bodyPr wrap="square" rtlCol="0">
            <a:spAutoFit/>
          </a:bodyPr>
          <a:lstStyle/>
          <a:p>
            <a:r>
              <a:rPr lang="de-DE" sz="2400" dirty="0"/>
              <a:t>C</a:t>
            </a:r>
          </a:p>
        </p:txBody>
      </p:sp>
      <p:cxnSp>
        <p:nvCxnSpPr>
          <p:cNvPr id="65" name="Gerade Verbindung mit Pfeil 64">
            <a:extLst>
              <a:ext uri="{FF2B5EF4-FFF2-40B4-BE49-F238E27FC236}">
                <a16:creationId xmlns:a16="http://schemas.microsoft.com/office/drawing/2014/main" id="{541E6E94-C3A4-4199-81A1-CA7914892FF6}"/>
              </a:ext>
            </a:extLst>
          </p:cNvPr>
          <p:cNvCxnSpPr>
            <a:cxnSpLocks/>
          </p:cNvCxnSpPr>
          <p:nvPr/>
        </p:nvCxnSpPr>
        <p:spPr>
          <a:xfrm>
            <a:off x="1853109" y="3214839"/>
            <a:ext cx="94203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FD0789F0-A948-408A-889D-492E0C0A956E}"/>
              </a:ext>
            </a:extLst>
          </p:cNvPr>
          <p:cNvCxnSpPr>
            <a:cxnSpLocks/>
          </p:cNvCxnSpPr>
          <p:nvPr/>
        </p:nvCxnSpPr>
        <p:spPr>
          <a:xfrm>
            <a:off x="4062989" y="3196148"/>
            <a:ext cx="94203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BBEE042E-60AD-4274-81B5-59363B8B9062}"/>
              </a:ext>
            </a:extLst>
          </p:cNvPr>
          <p:cNvCxnSpPr>
            <a:cxnSpLocks/>
          </p:cNvCxnSpPr>
          <p:nvPr/>
        </p:nvCxnSpPr>
        <p:spPr>
          <a:xfrm>
            <a:off x="2815545" y="2198311"/>
            <a:ext cx="576600" cy="42808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a:extLst>
              <a:ext uri="{FF2B5EF4-FFF2-40B4-BE49-F238E27FC236}">
                <a16:creationId xmlns:a16="http://schemas.microsoft.com/office/drawing/2014/main" id="{7A8F7A17-7F8C-40FA-851F-3BB0BC818A81}"/>
              </a:ext>
            </a:extLst>
          </p:cNvPr>
          <p:cNvCxnSpPr>
            <a:cxnSpLocks/>
          </p:cNvCxnSpPr>
          <p:nvPr/>
        </p:nvCxnSpPr>
        <p:spPr>
          <a:xfrm flipV="1">
            <a:off x="3600465" y="2188426"/>
            <a:ext cx="473694" cy="41725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5E19E463-DC2C-4FA2-A76A-E2AB4DAA14E5}"/>
              </a:ext>
            </a:extLst>
          </p:cNvPr>
          <p:cNvCxnSpPr>
            <a:cxnSpLocks/>
          </p:cNvCxnSpPr>
          <p:nvPr/>
        </p:nvCxnSpPr>
        <p:spPr>
          <a:xfrm>
            <a:off x="2765316" y="4132252"/>
            <a:ext cx="33102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feld 77">
            <a:extLst>
              <a:ext uri="{FF2B5EF4-FFF2-40B4-BE49-F238E27FC236}">
                <a16:creationId xmlns:a16="http://schemas.microsoft.com/office/drawing/2014/main" id="{3A03F63C-19B8-4AC6-BCFB-71AFE9489384}"/>
              </a:ext>
            </a:extLst>
          </p:cNvPr>
          <p:cNvSpPr txBox="1"/>
          <p:nvPr/>
        </p:nvSpPr>
        <p:spPr>
          <a:xfrm>
            <a:off x="502268" y="2027479"/>
            <a:ext cx="408947" cy="461665"/>
          </a:xfrm>
          <a:prstGeom prst="rect">
            <a:avLst/>
          </a:prstGeom>
          <a:noFill/>
        </p:spPr>
        <p:txBody>
          <a:bodyPr wrap="square" rtlCol="0">
            <a:spAutoFit/>
          </a:bodyPr>
          <a:lstStyle/>
          <a:p>
            <a:r>
              <a:rPr lang="de-DE" sz="2400" dirty="0"/>
              <a:t>i</a:t>
            </a:r>
            <a:r>
              <a:rPr lang="de-DE" sz="2400" baseline="-25000" dirty="0"/>
              <a:t>0</a:t>
            </a:r>
          </a:p>
        </p:txBody>
      </p:sp>
      <p:sp>
        <p:nvSpPr>
          <p:cNvPr id="79" name="Textfeld 78">
            <a:extLst>
              <a:ext uri="{FF2B5EF4-FFF2-40B4-BE49-F238E27FC236}">
                <a16:creationId xmlns:a16="http://schemas.microsoft.com/office/drawing/2014/main" id="{12EBC704-567A-46AB-8F27-6316E6BC3A6D}"/>
              </a:ext>
            </a:extLst>
          </p:cNvPr>
          <p:cNvSpPr txBox="1"/>
          <p:nvPr/>
        </p:nvSpPr>
        <p:spPr>
          <a:xfrm>
            <a:off x="2327358" y="3886612"/>
            <a:ext cx="517939" cy="461665"/>
          </a:xfrm>
          <a:prstGeom prst="rect">
            <a:avLst/>
          </a:prstGeom>
          <a:noFill/>
        </p:spPr>
        <p:txBody>
          <a:bodyPr wrap="square" rtlCol="0">
            <a:spAutoFit/>
          </a:bodyPr>
          <a:lstStyle/>
          <a:p>
            <a:r>
              <a:rPr lang="de-DE" sz="2400" dirty="0"/>
              <a:t>Y</a:t>
            </a:r>
            <a:r>
              <a:rPr lang="de-DE" sz="2400" baseline="-25000" dirty="0"/>
              <a:t>0</a:t>
            </a:r>
          </a:p>
        </p:txBody>
      </p:sp>
      <p:sp>
        <p:nvSpPr>
          <p:cNvPr id="80" name="Textfeld 79">
            <a:extLst>
              <a:ext uri="{FF2B5EF4-FFF2-40B4-BE49-F238E27FC236}">
                <a16:creationId xmlns:a16="http://schemas.microsoft.com/office/drawing/2014/main" id="{05462C88-372F-4E1F-84A9-BA339F3FF423}"/>
              </a:ext>
            </a:extLst>
          </p:cNvPr>
          <p:cNvSpPr txBox="1"/>
          <p:nvPr/>
        </p:nvSpPr>
        <p:spPr>
          <a:xfrm>
            <a:off x="3347299" y="3910596"/>
            <a:ext cx="559618" cy="464089"/>
          </a:xfrm>
          <a:prstGeom prst="rect">
            <a:avLst/>
          </a:prstGeom>
          <a:noFill/>
        </p:spPr>
        <p:txBody>
          <a:bodyPr wrap="square" rtlCol="0">
            <a:spAutoFit/>
          </a:bodyPr>
          <a:lstStyle/>
          <a:p>
            <a:r>
              <a:rPr lang="de-DE" sz="2400" dirty="0"/>
              <a:t>Y`</a:t>
            </a:r>
            <a:endParaRPr lang="de-DE" sz="2400" baseline="-25000" dirty="0"/>
          </a:p>
        </p:txBody>
      </p:sp>
      <p:sp>
        <p:nvSpPr>
          <p:cNvPr id="51" name="Textfeld 50">
            <a:extLst>
              <a:ext uri="{FF2B5EF4-FFF2-40B4-BE49-F238E27FC236}">
                <a16:creationId xmlns:a16="http://schemas.microsoft.com/office/drawing/2014/main" id="{384347C1-38C9-43D2-972E-DA0747124060}"/>
              </a:ext>
            </a:extLst>
          </p:cNvPr>
          <p:cNvSpPr txBox="1"/>
          <p:nvPr/>
        </p:nvSpPr>
        <p:spPr>
          <a:xfrm>
            <a:off x="1621160" y="4492293"/>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52" name="Textfeld 51">
            <a:extLst>
              <a:ext uri="{FF2B5EF4-FFF2-40B4-BE49-F238E27FC236}">
                <a16:creationId xmlns:a16="http://schemas.microsoft.com/office/drawing/2014/main" id="{892BFB7A-530F-49F6-A773-615CDBAEFE22}"/>
              </a:ext>
            </a:extLst>
          </p:cNvPr>
          <p:cNvSpPr txBox="1"/>
          <p:nvPr/>
        </p:nvSpPr>
        <p:spPr>
          <a:xfrm>
            <a:off x="2322795" y="4498679"/>
            <a:ext cx="1403083" cy="461665"/>
          </a:xfrm>
          <a:prstGeom prst="rect">
            <a:avLst/>
          </a:prstGeom>
          <a:noFill/>
        </p:spPr>
        <p:txBody>
          <a:bodyPr wrap="square" rtlCol="0">
            <a:spAutoFit/>
          </a:bodyPr>
          <a:lstStyle/>
          <a:p>
            <a:r>
              <a:rPr lang="de-DE" sz="2400" dirty="0"/>
              <a:t>LM </a:t>
            </a:r>
            <a:r>
              <a:rPr lang="de-DE" sz="2400" dirty="0" err="1"/>
              <a:t>right</a:t>
            </a:r>
            <a:endParaRPr lang="de-DE" sz="2400" dirty="0"/>
          </a:p>
        </p:txBody>
      </p:sp>
      <p:sp>
        <p:nvSpPr>
          <p:cNvPr id="69" name="Textfeld 68">
            <a:extLst>
              <a:ext uri="{FF2B5EF4-FFF2-40B4-BE49-F238E27FC236}">
                <a16:creationId xmlns:a16="http://schemas.microsoft.com/office/drawing/2014/main" id="{573939E5-71F8-49C5-923C-795ECC504EE3}"/>
              </a:ext>
            </a:extLst>
          </p:cNvPr>
          <p:cNvSpPr txBox="1"/>
          <p:nvPr/>
        </p:nvSpPr>
        <p:spPr>
          <a:xfrm>
            <a:off x="1575971" y="1015772"/>
            <a:ext cx="629458" cy="461665"/>
          </a:xfrm>
          <a:prstGeom prst="rect">
            <a:avLst/>
          </a:prstGeom>
          <a:noFill/>
        </p:spPr>
        <p:txBody>
          <a:bodyPr wrap="square" rtlCol="0">
            <a:spAutoFit/>
          </a:bodyPr>
          <a:lstStyle/>
          <a:p>
            <a:r>
              <a:rPr lang="de-DE" sz="2400" dirty="0"/>
              <a:t>IS</a:t>
            </a:r>
            <a:r>
              <a:rPr lang="de-DE" sz="2400" baseline="-25000" dirty="0"/>
              <a:t>0</a:t>
            </a:r>
            <a:endParaRPr lang="de-DE" sz="2400" dirty="0"/>
          </a:p>
        </p:txBody>
      </p:sp>
      <p:sp>
        <p:nvSpPr>
          <p:cNvPr id="70" name="Textfeld 69">
            <a:extLst>
              <a:ext uri="{FF2B5EF4-FFF2-40B4-BE49-F238E27FC236}">
                <a16:creationId xmlns:a16="http://schemas.microsoft.com/office/drawing/2014/main" id="{CBCBF3CF-45D0-4F90-9BE2-35D5892E000E}"/>
              </a:ext>
            </a:extLst>
          </p:cNvPr>
          <p:cNvSpPr txBox="1"/>
          <p:nvPr/>
        </p:nvSpPr>
        <p:spPr>
          <a:xfrm>
            <a:off x="4943276" y="2035600"/>
            <a:ext cx="629458" cy="461665"/>
          </a:xfrm>
          <a:prstGeom prst="rect">
            <a:avLst/>
          </a:prstGeom>
          <a:noFill/>
        </p:spPr>
        <p:txBody>
          <a:bodyPr wrap="square" rtlCol="0">
            <a:spAutoFit/>
          </a:bodyPr>
          <a:lstStyle/>
          <a:p>
            <a:r>
              <a:rPr lang="de-DE" sz="2400" dirty="0"/>
              <a:t>FE</a:t>
            </a:r>
            <a:endParaRPr lang="de-DE" dirty="0"/>
          </a:p>
        </p:txBody>
      </p:sp>
      <p:sp>
        <p:nvSpPr>
          <p:cNvPr id="71" name="Textfeld 70">
            <a:extLst>
              <a:ext uri="{FF2B5EF4-FFF2-40B4-BE49-F238E27FC236}">
                <a16:creationId xmlns:a16="http://schemas.microsoft.com/office/drawing/2014/main" id="{86147E74-6D52-4D55-B368-2E3CDCC8EB0A}"/>
              </a:ext>
            </a:extLst>
          </p:cNvPr>
          <p:cNvSpPr txBox="1"/>
          <p:nvPr/>
        </p:nvSpPr>
        <p:spPr>
          <a:xfrm>
            <a:off x="5760640" y="3022516"/>
            <a:ext cx="629458" cy="461665"/>
          </a:xfrm>
          <a:prstGeom prst="rect">
            <a:avLst/>
          </a:prstGeom>
          <a:noFill/>
        </p:spPr>
        <p:txBody>
          <a:bodyPr wrap="square" rtlCol="0">
            <a:spAutoFit/>
          </a:bodyPr>
          <a:lstStyle/>
          <a:p>
            <a:r>
              <a:rPr lang="de-DE" sz="2400" dirty="0"/>
              <a:t>IS</a:t>
            </a:r>
            <a:r>
              <a:rPr lang="de-DE" sz="2400" baseline="-25000" dirty="0"/>
              <a:t>1</a:t>
            </a:r>
            <a:endParaRPr lang="de-DE" sz="2400" dirty="0"/>
          </a:p>
        </p:txBody>
      </p:sp>
      <p:sp>
        <p:nvSpPr>
          <p:cNvPr id="72" name="Textfeld 71">
            <a:extLst>
              <a:ext uri="{FF2B5EF4-FFF2-40B4-BE49-F238E27FC236}">
                <a16:creationId xmlns:a16="http://schemas.microsoft.com/office/drawing/2014/main" id="{B0395C17-F02A-4F6C-97D9-F3D888770FC2}"/>
              </a:ext>
            </a:extLst>
          </p:cNvPr>
          <p:cNvSpPr txBox="1"/>
          <p:nvPr/>
        </p:nvSpPr>
        <p:spPr>
          <a:xfrm>
            <a:off x="5256584" y="1395949"/>
            <a:ext cx="834786" cy="461665"/>
          </a:xfrm>
          <a:prstGeom prst="rect">
            <a:avLst/>
          </a:prstGeom>
          <a:noFill/>
        </p:spPr>
        <p:txBody>
          <a:bodyPr wrap="square" rtlCol="0">
            <a:spAutoFit/>
          </a:bodyPr>
          <a:lstStyle/>
          <a:p>
            <a:r>
              <a:rPr lang="de-DE" sz="2400" dirty="0"/>
              <a:t>LM</a:t>
            </a:r>
            <a:r>
              <a:rPr lang="de-DE" sz="2400" baseline="-25000" dirty="0"/>
              <a:t>1</a:t>
            </a:r>
            <a:endParaRPr lang="de-DE" sz="2400" dirty="0"/>
          </a:p>
        </p:txBody>
      </p:sp>
      <p:sp>
        <p:nvSpPr>
          <p:cNvPr id="74" name="Textfeld 73">
            <a:extLst>
              <a:ext uri="{FF2B5EF4-FFF2-40B4-BE49-F238E27FC236}">
                <a16:creationId xmlns:a16="http://schemas.microsoft.com/office/drawing/2014/main" id="{558C8F74-4A9E-463F-9643-CB899AE931C3}"/>
              </a:ext>
            </a:extLst>
          </p:cNvPr>
          <p:cNvSpPr txBox="1"/>
          <p:nvPr/>
        </p:nvSpPr>
        <p:spPr>
          <a:xfrm>
            <a:off x="1080121" y="2590468"/>
            <a:ext cx="733245" cy="830997"/>
          </a:xfrm>
          <a:prstGeom prst="rect">
            <a:avLst/>
          </a:prstGeom>
          <a:noFill/>
        </p:spPr>
        <p:txBody>
          <a:bodyPr wrap="square" rtlCol="0">
            <a:spAutoFit/>
          </a:bodyPr>
          <a:lstStyle/>
          <a:p>
            <a:r>
              <a:rPr lang="de-DE" sz="2400" dirty="0"/>
              <a:t>LM</a:t>
            </a:r>
            <a:r>
              <a:rPr lang="de-DE" sz="2400" baseline="-25000" dirty="0"/>
              <a:t>0</a:t>
            </a:r>
            <a:endParaRPr lang="de-DE" sz="2400" dirty="0"/>
          </a:p>
        </p:txBody>
      </p:sp>
      <p:cxnSp>
        <p:nvCxnSpPr>
          <p:cNvPr id="66" name="Gerade Verbindung mit Pfeil 65">
            <a:extLst>
              <a:ext uri="{FF2B5EF4-FFF2-40B4-BE49-F238E27FC236}">
                <a16:creationId xmlns:a16="http://schemas.microsoft.com/office/drawing/2014/main" id="{7EC1368A-09FB-4194-8078-4230D44BEC00}"/>
              </a:ext>
            </a:extLst>
          </p:cNvPr>
          <p:cNvCxnSpPr>
            <a:cxnSpLocks/>
          </p:cNvCxnSpPr>
          <p:nvPr/>
        </p:nvCxnSpPr>
        <p:spPr>
          <a:xfrm>
            <a:off x="3792892" y="4139831"/>
            <a:ext cx="311564"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211232A0-5988-4F23-90BF-4F4485BAA176}"/>
              </a:ext>
            </a:extLst>
          </p:cNvPr>
          <p:cNvSpPr txBox="1"/>
          <p:nvPr/>
        </p:nvSpPr>
        <p:spPr>
          <a:xfrm>
            <a:off x="4149515" y="3907222"/>
            <a:ext cx="517939" cy="461665"/>
          </a:xfrm>
          <a:prstGeom prst="rect">
            <a:avLst/>
          </a:prstGeom>
          <a:noFill/>
        </p:spPr>
        <p:txBody>
          <a:bodyPr wrap="square" rtlCol="0">
            <a:spAutoFit/>
          </a:bodyPr>
          <a:lstStyle/>
          <a:p>
            <a:r>
              <a:rPr lang="de-DE" sz="2400" dirty="0"/>
              <a:t>Y</a:t>
            </a:r>
            <a:r>
              <a:rPr lang="de-DE" sz="2400" baseline="-25000" dirty="0"/>
              <a:t>1</a:t>
            </a:r>
          </a:p>
        </p:txBody>
      </p:sp>
      <p:sp>
        <p:nvSpPr>
          <p:cNvPr id="81" name="Textfeld 80">
            <a:extLst>
              <a:ext uri="{FF2B5EF4-FFF2-40B4-BE49-F238E27FC236}">
                <a16:creationId xmlns:a16="http://schemas.microsoft.com/office/drawing/2014/main" id="{E17B699B-5E2A-404D-B7D0-E410D6FBC9D8}"/>
              </a:ext>
            </a:extLst>
          </p:cNvPr>
          <p:cNvSpPr txBox="1"/>
          <p:nvPr/>
        </p:nvSpPr>
        <p:spPr>
          <a:xfrm>
            <a:off x="1566962" y="31982"/>
            <a:ext cx="6761285" cy="523220"/>
          </a:xfrm>
          <a:prstGeom prst="rect">
            <a:avLst/>
          </a:prstGeom>
          <a:noFill/>
        </p:spPr>
        <p:txBody>
          <a:bodyPr wrap="square" rtlCol="0">
            <a:spAutoFit/>
          </a:bodyPr>
          <a:lstStyle/>
          <a:p>
            <a:pPr algn="ctr"/>
            <a:r>
              <a:rPr lang="de-DE" sz="2800" b="1" dirty="0"/>
              <a:t>Flexible </a:t>
            </a:r>
            <a:r>
              <a:rPr lang="de-DE" sz="2800" b="1" dirty="0" err="1"/>
              <a:t>exchange</a:t>
            </a:r>
            <a:r>
              <a:rPr lang="de-DE" sz="2800" b="1" dirty="0"/>
              <a:t> </a:t>
            </a:r>
            <a:r>
              <a:rPr lang="de-DE" sz="2800" b="1" dirty="0" err="1"/>
              <a:t>rates</a:t>
            </a:r>
            <a:r>
              <a:rPr lang="de-DE" sz="2800" b="1" dirty="0"/>
              <a:t> – </a:t>
            </a:r>
            <a:r>
              <a:rPr lang="de-DE" sz="2800" b="1" dirty="0" err="1"/>
              <a:t>Monetary</a:t>
            </a:r>
            <a:r>
              <a:rPr lang="de-DE" sz="2800" b="1" dirty="0"/>
              <a:t> </a:t>
            </a:r>
            <a:r>
              <a:rPr lang="de-DE" sz="2800" b="1" dirty="0" err="1"/>
              <a:t>policy</a:t>
            </a:r>
            <a:endParaRPr lang="de-DE" sz="2800" b="1" dirty="0"/>
          </a:p>
        </p:txBody>
      </p:sp>
      <p:pic>
        <p:nvPicPr>
          <p:cNvPr id="83" name="Grafik 82">
            <a:extLst>
              <a:ext uri="{FF2B5EF4-FFF2-40B4-BE49-F238E27FC236}">
                <a16:creationId xmlns:a16="http://schemas.microsoft.com/office/drawing/2014/main" id="{6D5575B6-C1BF-42B2-8A52-F3996CA57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444" y="31982"/>
            <a:ext cx="1154010" cy="1336222"/>
          </a:xfrm>
          <a:prstGeom prst="rect">
            <a:avLst/>
          </a:prstGeom>
        </p:spPr>
      </p:pic>
      <p:sp>
        <p:nvSpPr>
          <p:cNvPr id="84" name="Ellipse 83">
            <a:extLst>
              <a:ext uri="{FF2B5EF4-FFF2-40B4-BE49-F238E27FC236}">
                <a16:creationId xmlns:a16="http://schemas.microsoft.com/office/drawing/2014/main" id="{3CEFCB87-E834-4F59-BDD3-5C2839C55B22}"/>
              </a:ext>
            </a:extLst>
          </p:cNvPr>
          <p:cNvSpPr/>
          <p:nvPr/>
        </p:nvSpPr>
        <p:spPr>
          <a:xfrm>
            <a:off x="4586651" y="522030"/>
            <a:ext cx="3718631" cy="671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40-80 </a:t>
            </a:r>
            <a:r>
              <a:rPr lang="de-DE" dirty="0" err="1"/>
              <a:t>Bil</a:t>
            </a:r>
            <a:r>
              <a:rPr lang="de-DE" dirty="0"/>
              <a:t>. Euro p. </a:t>
            </a:r>
            <a:r>
              <a:rPr lang="de-DE" dirty="0" err="1"/>
              <a:t>month</a:t>
            </a:r>
            <a:endParaRPr lang="de-DE" dirty="0"/>
          </a:p>
        </p:txBody>
      </p:sp>
      <p:sp>
        <p:nvSpPr>
          <p:cNvPr id="2" name="Rechteck 1">
            <a:extLst>
              <a:ext uri="{FF2B5EF4-FFF2-40B4-BE49-F238E27FC236}">
                <a16:creationId xmlns:a16="http://schemas.microsoft.com/office/drawing/2014/main" id="{C86B7C8A-94C6-1109-06FB-959644FAF5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14F3D7D2-742A-4D62-ACC0-49C5B133347F}"/>
              </a:ext>
            </a:extLst>
          </p:cNvPr>
          <p:cNvGrpSpPr/>
          <p:nvPr/>
        </p:nvGrpSpPr>
        <p:grpSpPr>
          <a:xfrm>
            <a:off x="9550379" y="537811"/>
            <a:ext cx="389160" cy="171000"/>
            <a:chOff x="9550379" y="537811"/>
            <a:chExt cx="389160" cy="17100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9CEAEFA8-0DC7-4B8B-8139-C45CB3A88E92}"/>
                    </a:ext>
                  </a:extLst>
                </p14:cNvPr>
                <p14:cNvContentPartPr/>
                <p14:nvPr/>
              </p14:nvContentPartPr>
              <p14:xfrm>
                <a:off x="9615539" y="557251"/>
                <a:ext cx="324000" cy="82080"/>
              </p14:xfrm>
            </p:contentPart>
          </mc:Choice>
          <mc:Fallback xmlns="">
            <p:pic>
              <p:nvPicPr>
                <p:cNvPr id="3" name="Freihand 2">
                  <a:extLst>
                    <a:ext uri="{FF2B5EF4-FFF2-40B4-BE49-F238E27FC236}">
                      <a16:creationId xmlns:a16="http://schemas.microsoft.com/office/drawing/2014/main" id="{9CEAEFA8-0DC7-4B8B-8139-C45CB3A88E92}"/>
                    </a:ext>
                  </a:extLst>
                </p:cNvPr>
                <p:cNvPicPr/>
                <p:nvPr/>
              </p:nvPicPr>
              <p:blipFill>
                <a:blip r:embed="rId4"/>
                <a:stretch>
                  <a:fillRect/>
                </a:stretch>
              </p:blipFill>
              <p:spPr>
                <a:xfrm>
                  <a:off x="9611219" y="552931"/>
                  <a:ext cx="332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04B24DA-DDA1-4A9D-9BBC-DFBA6A5E2C29}"/>
                    </a:ext>
                  </a:extLst>
                </p14:cNvPr>
                <p14:cNvContentPartPr/>
                <p14:nvPr/>
              </p14:nvContentPartPr>
              <p14:xfrm>
                <a:off x="9550379" y="537811"/>
                <a:ext cx="246240" cy="171000"/>
              </p14:xfrm>
            </p:contentPart>
          </mc:Choice>
          <mc:Fallback xmlns="">
            <p:pic>
              <p:nvPicPr>
                <p:cNvPr id="4" name="Freihand 3">
                  <a:extLst>
                    <a:ext uri="{FF2B5EF4-FFF2-40B4-BE49-F238E27FC236}">
                      <a16:creationId xmlns:a16="http://schemas.microsoft.com/office/drawing/2014/main" id="{A04B24DA-DDA1-4A9D-9BBC-DFBA6A5E2C29}"/>
                    </a:ext>
                  </a:extLst>
                </p:cNvPr>
                <p:cNvPicPr/>
                <p:nvPr/>
              </p:nvPicPr>
              <p:blipFill>
                <a:blip r:embed="rId6"/>
                <a:stretch>
                  <a:fillRect/>
                </a:stretch>
              </p:blipFill>
              <p:spPr>
                <a:xfrm>
                  <a:off x="9546059" y="533491"/>
                  <a:ext cx="254880" cy="179640"/>
                </a:xfrm>
                <a:prstGeom prst="rect">
                  <a:avLst/>
                </a:prstGeom>
              </p:spPr>
            </p:pic>
          </mc:Fallback>
        </mc:AlternateContent>
      </p:grpSp>
      <p:grpSp>
        <p:nvGrpSpPr>
          <p:cNvPr id="102" name="Gruppieren 101">
            <a:extLst>
              <a:ext uri="{FF2B5EF4-FFF2-40B4-BE49-F238E27FC236}">
                <a16:creationId xmlns:a16="http://schemas.microsoft.com/office/drawing/2014/main" id="{4281E41D-B54F-403E-A3CD-B7A0E5E46F85}"/>
              </a:ext>
            </a:extLst>
          </p:cNvPr>
          <p:cNvGrpSpPr/>
          <p:nvPr/>
        </p:nvGrpSpPr>
        <p:grpSpPr>
          <a:xfrm>
            <a:off x="10129259" y="165211"/>
            <a:ext cx="1613160" cy="1267200"/>
            <a:chOff x="10129259" y="165211"/>
            <a:chExt cx="1613160" cy="126720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43610AB-BA94-4B2E-9413-1C0DBCE70F05}"/>
                    </a:ext>
                  </a:extLst>
                </p14:cNvPr>
                <p14:cNvContentPartPr/>
                <p14:nvPr/>
              </p14:nvContentPartPr>
              <p14:xfrm>
                <a:off x="10129259" y="355651"/>
                <a:ext cx="136440" cy="234720"/>
              </p14:xfrm>
            </p:contentPart>
          </mc:Choice>
          <mc:Fallback xmlns="">
            <p:pic>
              <p:nvPicPr>
                <p:cNvPr id="5" name="Freihand 4">
                  <a:extLst>
                    <a:ext uri="{FF2B5EF4-FFF2-40B4-BE49-F238E27FC236}">
                      <a16:creationId xmlns:a16="http://schemas.microsoft.com/office/drawing/2014/main" id="{F43610AB-BA94-4B2E-9413-1C0DBCE70F05}"/>
                    </a:ext>
                  </a:extLst>
                </p:cNvPr>
                <p:cNvPicPr/>
                <p:nvPr/>
              </p:nvPicPr>
              <p:blipFill>
                <a:blip r:embed="rId8"/>
                <a:stretch>
                  <a:fillRect/>
                </a:stretch>
              </p:blipFill>
              <p:spPr>
                <a:xfrm>
                  <a:off x="10124939" y="351331"/>
                  <a:ext cx="145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A1411B0D-83EE-4D33-B5E5-0BFB7F6BAA38}"/>
                    </a:ext>
                  </a:extLst>
                </p14:cNvPr>
                <p14:cNvContentPartPr/>
                <p14:nvPr/>
              </p14:nvContentPartPr>
              <p14:xfrm>
                <a:off x="10282259" y="418651"/>
                <a:ext cx="254160" cy="115920"/>
              </p14:xfrm>
            </p:contentPart>
          </mc:Choice>
          <mc:Fallback xmlns="">
            <p:pic>
              <p:nvPicPr>
                <p:cNvPr id="6" name="Freihand 5">
                  <a:extLst>
                    <a:ext uri="{FF2B5EF4-FFF2-40B4-BE49-F238E27FC236}">
                      <a16:creationId xmlns:a16="http://schemas.microsoft.com/office/drawing/2014/main" id="{A1411B0D-83EE-4D33-B5E5-0BFB7F6BAA38}"/>
                    </a:ext>
                  </a:extLst>
                </p:cNvPr>
                <p:cNvPicPr/>
                <p:nvPr/>
              </p:nvPicPr>
              <p:blipFill>
                <a:blip r:embed="rId10"/>
                <a:stretch>
                  <a:fillRect/>
                </a:stretch>
              </p:blipFill>
              <p:spPr>
                <a:xfrm>
                  <a:off x="10277939" y="414331"/>
                  <a:ext cx="262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E5AB0D0F-8601-4E34-A5F9-020C3519012D}"/>
                    </a:ext>
                  </a:extLst>
                </p14:cNvPr>
                <p14:cNvContentPartPr/>
                <p14:nvPr/>
              </p14:nvContentPartPr>
              <p14:xfrm>
                <a:off x="10521299" y="340891"/>
                <a:ext cx="15120" cy="60120"/>
              </p14:xfrm>
            </p:contentPart>
          </mc:Choice>
          <mc:Fallback xmlns="">
            <p:pic>
              <p:nvPicPr>
                <p:cNvPr id="7" name="Freihand 6">
                  <a:extLst>
                    <a:ext uri="{FF2B5EF4-FFF2-40B4-BE49-F238E27FC236}">
                      <a16:creationId xmlns:a16="http://schemas.microsoft.com/office/drawing/2014/main" id="{E5AB0D0F-8601-4E34-A5F9-020C3519012D}"/>
                    </a:ext>
                  </a:extLst>
                </p:cNvPr>
                <p:cNvPicPr/>
                <p:nvPr/>
              </p:nvPicPr>
              <p:blipFill>
                <a:blip r:embed="rId12"/>
                <a:stretch>
                  <a:fillRect/>
                </a:stretch>
              </p:blipFill>
              <p:spPr>
                <a:xfrm>
                  <a:off x="10516979" y="336571"/>
                  <a:ext cx="23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02DB4A1F-9128-4105-8130-D86BA4B930E3}"/>
                    </a:ext>
                  </a:extLst>
                </p14:cNvPr>
                <p14:cNvContentPartPr/>
                <p14:nvPr/>
              </p14:nvContentPartPr>
              <p14:xfrm>
                <a:off x="10581419" y="408211"/>
                <a:ext cx="43200" cy="68040"/>
              </p14:xfrm>
            </p:contentPart>
          </mc:Choice>
          <mc:Fallback xmlns="">
            <p:pic>
              <p:nvPicPr>
                <p:cNvPr id="8" name="Freihand 7">
                  <a:extLst>
                    <a:ext uri="{FF2B5EF4-FFF2-40B4-BE49-F238E27FC236}">
                      <a16:creationId xmlns:a16="http://schemas.microsoft.com/office/drawing/2014/main" id="{02DB4A1F-9128-4105-8130-D86BA4B930E3}"/>
                    </a:ext>
                  </a:extLst>
                </p:cNvPr>
                <p:cNvPicPr/>
                <p:nvPr/>
              </p:nvPicPr>
              <p:blipFill>
                <a:blip r:embed="rId14"/>
                <a:stretch>
                  <a:fillRect/>
                </a:stretch>
              </p:blipFill>
              <p:spPr>
                <a:xfrm>
                  <a:off x="10577099" y="403891"/>
                  <a:ext cx="51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E22491BC-630A-40DD-A2BD-CBC7F59467D2}"/>
                    </a:ext>
                  </a:extLst>
                </p14:cNvPr>
                <p14:cNvContentPartPr/>
                <p14:nvPr/>
              </p14:nvContentPartPr>
              <p14:xfrm>
                <a:off x="10833779" y="291211"/>
                <a:ext cx="48960" cy="187560"/>
              </p14:xfrm>
            </p:contentPart>
          </mc:Choice>
          <mc:Fallback xmlns="">
            <p:pic>
              <p:nvPicPr>
                <p:cNvPr id="9" name="Freihand 8">
                  <a:extLst>
                    <a:ext uri="{FF2B5EF4-FFF2-40B4-BE49-F238E27FC236}">
                      <a16:creationId xmlns:a16="http://schemas.microsoft.com/office/drawing/2014/main" id="{E22491BC-630A-40DD-A2BD-CBC7F59467D2}"/>
                    </a:ext>
                  </a:extLst>
                </p:cNvPr>
                <p:cNvPicPr/>
                <p:nvPr/>
              </p:nvPicPr>
              <p:blipFill>
                <a:blip r:embed="rId16"/>
                <a:stretch>
                  <a:fillRect/>
                </a:stretch>
              </p:blipFill>
              <p:spPr>
                <a:xfrm>
                  <a:off x="10829459" y="286891"/>
                  <a:ext cx="57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AC0F75A8-6EBA-472C-AC4C-D1E346B70D69}"/>
                    </a:ext>
                  </a:extLst>
                </p14:cNvPr>
                <p14:cNvContentPartPr/>
                <p14:nvPr/>
              </p14:nvContentPartPr>
              <p14:xfrm>
                <a:off x="10742699" y="267091"/>
                <a:ext cx="183240" cy="183240"/>
              </p14:xfrm>
            </p:contentPart>
          </mc:Choice>
          <mc:Fallback xmlns="">
            <p:pic>
              <p:nvPicPr>
                <p:cNvPr id="13" name="Freihand 12">
                  <a:extLst>
                    <a:ext uri="{FF2B5EF4-FFF2-40B4-BE49-F238E27FC236}">
                      <a16:creationId xmlns:a16="http://schemas.microsoft.com/office/drawing/2014/main" id="{AC0F75A8-6EBA-472C-AC4C-D1E346B70D69}"/>
                    </a:ext>
                  </a:extLst>
                </p:cNvPr>
                <p:cNvPicPr/>
                <p:nvPr/>
              </p:nvPicPr>
              <p:blipFill>
                <a:blip r:embed="rId18"/>
                <a:stretch>
                  <a:fillRect/>
                </a:stretch>
              </p:blipFill>
              <p:spPr>
                <a:xfrm>
                  <a:off x="10738379" y="262771"/>
                  <a:ext cx="191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146EF1DE-357B-4805-9C74-6E1BE086B15C}"/>
                    </a:ext>
                  </a:extLst>
                </p14:cNvPr>
                <p14:cNvContentPartPr/>
                <p14:nvPr/>
              </p14:nvContentPartPr>
              <p14:xfrm>
                <a:off x="10956179" y="331891"/>
                <a:ext cx="81000" cy="83160"/>
              </p14:xfrm>
            </p:contentPart>
          </mc:Choice>
          <mc:Fallback xmlns="">
            <p:pic>
              <p:nvPicPr>
                <p:cNvPr id="18" name="Freihand 17">
                  <a:extLst>
                    <a:ext uri="{FF2B5EF4-FFF2-40B4-BE49-F238E27FC236}">
                      <a16:creationId xmlns:a16="http://schemas.microsoft.com/office/drawing/2014/main" id="{146EF1DE-357B-4805-9C74-6E1BE086B15C}"/>
                    </a:ext>
                  </a:extLst>
                </p:cNvPr>
                <p:cNvPicPr/>
                <p:nvPr/>
              </p:nvPicPr>
              <p:blipFill>
                <a:blip r:embed="rId20"/>
                <a:stretch>
                  <a:fillRect/>
                </a:stretch>
              </p:blipFill>
              <p:spPr>
                <a:xfrm>
                  <a:off x="10951859" y="327571"/>
                  <a:ext cx="89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D9B1E512-C243-4744-85B4-10E7902B0004}"/>
                    </a:ext>
                  </a:extLst>
                </p14:cNvPr>
                <p14:cNvContentPartPr/>
                <p14:nvPr/>
              </p14:nvContentPartPr>
              <p14:xfrm>
                <a:off x="11022059" y="319651"/>
                <a:ext cx="74520" cy="59040"/>
              </p14:xfrm>
            </p:contentPart>
          </mc:Choice>
          <mc:Fallback xmlns="">
            <p:pic>
              <p:nvPicPr>
                <p:cNvPr id="19" name="Freihand 18">
                  <a:extLst>
                    <a:ext uri="{FF2B5EF4-FFF2-40B4-BE49-F238E27FC236}">
                      <a16:creationId xmlns:a16="http://schemas.microsoft.com/office/drawing/2014/main" id="{D9B1E512-C243-4744-85B4-10E7902B0004}"/>
                    </a:ext>
                  </a:extLst>
                </p:cNvPr>
                <p:cNvPicPr/>
                <p:nvPr/>
              </p:nvPicPr>
              <p:blipFill>
                <a:blip r:embed="rId22"/>
                <a:stretch>
                  <a:fillRect/>
                </a:stretch>
              </p:blipFill>
              <p:spPr>
                <a:xfrm>
                  <a:off x="11017739" y="315331"/>
                  <a:ext cx="83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E956D39F-894A-4D48-B73D-CF0F6696DDCB}"/>
                    </a:ext>
                  </a:extLst>
                </p14:cNvPr>
                <p14:cNvContentPartPr/>
                <p14:nvPr/>
              </p14:nvContentPartPr>
              <p14:xfrm>
                <a:off x="11101619" y="202291"/>
                <a:ext cx="33840" cy="92520"/>
              </p14:xfrm>
            </p:contentPart>
          </mc:Choice>
          <mc:Fallback xmlns="">
            <p:pic>
              <p:nvPicPr>
                <p:cNvPr id="21" name="Freihand 20">
                  <a:extLst>
                    <a:ext uri="{FF2B5EF4-FFF2-40B4-BE49-F238E27FC236}">
                      <a16:creationId xmlns:a16="http://schemas.microsoft.com/office/drawing/2014/main" id="{E956D39F-894A-4D48-B73D-CF0F6696DDCB}"/>
                    </a:ext>
                  </a:extLst>
                </p:cNvPr>
                <p:cNvPicPr/>
                <p:nvPr/>
              </p:nvPicPr>
              <p:blipFill>
                <a:blip r:embed="rId24"/>
                <a:stretch>
                  <a:fillRect/>
                </a:stretch>
              </p:blipFill>
              <p:spPr>
                <a:xfrm>
                  <a:off x="11097299" y="197971"/>
                  <a:ext cx="42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07F4CC8C-A939-40A9-921D-A6C9F1B62328}"/>
                    </a:ext>
                  </a:extLst>
                </p14:cNvPr>
                <p14:cNvContentPartPr/>
                <p14:nvPr/>
              </p14:nvContentPartPr>
              <p14:xfrm>
                <a:off x="11110619" y="278251"/>
                <a:ext cx="62280" cy="236880"/>
              </p14:xfrm>
            </p:contentPart>
          </mc:Choice>
          <mc:Fallback xmlns="">
            <p:pic>
              <p:nvPicPr>
                <p:cNvPr id="22" name="Freihand 21">
                  <a:extLst>
                    <a:ext uri="{FF2B5EF4-FFF2-40B4-BE49-F238E27FC236}">
                      <a16:creationId xmlns:a16="http://schemas.microsoft.com/office/drawing/2014/main" id="{07F4CC8C-A939-40A9-921D-A6C9F1B62328}"/>
                    </a:ext>
                  </a:extLst>
                </p:cNvPr>
                <p:cNvPicPr/>
                <p:nvPr/>
              </p:nvPicPr>
              <p:blipFill>
                <a:blip r:embed="rId26"/>
                <a:stretch>
                  <a:fillRect/>
                </a:stretch>
              </p:blipFill>
              <p:spPr>
                <a:xfrm>
                  <a:off x="11106299" y="273931"/>
                  <a:ext cx="709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6C0F3439-0D4D-4AD6-B891-A012F8DBCF46}"/>
                    </a:ext>
                  </a:extLst>
                </p14:cNvPr>
                <p14:cNvContentPartPr/>
                <p14:nvPr/>
              </p14:nvContentPartPr>
              <p14:xfrm>
                <a:off x="11161379" y="200851"/>
                <a:ext cx="145800" cy="148320"/>
              </p14:xfrm>
            </p:contentPart>
          </mc:Choice>
          <mc:Fallback xmlns="">
            <p:pic>
              <p:nvPicPr>
                <p:cNvPr id="23" name="Freihand 22">
                  <a:extLst>
                    <a:ext uri="{FF2B5EF4-FFF2-40B4-BE49-F238E27FC236}">
                      <a16:creationId xmlns:a16="http://schemas.microsoft.com/office/drawing/2014/main" id="{6C0F3439-0D4D-4AD6-B891-A012F8DBCF46}"/>
                    </a:ext>
                  </a:extLst>
                </p:cNvPr>
                <p:cNvPicPr/>
                <p:nvPr/>
              </p:nvPicPr>
              <p:blipFill>
                <a:blip r:embed="rId28"/>
                <a:stretch>
                  <a:fillRect/>
                </a:stretch>
              </p:blipFill>
              <p:spPr>
                <a:xfrm>
                  <a:off x="11157059" y="196531"/>
                  <a:ext cx="154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8A88DB35-E43C-4643-B841-A8A3FA52C5D7}"/>
                    </a:ext>
                  </a:extLst>
                </p14:cNvPr>
                <p14:cNvContentPartPr/>
                <p14:nvPr/>
              </p14:nvContentPartPr>
              <p14:xfrm>
                <a:off x="11296739" y="165211"/>
                <a:ext cx="360" cy="360"/>
              </p14:xfrm>
            </p:contentPart>
          </mc:Choice>
          <mc:Fallback xmlns="">
            <p:pic>
              <p:nvPicPr>
                <p:cNvPr id="24" name="Freihand 23">
                  <a:extLst>
                    <a:ext uri="{FF2B5EF4-FFF2-40B4-BE49-F238E27FC236}">
                      <a16:creationId xmlns:a16="http://schemas.microsoft.com/office/drawing/2014/main" id="{8A88DB35-E43C-4643-B841-A8A3FA52C5D7}"/>
                    </a:ext>
                  </a:extLst>
                </p:cNvPr>
                <p:cNvPicPr/>
                <p:nvPr/>
              </p:nvPicPr>
              <p:blipFill>
                <a:blip r:embed="rId30"/>
                <a:stretch>
                  <a:fillRect/>
                </a:stretch>
              </p:blipFill>
              <p:spPr>
                <a:xfrm>
                  <a:off x="11292419" y="1608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0C12347D-D9FA-48B4-87BB-830239E39A67}"/>
                    </a:ext>
                  </a:extLst>
                </p14:cNvPr>
                <p14:cNvContentPartPr/>
                <p14:nvPr/>
              </p14:nvContentPartPr>
              <p14:xfrm>
                <a:off x="10174619" y="700171"/>
                <a:ext cx="109800" cy="284040"/>
              </p14:xfrm>
            </p:contentPart>
          </mc:Choice>
          <mc:Fallback xmlns="">
            <p:pic>
              <p:nvPicPr>
                <p:cNvPr id="31" name="Freihand 30">
                  <a:extLst>
                    <a:ext uri="{FF2B5EF4-FFF2-40B4-BE49-F238E27FC236}">
                      <a16:creationId xmlns:a16="http://schemas.microsoft.com/office/drawing/2014/main" id="{0C12347D-D9FA-48B4-87BB-830239E39A67}"/>
                    </a:ext>
                  </a:extLst>
                </p:cNvPr>
                <p:cNvPicPr/>
                <p:nvPr/>
              </p:nvPicPr>
              <p:blipFill>
                <a:blip r:embed="rId32"/>
                <a:stretch>
                  <a:fillRect/>
                </a:stretch>
              </p:blipFill>
              <p:spPr>
                <a:xfrm>
                  <a:off x="10170299" y="695851"/>
                  <a:ext cx="11844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a:extLst>
                    <a:ext uri="{FF2B5EF4-FFF2-40B4-BE49-F238E27FC236}">
                      <a16:creationId xmlns:a16="http://schemas.microsoft.com/office/drawing/2014/main" id="{C0C77F8E-F5B2-4B50-8257-678514300263}"/>
                    </a:ext>
                  </a:extLst>
                </p14:cNvPr>
                <p14:cNvContentPartPr/>
                <p14:nvPr/>
              </p14:nvContentPartPr>
              <p14:xfrm>
                <a:off x="10278299" y="709891"/>
                <a:ext cx="554040" cy="144000"/>
              </p14:xfrm>
            </p:contentPart>
          </mc:Choice>
          <mc:Fallback xmlns="">
            <p:pic>
              <p:nvPicPr>
                <p:cNvPr id="39" name="Freihand 38">
                  <a:extLst>
                    <a:ext uri="{FF2B5EF4-FFF2-40B4-BE49-F238E27FC236}">
                      <a16:creationId xmlns:a16="http://schemas.microsoft.com/office/drawing/2014/main" id="{C0C77F8E-F5B2-4B50-8257-678514300263}"/>
                    </a:ext>
                  </a:extLst>
                </p:cNvPr>
                <p:cNvPicPr/>
                <p:nvPr/>
              </p:nvPicPr>
              <p:blipFill>
                <a:blip r:embed="rId34"/>
                <a:stretch>
                  <a:fillRect/>
                </a:stretch>
              </p:blipFill>
              <p:spPr>
                <a:xfrm>
                  <a:off x="10273979" y="705571"/>
                  <a:ext cx="562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Freihand 39">
                  <a:extLst>
                    <a:ext uri="{FF2B5EF4-FFF2-40B4-BE49-F238E27FC236}">
                      <a16:creationId xmlns:a16="http://schemas.microsoft.com/office/drawing/2014/main" id="{21FE4C3E-AB3A-40DC-B172-AAD0067D2733}"/>
                    </a:ext>
                  </a:extLst>
                </p14:cNvPr>
                <p14:cNvContentPartPr/>
                <p14:nvPr/>
              </p14:nvContentPartPr>
              <p14:xfrm>
                <a:off x="10971299" y="629611"/>
                <a:ext cx="27720" cy="115200"/>
              </p14:xfrm>
            </p:contentPart>
          </mc:Choice>
          <mc:Fallback xmlns="">
            <p:pic>
              <p:nvPicPr>
                <p:cNvPr id="40" name="Freihand 39">
                  <a:extLst>
                    <a:ext uri="{FF2B5EF4-FFF2-40B4-BE49-F238E27FC236}">
                      <a16:creationId xmlns:a16="http://schemas.microsoft.com/office/drawing/2014/main" id="{21FE4C3E-AB3A-40DC-B172-AAD0067D2733}"/>
                    </a:ext>
                  </a:extLst>
                </p:cNvPr>
                <p:cNvPicPr/>
                <p:nvPr/>
              </p:nvPicPr>
              <p:blipFill>
                <a:blip r:embed="rId36"/>
                <a:stretch>
                  <a:fillRect/>
                </a:stretch>
              </p:blipFill>
              <p:spPr>
                <a:xfrm>
                  <a:off x="10966979" y="625291"/>
                  <a:ext cx="36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 name="Freihand 40">
                  <a:extLst>
                    <a:ext uri="{FF2B5EF4-FFF2-40B4-BE49-F238E27FC236}">
                      <a16:creationId xmlns:a16="http://schemas.microsoft.com/office/drawing/2014/main" id="{3BE7A467-6A82-41B4-A614-1C8C89063E2D}"/>
                    </a:ext>
                  </a:extLst>
                </p14:cNvPr>
                <p14:cNvContentPartPr/>
                <p14:nvPr/>
              </p14:nvContentPartPr>
              <p14:xfrm>
                <a:off x="10894259" y="572731"/>
                <a:ext cx="163080" cy="126720"/>
              </p14:xfrm>
            </p:contentPart>
          </mc:Choice>
          <mc:Fallback xmlns="">
            <p:pic>
              <p:nvPicPr>
                <p:cNvPr id="41" name="Freihand 40">
                  <a:extLst>
                    <a:ext uri="{FF2B5EF4-FFF2-40B4-BE49-F238E27FC236}">
                      <a16:creationId xmlns:a16="http://schemas.microsoft.com/office/drawing/2014/main" id="{3BE7A467-6A82-41B4-A614-1C8C89063E2D}"/>
                    </a:ext>
                  </a:extLst>
                </p:cNvPr>
                <p:cNvPicPr/>
                <p:nvPr/>
              </p:nvPicPr>
              <p:blipFill>
                <a:blip r:embed="rId38"/>
                <a:stretch>
                  <a:fillRect/>
                </a:stretch>
              </p:blipFill>
              <p:spPr>
                <a:xfrm>
                  <a:off x="10889939" y="568411"/>
                  <a:ext cx="171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Freihand 41">
                  <a:extLst>
                    <a:ext uri="{FF2B5EF4-FFF2-40B4-BE49-F238E27FC236}">
                      <a16:creationId xmlns:a16="http://schemas.microsoft.com/office/drawing/2014/main" id="{E3385051-64E4-4F26-96EE-256A0E69AA89}"/>
                    </a:ext>
                  </a:extLst>
                </p14:cNvPr>
                <p14:cNvContentPartPr/>
                <p14:nvPr/>
              </p14:nvContentPartPr>
              <p14:xfrm>
                <a:off x="11077499" y="604051"/>
                <a:ext cx="111240" cy="123120"/>
              </p14:xfrm>
            </p:contentPart>
          </mc:Choice>
          <mc:Fallback xmlns="">
            <p:pic>
              <p:nvPicPr>
                <p:cNvPr id="42" name="Freihand 41">
                  <a:extLst>
                    <a:ext uri="{FF2B5EF4-FFF2-40B4-BE49-F238E27FC236}">
                      <a16:creationId xmlns:a16="http://schemas.microsoft.com/office/drawing/2014/main" id="{E3385051-64E4-4F26-96EE-256A0E69AA89}"/>
                    </a:ext>
                  </a:extLst>
                </p:cNvPr>
                <p:cNvPicPr/>
                <p:nvPr/>
              </p:nvPicPr>
              <p:blipFill>
                <a:blip r:embed="rId40"/>
                <a:stretch>
                  <a:fillRect/>
                </a:stretch>
              </p:blipFill>
              <p:spPr>
                <a:xfrm>
                  <a:off x="11073179" y="599731"/>
                  <a:ext cx="119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8DE6F437-81BB-439A-867E-8D5CD1CFEB40}"/>
                    </a:ext>
                  </a:extLst>
                </p14:cNvPr>
                <p14:cNvContentPartPr/>
                <p14:nvPr/>
              </p14:nvContentPartPr>
              <p14:xfrm>
                <a:off x="11176139" y="578491"/>
                <a:ext cx="77400" cy="105120"/>
              </p14:xfrm>
            </p:contentPart>
          </mc:Choice>
          <mc:Fallback xmlns="">
            <p:pic>
              <p:nvPicPr>
                <p:cNvPr id="43" name="Freihand 42">
                  <a:extLst>
                    <a:ext uri="{FF2B5EF4-FFF2-40B4-BE49-F238E27FC236}">
                      <a16:creationId xmlns:a16="http://schemas.microsoft.com/office/drawing/2014/main" id="{8DE6F437-81BB-439A-867E-8D5CD1CFEB40}"/>
                    </a:ext>
                  </a:extLst>
                </p:cNvPr>
                <p:cNvPicPr/>
                <p:nvPr/>
              </p:nvPicPr>
              <p:blipFill>
                <a:blip r:embed="rId42"/>
                <a:stretch>
                  <a:fillRect/>
                </a:stretch>
              </p:blipFill>
              <p:spPr>
                <a:xfrm>
                  <a:off x="11171819" y="574171"/>
                  <a:ext cx="86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F11F58BA-7771-4891-8D27-F3694BF04A02}"/>
                    </a:ext>
                  </a:extLst>
                </p14:cNvPr>
                <p14:cNvContentPartPr/>
                <p14:nvPr/>
              </p14:nvContentPartPr>
              <p14:xfrm>
                <a:off x="11270099" y="514411"/>
                <a:ext cx="18360" cy="130320"/>
              </p14:xfrm>
            </p:contentPart>
          </mc:Choice>
          <mc:Fallback xmlns="">
            <p:pic>
              <p:nvPicPr>
                <p:cNvPr id="44" name="Freihand 43">
                  <a:extLst>
                    <a:ext uri="{FF2B5EF4-FFF2-40B4-BE49-F238E27FC236}">
                      <a16:creationId xmlns:a16="http://schemas.microsoft.com/office/drawing/2014/main" id="{F11F58BA-7771-4891-8D27-F3694BF04A02}"/>
                    </a:ext>
                  </a:extLst>
                </p:cNvPr>
                <p:cNvPicPr/>
                <p:nvPr/>
              </p:nvPicPr>
              <p:blipFill>
                <a:blip r:embed="rId44"/>
                <a:stretch>
                  <a:fillRect/>
                </a:stretch>
              </p:blipFill>
              <p:spPr>
                <a:xfrm>
                  <a:off x="11265779" y="510091"/>
                  <a:ext cx="27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9293FD74-83DF-4FCA-9A30-FF5505A91E12}"/>
                    </a:ext>
                  </a:extLst>
                </p14:cNvPr>
                <p14:cNvContentPartPr/>
                <p14:nvPr/>
              </p14:nvContentPartPr>
              <p14:xfrm>
                <a:off x="11322659" y="487411"/>
                <a:ext cx="115920" cy="143640"/>
              </p14:xfrm>
            </p:contentPart>
          </mc:Choice>
          <mc:Fallback xmlns="">
            <p:pic>
              <p:nvPicPr>
                <p:cNvPr id="45" name="Freihand 44">
                  <a:extLst>
                    <a:ext uri="{FF2B5EF4-FFF2-40B4-BE49-F238E27FC236}">
                      <a16:creationId xmlns:a16="http://schemas.microsoft.com/office/drawing/2014/main" id="{9293FD74-83DF-4FCA-9A30-FF5505A91E12}"/>
                    </a:ext>
                  </a:extLst>
                </p:cNvPr>
                <p:cNvPicPr/>
                <p:nvPr/>
              </p:nvPicPr>
              <p:blipFill>
                <a:blip r:embed="rId46"/>
                <a:stretch>
                  <a:fillRect/>
                </a:stretch>
              </p:blipFill>
              <p:spPr>
                <a:xfrm>
                  <a:off x="11318339" y="483091"/>
                  <a:ext cx="124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D0AA5595-5E40-4ED7-8B60-BA0E4B20069E}"/>
                    </a:ext>
                  </a:extLst>
                </p14:cNvPr>
                <p14:cNvContentPartPr/>
                <p14:nvPr/>
              </p14:nvContentPartPr>
              <p14:xfrm>
                <a:off x="11441819" y="528091"/>
                <a:ext cx="182880" cy="61560"/>
              </p14:xfrm>
            </p:contentPart>
          </mc:Choice>
          <mc:Fallback xmlns="">
            <p:pic>
              <p:nvPicPr>
                <p:cNvPr id="46" name="Freihand 45">
                  <a:extLst>
                    <a:ext uri="{FF2B5EF4-FFF2-40B4-BE49-F238E27FC236}">
                      <a16:creationId xmlns:a16="http://schemas.microsoft.com/office/drawing/2014/main" id="{D0AA5595-5E40-4ED7-8B60-BA0E4B20069E}"/>
                    </a:ext>
                  </a:extLst>
                </p:cNvPr>
                <p:cNvPicPr/>
                <p:nvPr/>
              </p:nvPicPr>
              <p:blipFill>
                <a:blip r:embed="rId48"/>
                <a:stretch>
                  <a:fillRect/>
                </a:stretch>
              </p:blipFill>
              <p:spPr>
                <a:xfrm>
                  <a:off x="11437499" y="523771"/>
                  <a:ext cx="191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F560B1B0-4789-4BF7-A4EA-BD3F10E21EBE}"/>
                    </a:ext>
                  </a:extLst>
                </p14:cNvPr>
                <p14:cNvContentPartPr/>
                <p14:nvPr/>
              </p14:nvContentPartPr>
              <p14:xfrm>
                <a:off x="11606699" y="405331"/>
                <a:ext cx="135720" cy="162000"/>
              </p14:xfrm>
            </p:contentPart>
          </mc:Choice>
          <mc:Fallback xmlns="">
            <p:pic>
              <p:nvPicPr>
                <p:cNvPr id="47" name="Freihand 46">
                  <a:extLst>
                    <a:ext uri="{FF2B5EF4-FFF2-40B4-BE49-F238E27FC236}">
                      <a16:creationId xmlns:a16="http://schemas.microsoft.com/office/drawing/2014/main" id="{F560B1B0-4789-4BF7-A4EA-BD3F10E21EBE}"/>
                    </a:ext>
                  </a:extLst>
                </p:cNvPr>
                <p:cNvPicPr/>
                <p:nvPr/>
              </p:nvPicPr>
              <p:blipFill>
                <a:blip r:embed="rId50"/>
                <a:stretch>
                  <a:fillRect/>
                </a:stretch>
              </p:blipFill>
              <p:spPr>
                <a:xfrm>
                  <a:off x="11602379" y="401011"/>
                  <a:ext cx="144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6" name="Freihand 75">
                  <a:extLst>
                    <a:ext uri="{FF2B5EF4-FFF2-40B4-BE49-F238E27FC236}">
                      <a16:creationId xmlns:a16="http://schemas.microsoft.com/office/drawing/2014/main" id="{F89DEB15-37CA-4A21-901B-A947B40C44B2}"/>
                    </a:ext>
                  </a:extLst>
                </p14:cNvPr>
                <p14:cNvContentPartPr/>
                <p14:nvPr/>
              </p14:nvContentPartPr>
              <p14:xfrm>
                <a:off x="10458299" y="961531"/>
                <a:ext cx="233280" cy="230040"/>
              </p14:xfrm>
            </p:contentPart>
          </mc:Choice>
          <mc:Fallback xmlns="">
            <p:pic>
              <p:nvPicPr>
                <p:cNvPr id="76" name="Freihand 75">
                  <a:extLst>
                    <a:ext uri="{FF2B5EF4-FFF2-40B4-BE49-F238E27FC236}">
                      <a16:creationId xmlns:a16="http://schemas.microsoft.com/office/drawing/2014/main" id="{F89DEB15-37CA-4A21-901B-A947B40C44B2}"/>
                    </a:ext>
                  </a:extLst>
                </p:cNvPr>
                <p:cNvPicPr/>
                <p:nvPr/>
              </p:nvPicPr>
              <p:blipFill>
                <a:blip r:embed="rId52"/>
                <a:stretch>
                  <a:fillRect/>
                </a:stretch>
              </p:blipFill>
              <p:spPr>
                <a:xfrm>
                  <a:off x="10453979" y="957211"/>
                  <a:ext cx="241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2" name="Freihand 81">
                  <a:extLst>
                    <a:ext uri="{FF2B5EF4-FFF2-40B4-BE49-F238E27FC236}">
                      <a16:creationId xmlns:a16="http://schemas.microsoft.com/office/drawing/2014/main" id="{94A6F620-084E-4B1A-AAEA-BC808CCB9379}"/>
                    </a:ext>
                  </a:extLst>
                </p14:cNvPr>
                <p14:cNvContentPartPr/>
                <p14:nvPr/>
              </p14:nvContentPartPr>
              <p14:xfrm>
                <a:off x="10830539" y="853171"/>
                <a:ext cx="243360" cy="178560"/>
              </p14:xfrm>
            </p:contentPart>
          </mc:Choice>
          <mc:Fallback xmlns="">
            <p:pic>
              <p:nvPicPr>
                <p:cNvPr id="82" name="Freihand 81">
                  <a:extLst>
                    <a:ext uri="{FF2B5EF4-FFF2-40B4-BE49-F238E27FC236}">
                      <a16:creationId xmlns:a16="http://schemas.microsoft.com/office/drawing/2014/main" id="{94A6F620-084E-4B1A-AAEA-BC808CCB9379}"/>
                    </a:ext>
                  </a:extLst>
                </p:cNvPr>
                <p:cNvPicPr/>
                <p:nvPr/>
              </p:nvPicPr>
              <p:blipFill>
                <a:blip r:embed="rId54"/>
                <a:stretch>
                  <a:fillRect/>
                </a:stretch>
              </p:blipFill>
              <p:spPr>
                <a:xfrm>
                  <a:off x="10826219" y="848851"/>
                  <a:ext cx="252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7" name="Freihand 86">
                  <a:extLst>
                    <a:ext uri="{FF2B5EF4-FFF2-40B4-BE49-F238E27FC236}">
                      <a16:creationId xmlns:a16="http://schemas.microsoft.com/office/drawing/2014/main" id="{F28C9A19-9B27-4665-A0CD-BD98CF0DE840}"/>
                    </a:ext>
                  </a:extLst>
                </p14:cNvPr>
                <p14:cNvContentPartPr/>
                <p14:nvPr/>
              </p14:nvContentPartPr>
              <p14:xfrm>
                <a:off x="11200979" y="822931"/>
                <a:ext cx="46440" cy="129240"/>
              </p14:xfrm>
            </p:contentPart>
          </mc:Choice>
          <mc:Fallback xmlns="">
            <p:pic>
              <p:nvPicPr>
                <p:cNvPr id="87" name="Freihand 86">
                  <a:extLst>
                    <a:ext uri="{FF2B5EF4-FFF2-40B4-BE49-F238E27FC236}">
                      <a16:creationId xmlns:a16="http://schemas.microsoft.com/office/drawing/2014/main" id="{F28C9A19-9B27-4665-A0CD-BD98CF0DE840}"/>
                    </a:ext>
                  </a:extLst>
                </p:cNvPr>
                <p:cNvPicPr/>
                <p:nvPr/>
              </p:nvPicPr>
              <p:blipFill>
                <a:blip r:embed="rId56"/>
                <a:stretch>
                  <a:fillRect/>
                </a:stretch>
              </p:blipFill>
              <p:spPr>
                <a:xfrm>
                  <a:off x="11196659" y="818611"/>
                  <a:ext cx="55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8" name="Freihand 87">
                  <a:extLst>
                    <a:ext uri="{FF2B5EF4-FFF2-40B4-BE49-F238E27FC236}">
                      <a16:creationId xmlns:a16="http://schemas.microsoft.com/office/drawing/2014/main" id="{FBFD7E15-17C2-4FCE-876F-C1B32B9FECF1}"/>
                    </a:ext>
                  </a:extLst>
                </p14:cNvPr>
                <p14:cNvContentPartPr/>
                <p14:nvPr/>
              </p14:nvContentPartPr>
              <p14:xfrm>
                <a:off x="11210699" y="799891"/>
                <a:ext cx="89280" cy="19440"/>
              </p14:xfrm>
            </p:contentPart>
          </mc:Choice>
          <mc:Fallback xmlns="">
            <p:pic>
              <p:nvPicPr>
                <p:cNvPr id="88" name="Freihand 87">
                  <a:extLst>
                    <a:ext uri="{FF2B5EF4-FFF2-40B4-BE49-F238E27FC236}">
                      <a16:creationId xmlns:a16="http://schemas.microsoft.com/office/drawing/2014/main" id="{FBFD7E15-17C2-4FCE-876F-C1B32B9FECF1}"/>
                    </a:ext>
                  </a:extLst>
                </p:cNvPr>
                <p:cNvPicPr/>
                <p:nvPr/>
              </p:nvPicPr>
              <p:blipFill>
                <a:blip r:embed="rId58"/>
                <a:stretch>
                  <a:fillRect/>
                </a:stretch>
              </p:blipFill>
              <p:spPr>
                <a:xfrm>
                  <a:off x="11206379" y="795571"/>
                  <a:ext cx="97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9" name="Freihand 88">
                  <a:extLst>
                    <a:ext uri="{FF2B5EF4-FFF2-40B4-BE49-F238E27FC236}">
                      <a16:creationId xmlns:a16="http://schemas.microsoft.com/office/drawing/2014/main" id="{B20883D9-EF40-49C5-95A8-C78DC180F315}"/>
                    </a:ext>
                  </a:extLst>
                </p14:cNvPr>
                <p14:cNvContentPartPr/>
                <p14:nvPr/>
              </p14:nvContentPartPr>
              <p14:xfrm>
                <a:off x="11229419" y="847411"/>
                <a:ext cx="113040" cy="97920"/>
              </p14:xfrm>
            </p:contentPart>
          </mc:Choice>
          <mc:Fallback xmlns="">
            <p:pic>
              <p:nvPicPr>
                <p:cNvPr id="89" name="Freihand 88">
                  <a:extLst>
                    <a:ext uri="{FF2B5EF4-FFF2-40B4-BE49-F238E27FC236}">
                      <a16:creationId xmlns:a16="http://schemas.microsoft.com/office/drawing/2014/main" id="{B20883D9-EF40-49C5-95A8-C78DC180F315}"/>
                    </a:ext>
                  </a:extLst>
                </p:cNvPr>
                <p:cNvPicPr/>
                <p:nvPr/>
              </p:nvPicPr>
              <p:blipFill>
                <a:blip r:embed="rId60"/>
                <a:stretch>
                  <a:fillRect/>
                </a:stretch>
              </p:blipFill>
              <p:spPr>
                <a:xfrm>
                  <a:off x="11225099" y="843091"/>
                  <a:ext cx="121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0" name="Freihand 89">
                  <a:extLst>
                    <a:ext uri="{FF2B5EF4-FFF2-40B4-BE49-F238E27FC236}">
                      <a16:creationId xmlns:a16="http://schemas.microsoft.com/office/drawing/2014/main" id="{A967C791-1BE1-4D68-9187-76F9302048E6}"/>
                    </a:ext>
                  </a:extLst>
                </p14:cNvPr>
                <p14:cNvContentPartPr/>
                <p14:nvPr/>
              </p14:nvContentPartPr>
              <p14:xfrm>
                <a:off x="11331299" y="795571"/>
                <a:ext cx="99360" cy="95400"/>
              </p14:xfrm>
            </p:contentPart>
          </mc:Choice>
          <mc:Fallback xmlns="">
            <p:pic>
              <p:nvPicPr>
                <p:cNvPr id="90" name="Freihand 89">
                  <a:extLst>
                    <a:ext uri="{FF2B5EF4-FFF2-40B4-BE49-F238E27FC236}">
                      <a16:creationId xmlns:a16="http://schemas.microsoft.com/office/drawing/2014/main" id="{A967C791-1BE1-4D68-9187-76F9302048E6}"/>
                    </a:ext>
                  </a:extLst>
                </p:cNvPr>
                <p:cNvPicPr/>
                <p:nvPr/>
              </p:nvPicPr>
              <p:blipFill>
                <a:blip r:embed="rId62"/>
                <a:stretch>
                  <a:fillRect/>
                </a:stretch>
              </p:blipFill>
              <p:spPr>
                <a:xfrm>
                  <a:off x="11326979" y="791251"/>
                  <a:ext cx="108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1" name="Freihand 90">
                  <a:extLst>
                    <a:ext uri="{FF2B5EF4-FFF2-40B4-BE49-F238E27FC236}">
                      <a16:creationId xmlns:a16="http://schemas.microsoft.com/office/drawing/2014/main" id="{D76B29E7-4D5A-49D8-AA7C-B6932FEF5C29}"/>
                    </a:ext>
                  </a:extLst>
                </p14:cNvPr>
                <p14:cNvContentPartPr/>
                <p14:nvPr/>
              </p14:nvContentPartPr>
              <p14:xfrm>
                <a:off x="11497619" y="753091"/>
                <a:ext cx="40680" cy="125640"/>
              </p14:xfrm>
            </p:contentPart>
          </mc:Choice>
          <mc:Fallback xmlns="">
            <p:pic>
              <p:nvPicPr>
                <p:cNvPr id="91" name="Freihand 90">
                  <a:extLst>
                    <a:ext uri="{FF2B5EF4-FFF2-40B4-BE49-F238E27FC236}">
                      <a16:creationId xmlns:a16="http://schemas.microsoft.com/office/drawing/2014/main" id="{D76B29E7-4D5A-49D8-AA7C-B6932FEF5C29}"/>
                    </a:ext>
                  </a:extLst>
                </p:cNvPr>
                <p:cNvPicPr/>
                <p:nvPr/>
              </p:nvPicPr>
              <p:blipFill>
                <a:blip r:embed="rId64"/>
                <a:stretch>
                  <a:fillRect/>
                </a:stretch>
              </p:blipFill>
              <p:spPr>
                <a:xfrm>
                  <a:off x="11493299" y="748771"/>
                  <a:ext cx="49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2" name="Freihand 91">
                  <a:extLst>
                    <a:ext uri="{FF2B5EF4-FFF2-40B4-BE49-F238E27FC236}">
                      <a16:creationId xmlns:a16="http://schemas.microsoft.com/office/drawing/2014/main" id="{E2098A36-CDAD-4868-9BCA-11D7034ADDAC}"/>
                    </a:ext>
                  </a:extLst>
                </p14:cNvPr>
                <p14:cNvContentPartPr/>
                <p14:nvPr/>
              </p14:nvContentPartPr>
              <p14:xfrm>
                <a:off x="11420939" y="741931"/>
                <a:ext cx="176760" cy="148320"/>
              </p14:xfrm>
            </p:contentPart>
          </mc:Choice>
          <mc:Fallback xmlns="">
            <p:pic>
              <p:nvPicPr>
                <p:cNvPr id="92" name="Freihand 91">
                  <a:extLst>
                    <a:ext uri="{FF2B5EF4-FFF2-40B4-BE49-F238E27FC236}">
                      <a16:creationId xmlns:a16="http://schemas.microsoft.com/office/drawing/2014/main" id="{E2098A36-CDAD-4868-9BCA-11D7034ADDAC}"/>
                    </a:ext>
                  </a:extLst>
                </p:cNvPr>
                <p:cNvPicPr/>
                <p:nvPr/>
              </p:nvPicPr>
              <p:blipFill>
                <a:blip r:embed="rId66"/>
                <a:stretch>
                  <a:fillRect/>
                </a:stretch>
              </p:blipFill>
              <p:spPr>
                <a:xfrm>
                  <a:off x="11416619" y="737611"/>
                  <a:ext cx="185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3" name="Freihand 92">
                  <a:extLst>
                    <a:ext uri="{FF2B5EF4-FFF2-40B4-BE49-F238E27FC236}">
                      <a16:creationId xmlns:a16="http://schemas.microsoft.com/office/drawing/2014/main" id="{E2C330D4-0EF8-44E6-A8A0-7C5DC72F5E27}"/>
                    </a:ext>
                  </a:extLst>
                </p14:cNvPr>
                <p14:cNvContentPartPr/>
                <p14:nvPr/>
              </p14:nvContentPartPr>
              <p14:xfrm>
                <a:off x="10601939" y="1332691"/>
                <a:ext cx="249840" cy="99720"/>
              </p14:xfrm>
            </p:contentPart>
          </mc:Choice>
          <mc:Fallback xmlns="">
            <p:pic>
              <p:nvPicPr>
                <p:cNvPr id="93" name="Freihand 92">
                  <a:extLst>
                    <a:ext uri="{FF2B5EF4-FFF2-40B4-BE49-F238E27FC236}">
                      <a16:creationId xmlns:a16="http://schemas.microsoft.com/office/drawing/2014/main" id="{E2C330D4-0EF8-44E6-A8A0-7C5DC72F5E27}"/>
                    </a:ext>
                  </a:extLst>
                </p:cNvPr>
                <p:cNvPicPr/>
                <p:nvPr/>
              </p:nvPicPr>
              <p:blipFill>
                <a:blip r:embed="rId68"/>
                <a:stretch>
                  <a:fillRect/>
                </a:stretch>
              </p:blipFill>
              <p:spPr>
                <a:xfrm>
                  <a:off x="10597619" y="1328371"/>
                  <a:ext cx="258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4" name="Freihand 93">
                  <a:extLst>
                    <a:ext uri="{FF2B5EF4-FFF2-40B4-BE49-F238E27FC236}">
                      <a16:creationId xmlns:a16="http://schemas.microsoft.com/office/drawing/2014/main" id="{73EC9920-0B5D-4F8E-B68F-26DFC7E9FE66}"/>
                    </a:ext>
                  </a:extLst>
                </p14:cNvPr>
                <p14:cNvContentPartPr/>
                <p14:nvPr/>
              </p14:nvContentPartPr>
              <p14:xfrm>
                <a:off x="10868699" y="1217131"/>
                <a:ext cx="135360" cy="138960"/>
              </p14:xfrm>
            </p:contentPart>
          </mc:Choice>
          <mc:Fallback xmlns="">
            <p:pic>
              <p:nvPicPr>
                <p:cNvPr id="94" name="Freihand 93">
                  <a:extLst>
                    <a:ext uri="{FF2B5EF4-FFF2-40B4-BE49-F238E27FC236}">
                      <a16:creationId xmlns:a16="http://schemas.microsoft.com/office/drawing/2014/main" id="{73EC9920-0B5D-4F8E-B68F-26DFC7E9FE66}"/>
                    </a:ext>
                  </a:extLst>
                </p:cNvPr>
                <p:cNvPicPr/>
                <p:nvPr/>
              </p:nvPicPr>
              <p:blipFill>
                <a:blip r:embed="rId70"/>
                <a:stretch>
                  <a:fillRect/>
                </a:stretch>
              </p:blipFill>
              <p:spPr>
                <a:xfrm>
                  <a:off x="10864379" y="1212811"/>
                  <a:ext cx="144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5" name="Freihand 94">
                  <a:extLst>
                    <a:ext uri="{FF2B5EF4-FFF2-40B4-BE49-F238E27FC236}">
                      <a16:creationId xmlns:a16="http://schemas.microsoft.com/office/drawing/2014/main" id="{F96F746B-AF94-4808-9E7F-179F3B3786E8}"/>
                    </a:ext>
                  </a:extLst>
                </p14:cNvPr>
                <p14:cNvContentPartPr/>
                <p14:nvPr/>
              </p14:nvContentPartPr>
              <p14:xfrm>
                <a:off x="10979219" y="1165651"/>
                <a:ext cx="107280" cy="187920"/>
              </p14:xfrm>
            </p:contentPart>
          </mc:Choice>
          <mc:Fallback xmlns="">
            <p:pic>
              <p:nvPicPr>
                <p:cNvPr id="95" name="Freihand 94">
                  <a:extLst>
                    <a:ext uri="{FF2B5EF4-FFF2-40B4-BE49-F238E27FC236}">
                      <a16:creationId xmlns:a16="http://schemas.microsoft.com/office/drawing/2014/main" id="{F96F746B-AF94-4808-9E7F-179F3B3786E8}"/>
                    </a:ext>
                  </a:extLst>
                </p:cNvPr>
                <p:cNvPicPr/>
                <p:nvPr/>
              </p:nvPicPr>
              <p:blipFill>
                <a:blip r:embed="rId72"/>
                <a:stretch>
                  <a:fillRect/>
                </a:stretch>
              </p:blipFill>
              <p:spPr>
                <a:xfrm>
                  <a:off x="10974899" y="1161331"/>
                  <a:ext cx="115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6" name="Freihand 95">
                  <a:extLst>
                    <a:ext uri="{FF2B5EF4-FFF2-40B4-BE49-F238E27FC236}">
                      <a16:creationId xmlns:a16="http://schemas.microsoft.com/office/drawing/2014/main" id="{7F589DD5-6584-47E4-8845-F07DC1971C60}"/>
                    </a:ext>
                  </a:extLst>
                </p14:cNvPr>
                <p14:cNvContentPartPr/>
                <p14:nvPr/>
              </p14:nvContentPartPr>
              <p14:xfrm>
                <a:off x="10982819" y="1146931"/>
                <a:ext cx="360" cy="360"/>
              </p14:xfrm>
            </p:contentPart>
          </mc:Choice>
          <mc:Fallback xmlns="">
            <p:pic>
              <p:nvPicPr>
                <p:cNvPr id="96" name="Freihand 95">
                  <a:extLst>
                    <a:ext uri="{FF2B5EF4-FFF2-40B4-BE49-F238E27FC236}">
                      <a16:creationId xmlns:a16="http://schemas.microsoft.com/office/drawing/2014/main" id="{7F589DD5-6584-47E4-8845-F07DC1971C60}"/>
                    </a:ext>
                  </a:extLst>
                </p:cNvPr>
                <p:cNvPicPr/>
                <p:nvPr/>
              </p:nvPicPr>
              <p:blipFill>
                <a:blip r:embed="rId30"/>
                <a:stretch>
                  <a:fillRect/>
                </a:stretch>
              </p:blipFill>
              <p:spPr>
                <a:xfrm>
                  <a:off x="10978499" y="1142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7" name="Freihand 96">
                  <a:extLst>
                    <a:ext uri="{FF2B5EF4-FFF2-40B4-BE49-F238E27FC236}">
                      <a16:creationId xmlns:a16="http://schemas.microsoft.com/office/drawing/2014/main" id="{8C6F9F4C-210E-4541-A10E-0D1612F552CE}"/>
                    </a:ext>
                  </a:extLst>
                </p14:cNvPr>
                <p14:cNvContentPartPr/>
                <p14:nvPr/>
              </p14:nvContentPartPr>
              <p14:xfrm>
                <a:off x="11139059" y="1118851"/>
                <a:ext cx="163800" cy="129600"/>
              </p14:xfrm>
            </p:contentPart>
          </mc:Choice>
          <mc:Fallback xmlns="">
            <p:pic>
              <p:nvPicPr>
                <p:cNvPr id="97" name="Freihand 96">
                  <a:extLst>
                    <a:ext uri="{FF2B5EF4-FFF2-40B4-BE49-F238E27FC236}">
                      <a16:creationId xmlns:a16="http://schemas.microsoft.com/office/drawing/2014/main" id="{8C6F9F4C-210E-4541-A10E-0D1612F552CE}"/>
                    </a:ext>
                  </a:extLst>
                </p:cNvPr>
                <p:cNvPicPr/>
                <p:nvPr/>
              </p:nvPicPr>
              <p:blipFill>
                <a:blip r:embed="rId75"/>
                <a:stretch>
                  <a:fillRect/>
                </a:stretch>
              </p:blipFill>
              <p:spPr>
                <a:xfrm>
                  <a:off x="11134739" y="1114531"/>
                  <a:ext cx="172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8" name="Freihand 97">
                  <a:extLst>
                    <a:ext uri="{FF2B5EF4-FFF2-40B4-BE49-F238E27FC236}">
                      <a16:creationId xmlns:a16="http://schemas.microsoft.com/office/drawing/2014/main" id="{615D2D78-2EB1-421F-B4AE-B78F73F20F62}"/>
                    </a:ext>
                  </a:extLst>
                </p14:cNvPr>
                <p14:cNvContentPartPr/>
                <p14:nvPr/>
              </p14:nvContentPartPr>
              <p14:xfrm>
                <a:off x="11282339" y="1091851"/>
                <a:ext cx="96480" cy="100080"/>
              </p14:xfrm>
            </p:contentPart>
          </mc:Choice>
          <mc:Fallback xmlns="">
            <p:pic>
              <p:nvPicPr>
                <p:cNvPr id="98" name="Freihand 97">
                  <a:extLst>
                    <a:ext uri="{FF2B5EF4-FFF2-40B4-BE49-F238E27FC236}">
                      <a16:creationId xmlns:a16="http://schemas.microsoft.com/office/drawing/2014/main" id="{615D2D78-2EB1-421F-B4AE-B78F73F20F62}"/>
                    </a:ext>
                  </a:extLst>
                </p:cNvPr>
                <p:cNvPicPr/>
                <p:nvPr/>
              </p:nvPicPr>
              <p:blipFill>
                <a:blip r:embed="rId77"/>
                <a:stretch>
                  <a:fillRect/>
                </a:stretch>
              </p:blipFill>
              <p:spPr>
                <a:xfrm>
                  <a:off x="11278019" y="1087531"/>
                  <a:ext cx="105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9" name="Freihand 98">
                  <a:extLst>
                    <a:ext uri="{FF2B5EF4-FFF2-40B4-BE49-F238E27FC236}">
                      <a16:creationId xmlns:a16="http://schemas.microsoft.com/office/drawing/2014/main" id="{6ABA83D5-F790-4DDA-9F88-D5F35BA57555}"/>
                    </a:ext>
                  </a:extLst>
                </p14:cNvPr>
                <p14:cNvContentPartPr/>
                <p14:nvPr/>
              </p14:nvContentPartPr>
              <p14:xfrm>
                <a:off x="11412299" y="1044691"/>
                <a:ext cx="21600" cy="103680"/>
              </p14:xfrm>
            </p:contentPart>
          </mc:Choice>
          <mc:Fallback xmlns="">
            <p:pic>
              <p:nvPicPr>
                <p:cNvPr id="99" name="Freihand 98">
                  <a:extLst>
                    <a:ext uri="{FF2B5EF4-FFF2-40B4-BE49-F238E27FC236}">
                      <a16:creationId xmlns:a16="http://schemas.microsoft.com/office/drawing/2014/main" id="{6ABA83D5-F790-4DDA-9F88-D5F35BA57555}"/>
                    </a:ext>
                  </a:extLst>
                </p:cNvPr>
                <p:cNvPicPr/>
                <p:nvPr/>
              </p:nvPicPr>
              <p:blipFill>
                <a:blip r:embed="rId79"/>
                <a:stretch>
                  <a:fillRect/>
                </a:stretch>
              </p:blipFill>
              <p:spPr>
                <a:xfrm>
                  <a:off x="11407979" y="1040371"/>
                  <a:ext cx="30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0" name="Freihand 99">
                  <a:extLst>
                    <a:ext uri="{FF2B5EF4-FFF2-40B4-BE49-F238E27FC236}">
                      <a16:creationId xmlns:a16="http://schemas.microsoft.com/office/drawing/2014/main" id="{EACACE73-C119-405B-8852-98CABAE4855D}"/>
                    </a:ext>
                  </a:extLst>
                </p14:cNvPr>
                <p14:cNvContentPartPr/>
                <p14:nvPr/>
              </p14:nvContentPartPr>
              <p14:xfrm>
                <a:off x="11448659" y="1045771"/>
                <a:ext cx="17280" cy="31680"/>
              </p14:xfrm>
            </p:contentPart>
          </mc:Choice>
          <mc:Fallback xmlns="">
            <p:pic>
              <p:nvPicPr>
                <p:cNvPr id="100" name="Freihand 99">
                  <a:extLst>
                    <a:ext uri="{FF2B5EF4-FFF2-40B4-BE49-F238E27FC236}">
                      <a16:creationId xmlns:a16="http://schemas.microsoft.com/office/drawing/2014/main" id="{EACACE73-C119-405B-8852-98CABAE4855D}"/>
                    </a:ext>
                  </a:extLst>
                </p:cNvPr>
                <p:cNvPicPr/>
                <p:nvPr/>
              </p:nvPicPr>
              <p:blipFill>
                <a:blip r:embed="rId81"/>
                <a:stretch>
                  <a:fillRect/>
                </a:stretch>
              </p:blipFill>
              <p:spPr>
                <a:xfrm>
                  <a:off x="11444339" y="1041451"/>
                  <a:ext cx="25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1" name="Freihand 100">
                  <a:extLst>
                    <a:ext uri="{FF2B5EF4-FFF2-40B4-BE49-F238E27FC236}">
                      <a16:creationId xmlns:a16="http://schemas.microsoft.com/office/drawing/2014/main" id="{C0D949EF-0AB5-4B07-8827-27B1793DF91B}"/>
                    </a:ext>
                  </a:extLst>
                </p14:cNvPr>
                <p14:cNvContentPartPr/>
                <p14:nvPr/>
              </p14:nvContentPartPr>
              <p14:xfrm>
                <a:off x="11440019" y="1004731"/>
                <a:ext cx="105840" cy="147960"/>
              </p14:xfrm>
            </p:contentPart>
          </mc:Choice>
          <mc:Fallback xmlns="">
            <p:pic>
              <p:nvPicPr>
                <p:cNvPr id="101" name="Freihand 100">
                  <a:extLst>
                    <a:ext uri="{FF2B5EF4-FFF2-40B4-BE49-F238E27FC236}">
                      <a16:creationId xmlns:a16="http://schemas.microsoft.com/office/drawing/2014/main" id="{C0D949EF-0AB5-4B07-8827-27B1793DF91B}"/>
                    </a:ext>
                  </a:extLst>
                </p:cNvPr>
                <p:cNvPicPr/>
                <p:nvPr/>
              </p:nvPicPr>
              <p:blipFill>
                <a:blip r:embed="rId83"/>
                <a:stretch>
                  <a:fillRect/>
                </a:stretch>
              </p:blipFill>
              <p:spPr>
                <a:xfrm>
                  <a:off x="11435699" y="1000411"/>
                  <a:ext cx="114480" cy="15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103" name="Freihand 102">
                <a:extLst>
                  <a:ext uri="{FF2B5EF4-FFF2-40B4-BE49-F238E27FC236}">
                    <a16:creationId xmlns:a16="http://schemas.microsoft.com/office/drawing/2014/main" id="{916CA962-2D72-46C8-BE0E-FED8D08193FB}"/>
                  </a:ext>
                </a:extLst>
              </p14:cNvPr>
              <p14:cNvContentPartPr/>
              <p14:nvPr/>
            </p14:nvContentPartPr>
            <p14:xfrm>
              <a:off x="5120219" y="1031011"/>
              <a:ext cx="1328760" cy="42120"/>
            </p14:xfrm>
          </p:contentPart>
        </mc:Choice>
        <mc:Fallback xmlns="">
          <p:pic>
            <p:nvPicPr>
              <p:cNvPr id="103" name="Freihand 102">
                <a:extLst>
                  <a:ext uri="{FF2B5EF4-FFF2-40B4-BE49-F238E27FC236}">
                    <a16:creationId xmlns:a16="http://schemas.microsoft.com/office/drawing/2014/main" id="{916CA962-2D72-46C8-BE0E-FED8D08193FB}"/>
                  </a:ext>
                </a:extLst>
              </p:cNvPr>
              <p:cNvPicPr/>
              <p:nvPr/>
            </p:nvPicPr>
            <p:blipFill>
              <a:blip r:embed="rId85"/>
              <a:stretch>
                <a:fillRect/>
              </a:stretch>
            </p:blipFill>
            <p:spPr>
              <a:xfrm>
                <a:off x="5115899" y="1026691"/>
                <a:ext cx="1337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4" name="Freihand 103">
                <a:extLst>
                  <a:ext uri="{FF2B5EF4-FFF2-40B4-BE49-F238E27FC236}">
                    <a16:creationId xmlns:a16="http://schemas.microsoft.com/office/drawing/2014/main" id="{3DCC6921-9BC0-472A-9B9D-079D9EAD6163}"/>
                  </a:ext>
                </a:extLst>
              </p14:cNvPr>
              <p14:cNvContentPartPr/>
              <p14:nvPr/>
            </p14:nvContentPartPr>
            <p14:xfrm>
              <a:off x="4977299" y="652651"/>
              <a:ext cx="2905200" cy="493200"/>
            </p14:xfrm>
          </p:contentPart>
        </mc:Choice>
        <mc:Fallback xmlns="">
          <p:pic>
            <p:nvPicPr>
              <p:cNvPr id="104" name="Freihand 103">
                <a:extLst>
                  <a:ext uri="{FF2B5EF4-FFF2-40B4-BE49-F238E27FC236}">
                    <a16:creationId xmlns:a16="http://schemas.microsoft.com/office/drawing/2014/main" id="{3DCC6921-9BC0-472A-9B9D-079D9EAD6163}"/>
                  </a:ext>
                </a:extLst>
              </p:cNvPr>
              <p:cNvPicPr/>
              <p:nvPr/>
            </p:nvPicPr>
            <p:blipFill>
              <a:blip r:embed="rId87"/>
              <a:stretch>
                <a:fillRect/>
              </a:stretch>
            </p:blipFill>
            <p:spPr>
              <a:xfrm>
                <a:off x="4972979" y="648331"/>
                <a:ext cx="291384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5" name="Freihand 104">
                <a:extLst>
                  <a:ext uri="{FF2B5EF4-FFF2-40B4-BE49-F238E27FC236}">
                    <a16:creationId xmlns:a16="http://schemas.microsoft.com/office/drawing/2014/main" id="{952BE645-B776-45D8-8CA7-2D91463839AD}"/>
                  </a:ext>
                </a:extLst>
              </p14:cNvPr>
              <p14:cNvContentPartPr/>
              <p14:nvPr/>
            </p14:nvContentPartPr>
            <p14:xfrm>
              <a:off x="1744139" y="2968891"/>
              <a:ext cx="1140120" cy="459000"/>
            </p14:xfrm>
          </p:contentPart>
        </mc:Choice>
        <mc:Fallback xmlns="">
          <p:pic>
            <p:nvPicPr>
              <p:cNvPr id="105" name="Freihand 104">
                <a:extLst>
                  <a:ext uri="{FF2B5EF4-FFF2-40B4-BE49-F238E27FC236}">
                    <a16:creationId xmlns:a16="http://schemas.microsoft.com/office/drawing/2014/main" id="{952BE645-B776-45D8-8CA7-2D91463839AD}"/>
                  </a:ext>
                </a:extLst>
              </p:cNvPr>
              <p:cNvPicPr/>
              <p:nvPr/>
            </p:nvPicPr>
            <p:blipFill>
              <a:blip r:embed="rId89"/>
              <a:stretch>
                <a:fillRect/>
              </a:stretch>
            </p:blipFill>
            <p:spPr>
              <a:xfrm>
                <a:off x="1739819" y="2964571"/>
                <a:ext cx="114876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6" name="Freihand 105">
                <a:extLst>
                  <a:ext uri="{FF2B5EF4-FFF2-40B4-BE49-F238E27FC236}">
                    <a16:creationId xmlns:a16="http://schemas.microsoft.com/office/drawing/2014/main" id="{AF7354BE-FD3F-4CCB-8D01-9AEEAD6704DE}"/>
                  </a:ext>
                </a:extLst>
              </p14:cNvPr>
              <p14:cNvContentPartPr/>
              <p14:nvPr/>
            </p14:nvContentPartPr>
            <p14:xfrm>
              <a:off x="3424619" y="2885371"/>
              <a:ext cx="96480" cy="105480"/>
            </p14:xfrm>
          </p:contentPart>
        </mc:Choice>
        <mc:Fallback xmlns="">
          <p:pic>
            <p:nvPicPr>
              <p:cNvPr id="106" name="Freihand 105">
                <a:extLst>
                  <a:ext uri="{FF2B5EF4-FFF2-40B4-BE49-F238E27FC236}">
                    <a16:creationId xmlns:a16="http://schemas.microsoft.com/office/drawing/2014/main" id="{AF7354BE-FD3F-4CCB-8D01-9AEEAD6704DE}"/>
                  </a:ext>
                </a:extLst>
              </p:cNvPr>
              <p:cNvPicPr/>
              <p:nvPr/>
            </p:nvPicPr>
            <p:blipFill>
              <a:blip r:embed="rId91"/>
              <a:stretch>
                <a:fillRect/>
              </a:stretch>
            </p:blipFill>
            <p:spPr>
              <a:xfrm>
                <a:off x="3420299" y="2881051"/>
                <a:ext cx="105120" cy="114120"/>
              </a:xfrm>
              <a:prstGeom prst="rect">
                <a:avLst/>
              </a:prstGeom>
            </p:spPr>
          </p:pic>
        </mc:Fallback>
      </mc:AlternateContent>
      <p:grpSp>
        <p:nvGrpSpPr>
          <p:cNvPr id="109" name="Gruppieren 108">
            <a:extLst>
              <a:ext uri="{FF2B5EF4-FFF2-40B4-BE49-F238E27FC236}">
                <a16:creationId xmlns:a16="http://schemas.microsoft.com/office/drawing/2014/main" id="{2E22D220-BFB7-41D0-8E54-3E8A03695F17}"/>
              </a:ext>
            </a:extLst>
          </p:cNvPr>
          <p:cNvGrpSpPr/>
          <p:nvPr/>
        </p:nvGrpSpPr>
        <p:grpSpPr>
          <a:xfrm>
            <a:off x="524099" y="2433931"/>
            <a:ext cx="152280" cy="596880"/>
            <a:chOff x="524099" y="2433931"/>
            <a:chExt cx="152280" cy="596880"/>
          </a:xfrm>
        </p:grpSpPr>
        <mc:AlternateContent xmlns:mc="http://schemas.openxmlformats.org/markup-compatibility/2006" xmlns:p14="http://schemas.microsoft.com/office/powerpoint/2010/main">
          <mc:Choice Requires="p14">
            <p:contentPart p14:bwMode="auto" r:id="rId92">
              <p14:nvContentPartPr>
                <p14:cNvPr id="107" name="Freihand 106">
                  <a:extLst>
                    <a:ext uri="{FF2B5EF4-FFF2-40B4-BE49-F238E27FC236}">
                      <a16:creationId xmlns:a16="http://schemas.microsoft.com/office/drawing/2014/main" id="{FA3D6491-B893-4286-88C4-2821E6F412CB}"/>
                    </a:ext>
                  </a:extLst>
                </p14:cNvPr>
                <p14:cNvContentPartPr/>
                <p14:nvPr/>
              </p14:nvContentPartPr>
              <p14:xfrm>
                <a:off x="602219" y="2433931"/>
                <a:ext cx="19080" cy="364320"/>
              </p14:xfrm>
            </p:contentPart>
          </mc:Choice>
          <mc:Fallback xmlns="">
            <p:pic>
              <p:nvPicPr>
                <p:cNvPr id="107" name="Freihand 106">
                  <a:extLst>
                    <a:ext uri="{FF2B5EF4-FFF2-40B4-BE49-F238E27FC236}">
                      <a16:creationId xmlns:a16="http://schemas.microsoft.com/office/drawing/2014/main" id="{FA3D6491-B893-4286-88C4-2821E6F412CB}"/>
                    </a:ext>
                  </a:extLst>
                </p:cNvPr>
                <p:cNvPicPr/>
                <p:nvPr/>
              </p:nvPicPr>
              <p:blipFill>
                <a:blip r:embed="rId93"/>
                <a:stretch>
                  <a:fillRect/>
                </a:stretch>
              </p:blipFill>
              <p:spPr>
                <a:xfrm>
                  <a:off x="597899" y="2429611"/>
                  <a:ext cx="2772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8" name="Freihand 107">
                  <a:extLst>
                    <a:ext uri="{FF2B5EF4-FFF2-40B4-BE49-F238E27FC236}">
                      <a16:creationId xmlns:a16="http://schemas.microsoft.com/office/drawing/2014/main" id="{2ACCC8DF-E23E-4557-832B-81558CAADB83}"/>
                    </a:ext>
                  </a:extLst>
                </p14:cNvPr>
                <p14:cNvContentPartPr/>
                <p14:nvPr/>
              </p14:nvContentPartPr>
              <p14:xfrm>
                <a:off x="524099" y="2635531"/>
                <a:ext cx="152280" cy="395280"/>
              </p14:xfrm>
            </p:contentPart>
          </mc:Choice>
          <mc:Fallback xmlns="">
            <p:pic>
              <p:nvPicPr>
                <p:cNvPr id="108" name="Freihand 107">
                  <a:extLst>
                    <a:ext uri="{FF2B5EF4-FFF2-40B4-BE49-F238E27FC236}">
                      <a16:creationId xmlns:a16="http://schemas.microsoft.com/office/drawing/2014/main" id="{2ACCC8DF-E23E-4557-832B-81558CAADB83}"/>
                    </a:ext>
                  </a:extLst>
                </p:cNvPr>
                <p:cNvPicPr/>
                <p:nvPr/>
              </p:nvPicPr>
              <p:blipFill>
                <a:blip r:embed="rId95"/>
                <a:stretch>
                  <a:fillRect/>
                </a:stretch>
              </p:blipFill>
              <p:spPr>
                <a:xfrm>
                  <a:off x="519779" y="2631211"/>
                  <a:ext cx="160920" cy="40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110" name="Freihand 109">
                <a:extLst>
                  <a:ext uri="{FF2B5EF4-FFF2-40B4-BE49-F238E27FC236}">
                    <a16:creationId xmlns:a16="http://schemas.microsoft.com/office/drawing/2014/main" id="{B0776569-E15E-4290-950C-6D262FB79A10}"/>
                  </a:ext>
                </a:extLst>
              </p14:cNvPr>
              <p14:cNvContentPartPr/>
              <p14:nvPr/>
            </p14:nvContentPartPr>
            <p14:xfrm>
              <a:off x="6040739" y="5366491"/>
              <a:ext cx="524880" cy="485640"/>
            </p14:xfrm>
          </p:contentPart>
        </mc:Choice>
        <mc:Fallback xmlns="">
          <p:pic>
            <p:nvPicPr>
              <p:cNvPr id="110" name="Freihand 109">
                <a:extLst>
                  <a:ext uri="{FF2B5EF4-FFF2-40B4-BE49-F238E27FC236}">
                    <a16:creationId xmlns:a16="http://schemas.microsoft.com/office/drawing/2014/main" id="{B0776569-E15E-4290-950C-6D262FB79A10}"/>
                  </a:ext>
                </a:extLst>
              </p:cNvPr>
              <p:cNvPicPr/>
              <p:nvPr/>
            </p:nvPicPr>
            <p:blipFill>
              <a:blip r:embed="rId97"/>
              <a:stretch>
                <a:fillRect/>
              </a:stretch>
            </p:blipFill>
            <p:spPr>
              <a:xfrm>
                <a:off x="6036419" y="5362171"/>
                <a:ext cx="533520" cy="494280"/>
              </a:xfrm>
              <a:prstGeom prst="rect">
                <a:avLst/>
              </a:prstGeom>
            </p:spPr>
          </p:pic>
        </mc:Fallback>
      </mc:AlternateContent>
      <p:grpSp>
        <p:nvGrpSpPr>
          <p:cNvPr id="115" name="Gruppieren 114">
            <a:extLst>
              <a:ext uri="{FF2B5EF4-FFF2-40B4-BE49-F238E27FC236}">
                <a16:creationId xmlns:a16="http://schemas.microsoft.com/office/drawing/2014/main" id="{FB41D64E-B3BB-4FB7-A2BB-BA3CFF209370}"/>
              </a:ext>
            </a:extLst>
          </p:cNvPr>
          <p:cNvGrpSpPr/>
          <p:nvPr/>
        </p:nvGrpSpPr>
        <p:grpSpPr>
          <a:xfrm>
            <a:off x="7476779" y="2987611"/>
            <a:ext cx="2220480" cy="2826720"/>
            <a:chOff x="7476779" y="2987611"/>
            <a:chExt cx="2220480" cy="2826720"/>
          </a:xfrm>
        </p:grpSpPr>
        <mc:AlternateContent xmlns:mc="http://schemas.openxmlformats.org/markup-compatibility/2006" xmlns:p14="http://schemas.microsoft.com/office/powerpoint/2010/main">
          <mc:Choice Requires="p14">
            <p:contentPart p14:bwMode="auto" r:id="rId98">
              <p14:nvContentPartPr>
                <p14:cNvPr id="111" name="Freihand 110">
                  <a:extLst>
                    <a:ext uri="{FF2B5EF4-FFF2-40B4-BE49-F238E27FC236}">
                      <a16:creationId xmlns:a16="http://schemas.microsoft.com/office/drawing/2014/main" id="{D09E18D6-38C0-4D73-8674-28C3255C80C9}"/>
                    </a:ext>
                  </a:extLst>
                </p14:cNvPr>
                <p14:cNvContentPartPr/>
                <p14:nvPr/>
              </p14:nvContentPartPr>
              <p14:xfrm>
                <a:off x="7476779" y="5759251"/>
                <a:ext cx="665280" cy="55080"/>
              </p14:xfrm>
            </p:contentPart>
          </mc:Choice>
          <mc:Fallback xmlns="">
            <p:pic>
              <p:nvPicPr>
                <p:cNvPr id="111" name="Freihand 110">
                  <a:extLst>
                    <a:ext uri="{FF2B5EF4-FFF2-40B4-BE49-F238E27FC236}">
                      <a16:creationId xmlns:a16="http://schemas.microsoft.com/office/drawing/2014/main" id="{D09E18D6-38C0-4D73-8674-28C3255C80C9}"/>
                    </a:ext>
                  </a:extLst>
                </p:cNvPr>
                <p:cNvPicPr/>
                <p:nvPr/>
              </p:nvPicPr>
              <p:blipFill>
                <a:blip r:embed="rId99"/>
                <a:stretch>
                  <a:fillRect/>
                </a:stretch>
              </p:blipFill>
              <p:spPr>
                <a:xfrm>
                  <a:off x="7472459" y="5754931"/>
                  <a:ext cx="673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2" name="Freihand 111">
                  <a:extLst>
                    <a:ext uri="{FF2B5EF4-FFF2-40B4-BE49-F238E27FC236}">
                      <a16:creationId xmlns:a16="http://schemas.microsoft.com/office/drawing/2014/main" id="{EF1C55B4-BD4E-4E5C-9B08-0FFFBC997C0E}"/>
                    </a:ext>
                  </a:extLst>
                </p14:cNvPr>
                <p14:cNvContentPartPr/>
                <p14:nvPr/>
              </p14:nvContentPartPr>
              <p14:xfrm>
                <a:off x="8194979" y="3119011"/>
                <a:ext cx="1302120" cy="2328480"/>
              </p14:xfrm>
            </p:contentPart>
          </mc:Choice>
          <mc:Fallback xmlns="">
            <p:pic>
              <p:nvPicPr>
                <p:cNvPr id="112" name="Freihand 111">
                  <a:extLst>
                    <a:ext uri="{FF2B5EF4-FFF2-40B4-BE49-F238E27FC236}">
                      <a16:creationId xmlns:a16="http://schemas.microsoft.com/office/drawing/2014/main" id="{EF1C55B4-BD4E-4E5C-9B08-0FFFBC997C0E}"/>
                    </a:ext>
                  </a:extLst>
                </p:cNvPr>
                <p:cNvPicPr/>
                <p:nvPr/>
              </p:nvPicPr>
              <p:blipFill>
                <a:blip r:embed="rId101"/>
                <a:stretch>
                  <a:fillRect/>
                </a:stretch>
              </p:blipFill>
              <p:spPr>
                <a:xfrm>
                  <a:off x="8190659" y="3114691"/>
                  <a:ext cx="1310760" cy="2337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3" name="Freihand 112">
                  <a:extLst>
                    <a:ext uri="{FF2B5EF4-FFF2-40B4-BE49-F238E27FC236}">
                      <a16:creationId xmlns:a16="http://schemas.microsoft.com/office/drawing/2014/main" id="{61C6F74B-B333-4DBA-B496-4E26FFF27EDE}"/>
                    </a:ext>
                  </a:extLst>
                </p14:cNvPr>
                <p14:cNvContentPartPr/>
                <p14:nvPr/>
              </p14:nvContentPartPr>
              <p14:xfrm>
                <a:off x="9380099" y="2987611"/>
                <a:ext cx="317160" cy="272520"/>
              </p14:xfrm>
            </p:contentPart>
          </mc:Choice>
          <mc:Fallback xmlns="">
            <p:pic>
              <p:nvPicPr>
                <p:cNvPr id="113" name="Freihand 112">
                  <a:extLst>
                    <a:ext uri="{FF2B5EF4-FFF2-40B4-BE49-F238E27FC236}">
                      <a16:creationId xmlns:a16="http://schemas.microsoft.com/office/drawing/2014/main" id="{61C6F74B-B333-4DBA-B496-4E26FFF27EDE}"/>
                    </a:ext>
                  </a:extLst>
                </p:cNvPr>
                <p:cNvPicPr/>
                <p:nvPr/>
              </p:nvPicPr>
              <p:blipFill>
                <a:blip r:embed="rId103"/>
                <a:stretch>
                  <a:fillRect/>
                </a:stretch>
              </p:blipFill>
              <p:spPr>
                <a:xfrm>
                  <a:off x="9375779" y="2983291"/>
                  <a:ext cx="325800" cy="281160"/>
                </a:xfrm>
                <a:prstGeom prst="rect">
                  <a:avLst/>
                </a:prstGeom>
              </p:spPr>
            </p:pic>
          </mc:Fallback>
        </mc:AlternateContent>
      </p:grpSp>
      <p:grpSp>
        <p:nvGrpSpPr>
          <p:cNvPr id="145" name="Gruppieren 144">
            <a:extLst>
              <a:ext uri="{FF2B5EF4-FFF2-40B4-BE49-F238E27FC236}">
                <a16:creationId xmlns:a16="http://schemas.microsoft.com/office/drawing/2014/main" id="{C3E2F326-04F2-4190-8E96-FC8C74D46BD8}"/>
              </a:ext>
            </a:extLst>
          </p:cNvPr>
          <p:cNvGrpSpPr/>
          <p:nvPr/>
        </p:nvGrpSpPr>
        <p:grpSpPr>
          <a:xfrm>
            <a:off x="9965819" y="2253211"/>
            <a:ext cx="2082240" cy="1273320"/>
            <a:chOff x="9965819" y="2253211"/>
            <a:chExt cx="2082240" cy="1273320"/>
          </a:xfrm>
        </p:grpSpPr>
        <mc:AlternateContent xmlns:mc="http://schemas.openxmlformats.org/markup-compatibility/2006" xmlns:p14="http://schemas.microsoft.com/office/powerpoint/2010/main">
          <mc:Choice Requires="p14">
            <p:contentPart p14:bwMode="auto" r:id="rId104">
              <p14:nvContentPartPr>
                <p14:cNvPr id="116" name="Freihand 115">
                  <a:extLst>
                    <a:ext uri="{FF2B5EF4-FFF2-40B4-BE49-F238E27FC236}">
                      <a16:creationId xmlns:a16="http://schemas.microsoft.com/office/drawing/2014/main" id="{C44E62B1-B1BF-4EEA-900F-B642A928BC1A}"/>
                    </a:ext>
                  </a:extLst>
                </p14:cNvPr>
                <p14:cNvContentPartPr/>
                <p14:nvPr/>
              </p14:nvContentPartPr>
              <p14:xfrm>
                <a:off x="9965819" y="2804371"/>
                <a:ext cx="133920" cy="221400"/>
              </p14:xfrm>
            </p:contentPart>
          </mc:Choice>
          <mc:Fallback xmlns="">
            <p:pic>
              <p:nvPicPr>
                <p:cNvPr id="116" name="Freihand 115">
                  <a:extLst>
                    <a:ext uri="{FF2B5EF4-FFF2-40B4-BE49-F238E27FC236}">
                      <a16:creationId xmlns:a16="http://schemas.microsoft.com/office/drawing/2014/main" id="{C44E62B1-B1BF-4EEA-900F-B642A928BC1A}"/>
                    </a:ext>
                  </a:extLst>
                </p:cNvPr>
                <p:cNvPicPr/>
                <p:nvPr/>
              </p:nvPicPr>
              <p:blipFill>
                <a:blip r:embed="rId105"/>
                <a:stretch>
                  <a:fillRect/>
                </a:stretch>
              </p:blipFill>
              <p:spPr>
                <a:xfrm>
                  <a:off x="9961499" y="2800051"/>
                  <a:ext cx="1425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7" name="Freihand 116">
                  <a:extLst>
                    <a:ext uri="{FF2B5EF4-FFF2-40B4-BE49-F238E27FC236}">
                      <a16:creationId xmlns:a16="http://schemas.microsoft.com/office/drawing/2014/main" id="{12198DE4-45C0-459A-804F-F16373429612}"/>
                    </a:ext>
                  </a:extLst>
                </p14:cNvPr>
                <p14:cNvContentPartPr/>
                <p14:nvPr/>
              </p14:nvContentPartPr>
              <p14:xfrm>
                <a:off x="9994259" y="2880331"/>
                <a:ext cx="156600" cy="142920"/>
              </p14:xfrm>
            </p:contentPart>
          </mc:Choice>
          <mc:Fallback xmlns="">
            <p:pic>
              <p:nvPicPr>
                <p:cNvPr id="117" name="Freihand 116">
                  <a:extLst>
                    <a:ext uri="{FF2B5EF4-FFF2-40B4-BE49-F238E27FC236}">
                      <a16:creationId xmlns:a16="http://schemas.microsoft.com/office/drawing/2014/main" id="{12198DE4-45C0-459A-804F-F16373429612}"/>
                    </a:ext>
                  </a:extLst>
                </p:cNvPr>
                <p:cNvPicPr/>
                <p:nvPr/>
              </p:nvPicPr>
              <p:blipFill>
                <a:blip r:embed="rId107"/>
                <a:stretch>
                  <a:fillRect/>
                </a:stretch>
              </p:blipFill>
              <p:spPr>
                <a:xfrm>
                  <a:off x="9989939" y="2876011"/>
                  <a:ext cx="165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8" name="Freihand 117">
                  <a:extLst>
                    <a:ext uri="{FF2B5EF4-FFF2-40B4-BE49-F238E27FC236}">
                      <a16:creationId xmlns:a16="http://schemas.microsoft.com/office/drawing/2014/main" id="{CF151707-877D-448D-89F6-A274DB9D4A04}"/>
                    </a:ext>
                  </a:extLst>
                </p14:cNvPr>
                <p14:cNvContentPartPr/>
                <p14:nvPr/>
              </p14:nvContentPartPr>
              <p14:xfrm>
                <a:off x="10176779" y="2759371"/>
                <a:ext cx="149400" cy="218520"/>
              </p14:xfrm>
            </p:contentPart>
          </mc:Choice>
          <mc:Fallback xmlns="">
            <p:pic>
              <p:nvPicPr>
                <p:cNvPr id="118" name="Freihand 117">
                  <a:extLst>
                    <a:ext uri="{FF2B5EF4-FFF2-40B4-BE49-F238E27FC236}">
                      <a16:creationId xmlns:a16="http://schemas.microsoft.com/office/drawing/2014/main" id="{CF151707-877D-448D-89F6-A274DB9D4A04}"/>
                    </a:ext>
                  </a:extLst>
                </p:cNvPr>
                <p:cNvPicPr/>
                <p:nvPr/>
              </p:nvPicPr>
              <p:blipFill>
                <a:blip r:embed="rId109"/>
                <a:stretch>
                  <a:fillRect/>
                </a:stretch>
              </p:blipFill>
              <p:spPr>
                <a:xfrm>
                  <a:off x="10172459" y="2755051"/>
                  <a:ext cx="1580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9" name="Freihand 118">
                  <a:extLst>
                    <a:ext uri="{FF2B5EF4-FFF2-40B4-BE49-F238E27FC236}">
                      <a16:creationId xmlns:a16="http://schemas.microsoft.com/office/drawing/2014/main" id="{21A0A86E-AAE9-4EBA-901D-B9BD310BED10}"/>
                    </a:ext>
                  </a:extLst>
                </p14:cNvPr>
                <p14:cNvContentPartPr/>
                <p14:nvPr/>
              </p14:nvContentPartPr>
              <p14:xfrm>
                <a:off x="10381979" y="2787451"/>
                <a:ext cx="133200" cy="60840"/>
              </p14:xfrm>
            </p:contentPart>
          </mc:Choice>
          <mc:Fallback xmlns="">
            <p:pic>
              <p:nvPicPr>
                <p:cNvPr id="119" name="Freihand 118">
                  <a:extLst>
                    <a:ext uri="{FF2B5EF4-FFF2-40B4-BE49-F238E27FC236}">
                      <a16:creationId xmlns:a16="http://schemas.microsoft.com/office/drawing/2014/main" id="{21A0A86E-AAE9-4EBA-901D-B9BD310BED10}"/>
                    </a:ext>
                  </a:extLst>
                </p:cNvPr>
                <p:cNvPicPr/>
                <p:nvPr/>
              </p:nvPicPr>
              <p:blipFill>
                <a:blip r:embed="rId111"/>
                <a:stretch>
                  <a:fillRect/>
                </a:stretch>
              </p:blipFill>
              <p:spPr>
                <a:xfrm>
                  <a:off x="10377659" y="2783131"/>
                  <a:ext cx="141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0" name="Freihand 119">
                  <a:extLst>
                    <a:ext uri="{FF2B5EF4-FFF2-40B4-BE49-F238E27FC236}">
                      <a16:creationId xmlns:a16="http://schemas.microsoft.com/office/drawing/2014/main" id="{A294D2F9-DC3D-4F59-8C29-E445B631A96D}"/>
                    </a:ext>
                  </a:extLst>
                </p14:cNvPr>
                <p14:cNvContentPartPr/>
                <p14:nvPr/>
              </p14:nvContentPartPr>
              <p14:xfrm>
                <a:off x="10597259" y="2683051"/>
                <a:ext cx="57600" cy="143640"/>
              </p14:xfrm>
            </p:contentPart>
          </mc:Choice>
          <mc:Fallback xmlns="">
            <p:pic>
              <p:nvPicPr>
                <p:cNvPr id="120" name="Freihand 119">
                  <a:extLst>
                    <a:ext uri="{FF2B5EF4-FFF2-40B4-BE49-F238E27FC236}">
                      <a16:creationId xmlns:a16="http://schemas.microsoft.com/office/drawing/2014/main" id="{A294D2F9-DC3D-4F59-8C29-E445B631A96D}"/>
                    </a:ext>
                  </a:extLst>
                </p:cNvPr>
                <p:cNvPicPr/>
                <p:nvPr/>
              </p:nvPicPr>
              <p:blipFill>
                <a:blip r:embed="rId113"/>
                <a:stretch>
                  <a:fillRect/>
                </a:stretch>
              </p:blipFill>
              <p:spPr>
                <a:xfrm>
                  <a:off x="10592939" y="2678731"/>
                  <a:ext cx="66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1" name="Freihand 120">
                  <a:extLst>
                    <a:ext uri="{FF2B5EF4-FFF2-40B4-BE49-F238E27FC236}">
                      <a16:creationId xmlns:a16="http://schemas.microsoft.com/office/drawing/2014/main" id="{D0A7354D-3B1C-42CA-A86C-F402329C19C5}"/>
                    </a:ext>
                  </a:extLst>
                </p14:cNvPr>
                <p14:cNvContentPartPr/>
                <p14:nvPr/>
              </p14:nvContentPartPr>
              <p14:xfrm>
                <a:off x="10696259" y="2586931"/>
                <a:ext cx="194760" cy="203400"/>
              </p14:xfrm>
            </p:contentPart>
          </mc:Choice>
          <mc:Fallback xmlns="">
            <p:pic>
              <p:nvPicPr>
                <p:cNvPr id="121" name="Freihand 120">
                  <a:extLst>
                    <a:ext uri="{FF2B5EF4-FFF2-40B4-BE49-F238E27FC236}">
                      <a16:creationId xmlns:a16="http://schemas.microsoft.com/office/drawing/2014/main" id="{D0A7354D-3B1C-42CA-A86C-F402329C19C5}"/>
                    </a:ext>
                  </a:extLst>
                </p:cNvPr>
                <p:cNvPicPr/>
                <p:nvPr/>
              </p:nvPicPr>
              <p:blipFill>
                <a:blip r:embed="rId115"/>
                <a:stretch>
                  <a:fillRect/>
                </a:stretch>
              </p:blipFill>
              <p:spPr>
                <a:xfrm>
                  <a:off x="10691939" y="2582611"/>
                  <a:ext cx="2034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3" name="Freihand 122">
                  <a:extLst>
                    <a:ext uri="{FF2B5EF4-FFF2-40B4-BE49-F238E27FC236}">
                      <a16:creationId xmlns:a16="http://schemas.microsoft.com/office/drawing/2014/main" id="{ADD4BAE4-0FC6-451E-B29A-F8D128494011}"/>
                    </a:ext>
                  </a:extLst>
                </p14:cNvPr>
                <p14:cNvContentPartPr/>
                <p14:nvPr/>
              </p14:nvContentPartPr>
              <p14:xfrm>
                <a:off x="11031419" y="2528251"/>
                <a:ext cx="204480" cy="97560"/>
              </p14:xfrm>
            </p:contentPart>
          </mc:Choice>
          <mc:Fallback xmlns="">
            <p:pic>
              <p:nvPicPr>
                <p:cNvPr id="123" name="Freihand 122">
                  <a:extLst>
                    <a:ext uri="{FF2B5EF4-FFF2-40B4-BE49-F238E27FC236}">
                      <a16:creationId xmlns:a16="http://schemas.microsoft.com/office/drawing/2014/main" id="{ADD4BAE4-0FC6-451E-B29A-F8D128494011}"/>
                    </a:ext>
                  </a:extLst>
                </p:cNvPr>
                <p:cNvPicPr/>
                <p:nvPr/>
              </p:nvPicPr>
              <p:blipFill>
                <a:blip r:embed="rId117"/>
                <a:stretch>
                  <a:fillRect/>
                </a:stretch>
              </p:blipFill>
              <p:spPr>
                <a:xfrm>
                  <a:off x="11027099" y="2523931"/>
                  <a:ext cx="213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4" name="Freihand 123">
                  <a:extLst>
                    <a:ext uri="{FF2B5EF4-FFF2-40B4-BE49-F238E27FC236}">
                      <a16:creationId xmlns:a16="http://schemas.microsoft.com/office/drawing/2014/main" id="{777C3803-DC3F-475D-9489-032CC35BC0C5}"/>
                    </a:ext>
                  </a:extLst>
                </p14:cNvPr>
                <p14:cNvContentPartPr/>
                <p14:nvPr/>
              </p14:nvContentPartPr>
              <p14:xfrm>
                <a:off x="11181899" y="2409091"/>
                <a:ext cx="11880" cy="19080"/>
              </p14:xfrm>
            </p:contentPart>
          </mc:Choice>
          <mc:Fallback xmlns="">
            <p:pic>
              <p:nvPicPr>
                <p:cNvPr id="124" name="Freihand 123">
                  <a:extLst>
                    <a:ext uri="{FF2B5EF4-FFF2-40B4-BE49-F238E27FC236}">
                      <a16:creationId xmlns:a16="http://schemas.microsoft.com/office/drawing/2014/main" id="{777C3803-DC3F-475D-9489-032CC35BC0C5}"/>
                    </a:ext>
                  </a:extLst>
                </p:cNvPr>
                <p:cNvPicPr/>
                <p:nvPr/>
              </p:nvPicPr>
              <p:blipFill>
                <a:blip r:embed="rId119"/>
                <a:stretch>
                  <a:fillRect/>
                </a:stretch>
              </p:blipFill>
              <p:spPr>
                <a:xfrm>
                  <a:off x="11177579" y="2404771"/>
                  <a:ext cx="20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5" name="Freihand 124">
                  <a:extLst>
                    <a:ext uri="{FF2B5EF4-FFF2-40B4-BE49-F238E27FC236}">
                      <a16:creationId xmlns:a16="http://schemas.microsoft.com/office/drawing/2014/main" id="{803B2656-0C11-4306-B8EF-626EDB54EF9B}"/>
                    </a:ext>
                  </a:extLst>
                </p14:cNvPr>
                <p14:cNvContentPartPr/>
                <p14:nvPr/>
              </p14:nvContentPartPr>
              <p14:xfrm>
                <a:off x="11388179" y="2253211"/>
                <a:ext cx="319320" cy="238320"/>
              </p14:xfrm>
            </p:contentPart>
          </mc:Choice>
          <mc:Fallback xmlns="">
            <p:pic>
              <p:nvPicPr>
                <p:cNvPr id="125" name="Freihand 124">
                  <a:extLst>
                    <a:ext uri="{FF2B5EF4-FFF2-40B4-BE49-F238E27FC236}">
                      <a16:creationId xmlns:a16="http://schemas.microsoft.com/office/drawing/2014/main" id="{803B2656-0C11-4306-B8EF-626EDB54EF9B}"/>
                    </a:ext>
                  </a:extLst>
                </p:cNvPr>
                <p:cNvPicPr/>
                <p:nvPr/>
              </p:nvPicPr>
              <p:blipFill>
                <a:blip r:embed="rId121"/>
                <a:stretch>
                  <a:fillRect/>
                </a:stretch>
              </p:blipFill>
              <p:spPr>
                <a:xfrm>
                  <a:off x="11383859" y="2248891"/>
                  <a:ext cx="327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6" name="Freihand 125">
                  <a:extLst>
                    <a:ext uri="{FF2B5EF4-FFF2-40B4-BE49-F238E27FC236}">
                      <a16:creationId xmlns:a16="http://schemas.microsoft.com/office/drawing/2014/main" id="{AFB38DE3-1BB9-43FE-9D94-2A9FCC41F44A}"/>
                    </a:ext>
                  </a:extLst>
                </p14:cNvPr>
                <p14:cNvContentPartPr/>
                <p14:nvPr/>
              </p14:nvContentPartPr>
              <p14:xfrm>
                <a:off x="10466939" y="3173731"/>
                <a:ext cx="91800" cy="198360"/>
              </p14:xfrm>
            </p:contentPart>
          </mc:Choice>
          <mc:Fallback xmlns="">
            <p:pic>
              <p:nvPicPr>
                <p:cNvPr id="126" name="Freihand 125">
                  <a:extLst>
                    <a:ext uri="{FF2B5EF4-FFF2-40B4-BE49-F238E27FC236}">
                      <a16:creationId xmlns:a16="http://schemas.microsoft.com/office/drawing/2014/main" id="{AFB38DE3-1BB9-43FE-9D94-2A9FCC41F44A}"/>
                    </a:ext>
                  </a:extLst>
                </p:cNvPr>
                <p:cNvPicPr/>
                <p:nvPr/>
              </p:nvPicPr>
              <p:blipFill>
                <a:blip r:embed="rId123"/>
                <a:stretch>
                  <a:fillRect/>
                </a:stretch>
              </p:blipFill>
              <p:spPr>
                <a:xfrm>
                  <a:off x="10462619" y="3169411"/>
                  <a:ext cx="1004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7" name="Freihand 126">
                  <a:extLst>
                    <a:ext uri="{FF2B5EF4-FFF2-40B4-BE49-F238E27FC236}">
                      <a16:creationId xmlns:a16="http://schemas.microsoft.com/office/drawing/2014/main" id="{096A39D8-84CB-4585-8E55-C1E3D644A2C3}"/>
                    </a:ext>
                  </a:extLst>
                </p14:cNvPr>
                <p14:cNvContentPartPr/>
                <p14:nvPr/>
              </p14:nvContentPartPr>
              <p14:xfrm>
                <a:off x="10401779" y="3139171"/>
                <a:ext cx="270000" cy="252000"/>
              </p14:xfrm>
            </p:contentPart>
          </mc:Choice>
          <mc:Fallback xmlns="">
            <p:pic>
              <p:nvPicPr>
                <p:cNvPr id="127" name="Freihand 126">
                  <a:extLst>
                    <a:ext uri="{FF2B5EF4-FFF2-40B4-BE49-F238E27FC236}">
                      <a16:creationId xmlns:a16="http://schemas.microsoft.com/office/drawing/2014/main" id="{096A39D8-84CB-4585-8E55-C1E3D644A2C3}"/>
                    </a:ext>
                  </a:extLst>
                </p:cNvPr>
                <p:cNvPicPr/>
                <p:nvPr/>
              </p:nvPicPr>
              <p:blipFill>
                <a:blip r:embed="rId125"/>
                <a:stretch>
                  <a:fillRect/>
                </a:stretch>
              </p:blipFill>
              <p:spPr>
                <a:xfrm>
                  <a:off x="10397459" y="3134851"/>
                  <a:ext cx="2786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8" name="Freihand 127">
                  <a:extLst>
                    <a:ext uri="{FF2B5EF4-FFF2-40B4-BE49-F238E27FC236}">
                      <a16:creationId xmlns:a16="http://schemas.microsoft.com/office/drawing/2014/main" id="{68CB64BD-2ED5-4EDD-A750-C5E8AF3F5D66}"/>
                    </a:ext>
                  </a:extLst>
                </p14:cNvPr>
                <p14:cNvContentPartPr/>
                <p14:nvPr/>
              </p14:nvContentPartPr>
              <p14:xfrm>
                <a:off x="10581419" y="3072211"/>
                <a:ext cx="201600" cy="183960"/>
              </p14:xfrm>
            </p:contentPart>
          </mc:Choice>
          <mc:Fallback xmlns="">
            <p:pic>
              <p:nvPicPr>
                <p:cNvPr id="128" name="Freihand 127">
                  <a:extLst>
                    <a:ext uri="{FF2B5EF4-FFF2-40B4-BE49-F238E27FC236}">
                      <a16:creationId xmlns:a16="http://schemas.microsoft.com/office/drawing/2014/main" id="{68CB64BD-2ED5-4EDD-A750-C5E8AF3F5D66}"/>
                    </a:ext>
                  </a:extLst>
                </p:cNvPr>
                <p:cNvPicPr/>
                <p:nvPr/>
              </p:nvPicPr>
              <p:blipFill>
                <a:blip r:embed="rId127"/>
                <a:stretch>
                  <a:fillRect/>
                </a:stretch>
              </p:blipFill>
              <p:spPr>
                <a:xfrm>
                  <a:off x="10577099" y="3067891"/>
                  <a:ext cx="2102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9" name="Freihand 128">
                  <a:extLst>
                    <a:ext uri="{FF2B5EF4-FFF2-40B4-BE49-F238E27FC236}">
                      <a16:creationId xmlns:a16="http://schemas.microsoft.com/office/drawing/2014/main" id="{D48826F8-64A4-47F5-89D7-0910738427C1}"/>
                    </a:ext>
                  </a:extLst>
                </p14:cNvPr>
                <p14:cNvContentPartPr/>
                <p14:nvPr/>
              </p14:nvContentPartPr>
              <p14:xfrm>
                <a:off x="10788419" y="3072211"/>
                <a:ext cx="86040" cy="42480"/>
              </p14:xfrm>
            </p:contentPart>
          </mc:Choice>
          <mc:Fallback xmlns="">
            <p:pic>
              <p:nvPicPr>
                <p:cNvPr id="129" name="Freihand 128">
                  <a:extLst>
                    <a:ext uri="{FF2B5EF4-FFF2-40B4-BE49-F238E27FC236}">
                      <a16:creationId xmlns:a16="http://schemas.microsoft.com/office/drawing/2014/main" id="{D48826F8-64A4-47F5-89D7-0910738427C1}"/>
                    </a:ext>
                  </a:extLst>
                </p:cNvPr>
                <p:cNvPicPr/>
                <p:nvPr/>
              </p:nvPicPr>
              <p:blipFill>
                <a:blip r:embed="rId129"/>
                <a:stretch>
                  <a:fillRect/>
                </a:stretch>
              </p:blipFill>
              <p:spPr>
                <a:xfrm>
                  <a:off x="10784099" y="3067891"/>
                  <a:ext cx="94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0" name="Freihand 129">
                  <a:extLst>
                    <a:ext uri="{FF2B5EF4-FFF2-40B4-BE49-F238E27FC236}">
                      <a16:creationId xmlns:a16="http://schemas.microsoft.com/office/drawing/2014/main" id="{B6372D37-E2A4-48CF-A267-A6D5BF21DC90}"/>
                    </a:ext>
                  </a:extLst>
                </p14:cNvPr>
                <p14:cNvContentPartPr/>
                <p14:nvPr/>
              </p14:nvContentPartPr>
              <p14:xfrm>
                <a:off x="10935299" y="2977891"/>
                <a:ext cx="124200" cy="110880"/>
              </p14:xfrm>
            </p:contentPart>
          </mc:Choice>
          <mc:Fallback xmlns="">
            <p:pic>
              <p:nvPicPr>
                <p:cNvPr id="130" name="Freihand 129">
                  <a:extLst>
                    <a:ext uri="{FF2B5EF4-FFF2-40B4-BE49-F238E27FC236}">
                      <a16:creationId xmlns:a16="http://schemas.microsoft.com/office/drawing/2014/main" id="{B6372D37-E2A4-48CF-A267-A6D5BF21DC90}"/>
                    </a:ext>
                  </a:extLst>
                </p:cNvPr>
                <p:cNvPicPr/>
                <p:nvPr/>
              </p:nvPicPr>
              <p:blipFill>
                <a:blip r:embed="rId131"/>
                <a:stretch>
                  <a:fillRect/>
                </a:stretch>
              </p:blipFill>
              <p:spPr>
                <a:xfrm>
                  <a:off x="10930979" y="2973571"/>
                  <a:ext cx="132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1" name="Freihand 130">
                  <a:extLst>
                    <a:ext uri="{FF2B5EF4-FFF2-40B4-BE49-F238E27FC236}">
                      <a16:creationId xmlns:a16="http://schemas.microsoft.com/office/drawing/2014/main" id="{463A691A-296E-4A19-AA03-EE4CEDA77234}"/>
                    </a:ext>
                  </a:extLst>
                </p14:cNvPr>
                <p14:cNvContentPartPr/>
                <p14:nvPr/>
              </p14:nvContentPartPr>
              <p14:xfrm>
                <a:off x="11049419" y="2822371"/>
                <a:ext cx="479160" cy="213480"/>
              </p14:xfrm>
            </p:contentPart>
          </mc:Choice>
          <mc:Fallback xmlns="">
            <p:pic>
              <p:nvPicPr>
                <p:cNvPr id="131" name="Freihand 130">
                  <a:extLst>
                    <a:ext uri="{FF2B5EF4-FFF2-40B4-BE49-F238E27FC236}">
                      <a16:creationId xmlns:a16="http://schemas.microsoft.com/office/drawing/2014/main" id="{463A691A-296E-4A19-AA03-EE4CEDA77234}"/>
                    </a:ext>
                  </a:extLst>
                </p:cNvPr>
                <p:cNvPicPr/>
                <p:nvPr/>
              </p:nvPicPr>
              <p:blipFill>
                <a:blip r:embed="rId133"/>
                <a:stretch>
                  <a:fillRect/>
                </a:stretch>
              </p:blipFill>
              <p:spPr>
                <a:xfrm>
                  <a:off x="11045099" y="2818051"/>
                  <a:ext cx="487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2" name="Freihand 131">
                  <a:extLst>
                    <a:ext uri="{FF2B5EF4-FFF2-40B4-BE49-F238E27FC236}">
                      <a16:creationId xmlns:a16="http://schemas.microsoft.com/office/drawing/2014/main" id="{1710949C-65A9-4942-8493-6DFAB08A4DA9}"/>
                    </a:ext>
                  </a:extLst>
                </p14:cNvPr>
                <p14:cNvContentPartPr/>
                <p14:nvPr/>
              </p14:nvContentPartPr>
              <p14:xfrm>
                <a:off x="10859699" y="3408451"/>
                <a:ext cx="64080" cy="118080"/>
              </p14:xfrm>
            </p:contentPart>
          </mc:Choice>
          <mc:Fallback xmlns="">
            <p:pic>
              <p:nvPicPr>
                <p:cNvPr id="132" name="Freihand 131">
                  <a:extLst>
                    <a:ext uri="{FF2B5EF4-FFF2-40B4-BE49-F238E27FC236}">
                      <a16:creationId xmlns:a16="http://schemas.microsoft.com/office/drawing/2014/main" id="{1710949C-65A9-4942-8493-6DFAB08A4DA9}"/>
                    </a:ext>
                  </a:extLst>
                </p:cNvPr>
                <p:cNvPicPr/>
                <p:nvPr/>
              </p:nvPicPr>
              <p:blipFill>
                <a:blip r:embed="rId135"/>
                <a:stretch>
                  <a:fillRect/>
                </a:stretch>
              </p:blipFill>
              <p:spPr>
                <a:xfrm>
                  <a:off x="10855379" y="3404131"/>
                  <a:ext cx="72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3" name="Freihand 132">
                  <a:extLst>
                    <a:ext uri="{FF2B5EF4-FFF2-40B4-BE49-F238E27FC236}">
                      <a16:creationId xmlns:a16="http://schemas.microsoft.com/office/drawing/2014/main" id="{535AD46A-7CFA-4CDA-9180-10B198B96E1A}"/>
                    </a:ext>
                  </a:extLst>
                </p14:cNvPr>
                <p14:cNvContentPartPr/>
                <p14:nvPr/>
              </p14:nvContentPartPr>
              <p14:xfrm>
                <a:off x="10833059" y="3369211"/>
                <a:ext cx="87120" cy="28080"/>
              </p14:xfrm>
            </p:contentPart>
          </mc:Choice>
          <mc:Fallback xmlns="">
            <p:pic>
              <p:nvPicPr>
                <p:cNvPr id="133" name="Freihand 132">
                  <a:extLst>
                    <a:ext uri="{FF2B5EF4-FFF2-40B4-BE49-F238E27FC236}">
                      <a16:creationId xmlns:a16="http://schemas.microsoft.com/office/drawing/2014/main" id="{535AD46A-7CFA-4CDA-9180-10B198B96E1A}"/>
                    </a:ext>
                  </a:extLst>
                </p:cNvPr>
                <p:cNvPicPr/>
                <p:nvPr/>
              </p:nvPicPr>
              <p:blipFill>
                <a:blip r:embed="rId137"/>
                <a:stretch>
                  <a:fillRect/>
                </a:stretch>
              </p:blipFill>
              <p:spPr>
                <a:xfrm>
                  <a:off x="10828739" y="3364891"/>
                  <a:ext cx="95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4" name="Freihand 133">
                  <a:extLst>
                    <a:ext uri="{FF2B5EF4-FFF2-40B4-BE49-F238E27FC236}">
                      <a16:creationId xmlns:a16="http://schemas.microsoft.com/office/drawing/2014/main" id="{337A1E38-88AC-4EC3-B1A7-F184DC5C4CDE}"/>
                    </a:ext>
                  </a:extLst>
                </p14:cNvPr>
                <p14:cNvContentPartPr/>
                <p14:nvPr/>
              </p14:nvContentPartPr>
              <p14:xfrm>
                <a:off x="10925939" y="3355891"/>
                <a:ext cx="149760" cy="91800"/>
              </p14:xfrm>
            </p:contentPart>
          </mc:Choice>
          <mc:Fallback xmlns="">
            <p:pic>
              <p:nvPicPr>
                <p:cNvPr id="134" name="Freihand 133">
                  <a:extLst>
                    <a:ext uri="{FF2B5EF4-FFF2-40B4-BE49-F238E27FC236}">
                      <a16:creationId xmlns:a16="http://schemas.microsoft.com/office/drawing/2014/main" id="{337A1E38-88AC-4EC3-B1A7-F184DC5C4CDE}"/>
                    </a:ext>
                  </a:extLst>
                </p:cNvPr>
                <p:cNvPicPr/>
                <p:nvPr/>
              </p:nvPicPr>
              <p:blipFill>
                <a:blip r:embed="rId139"/>
                <a:stretch>
                  <a:fillRect/>
                </a:stretch>
              </p:blipFill>
              <p:spPr>
                <a:xfrm>
                  <a:off x="10921619" y="3351571"/>
                  <a:ext cx="158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5" name="Freihand 134">
                  <a:extLst>
                    <a:ext uri="{FF2B5EF4-FFF2-40B4-BE49-F238E27FC236}">
                      <a16:creationId xmlns:a16="http://schemas.microsoft.com/office/drawing/2014/main" id="{217C32DF-433F-4CBF-8FEC-86B1AE568EA0}"/>
                    </a:ext>
                  </a:extLst>
                </p14:cNvPr>
                <p14:cNvContentPartPr/>
                <p14:nvPr/>
              </p14:nvContentPartPr>
              <p14:xfrm>
                <a:off x="11153459" y="3241411"/>
                <a:ext cx="160200" cy="120600"/>
              </p14:xfrm>
            </p:contentPart>
          </mc:Choice>
          <mc:Fallback xmlns="">
            <p:pic>
              <p:nvPicPr>
                <p:cNvPr id="135" name="Freihand 134">
                  <a:extLst>
                    <a:ext uri="{FF2B5EF4-FFF2-40B4-BE49-F238E27FC236}">
                      <a16:creationId xmlns:a16="http://schemas.microsoft.com/office/drawing/2014/main" id="{217C32DF-433F-4CBF-8FEC-86B1AE568EA0}"/>
                    </a:ext>
                  </a:extLst>
                </p:cNvPr>
                <p:cNvPicPr/>
                <p:nvPr/>
              </p:nvPicPr>
              <p:blipFill>
                <a:blip r:embed="rId141"/>
                <a:stretch>
                  <a:fillRect/>
                </a:stretch>
              </p:blipFill>
              <p:spPr>
                <a:xfrm>
                  <a:off x="11149139" y="3237091"/>
                  <a:ext cx="168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6" name="Freihand 135">
                  <a:extLst>
                    <a:ext uri="{FF2B5EF4-FFF2-40B4-BE49-F238E27FC236}">
                      <a16:creationId xmlns:a16="http://schemas.microsoft.com/office/drawing/2014/main" id="{45CB04A7-E86A-483B-849C-9BEF4FAA18DA}"/>
                    </a:ext>
                  </a:extLst>
                </p14:cNvPr>
                <p14:cNvContentPartPr/>
                <p14:nvPr/>
              </p14:nvContentPartPr>
              <p14:xfrm>
                <a:off x="11239859" y="3181291"/>
                <a:ext cx="71640" cy="20160"/>
              </p14:xfrm>
            </p:contentPart>
          </mc:Choice>
          <mc:Fallback xmlns="">
            <p:pic>
              <p:nvPicPr>
                <p:cNvPr id="136" name="Freihand 135">
                  <a:extLst>
                    <a:ext uri="{FF2B5EF4-FFF2-40B4-BE49-F238E27FC236}">
                      <a16:creationId xmlns:a16="http://schemas.microsoft.com/office/drawing/2014/main" id="{45CB04A7-E86A-483B-849C-9BEF4FAA18DA}"/>
                    </a:ext>
                  </a:extLst>
                </p:cNvPr>
                <p:cNvPicPr/>
                <p:nvPr/>
              </p:nvPicPr>
              <p:blipFill>
                <a:blip r:embed="rId143"/>
                <a:stretch>
                  <a:fillRect/>
                </a:stretch>
              </p:blipFill>
              <p:spPr>
                <a:xfrm>
                  <a:off x="11235539" y="3176971"/>
                  <a:ext cx="80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7" name="Freihand 136">
                  <a:extLst>
                    <a:ext uri="{FF2B5EF4-FFF2-40B4-BE49-F238E27FC236}">
                      <a16:creationId xmlns:a16="http://schemas.microsoft.com/office/drawing/2014/main" id="{23DA55B4-BD74-4D35-9967-44AD8667C84D}"/>
                    </a:ext>
                  </a:extLst>
                </p14:cNvPr>
                <p14:cNvContentPartPr/>
                <p14:nvPr/>
              </p14:nvContentPartPr>
              <p14:xfrm>
                <a:off x="11345339" y="3180211"/>
                <a:ext cx="87480" cy="95400"/>
              </p14:xfrm>
            </p:contentPart>
          </mc:Choice>
          <mc:Fallback xmlns="">
            <p:pic>
              <p:nvPicPr>
                <p:cNvPr id="137" name="Freihand 136">
                  <a:extLst>
                    <a:ext uri="{FF2B5EF4-FFF2-40B4-BE49-F238E27FC236}">
                      <a16:creationId xmlns:a16="http://schemas.microsoft.com/office/drawing/2014/main" id="{23DA55B4-BD74-4D35-9967-44AD8667C84D}"/>
                    </a:ext>
                  </a:extLst>
                </p:cNvPr>
                <p:cNvPicPr/>
                <p:nvPr/>
              </p:nvPicPr>
              <p:blipFill>
                <a:blip r:embed="rId145"/>
                <a:stretch>
                  <a:fillRect/>
                </a:stretch>
              </p:blipFill>
              <p:spPr>
                <a:xfrm>
                  <a:off x="11341019" y="3175891"/>
                  <a:ext cx="96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8" name="Freihand 137">
                  <a:extLst>
                    <a:ext uri="{FF2B5EF4-FFF2-40B4-BE49-F238E27FC236}">
                      <a16:creationId xmlns:a16="http://schemas.microsoft.com/office/drawing/2014/main" id="{8521F1F5-B348-4734-9918-2A3BAD1D9930}"/>
                    </a:ext>
                  </a:extLst>
                </p14:cNvPr>
                <p14:cNvContentPartPr/>
                <p14:nvPr/>
              </p14:nvContentPartPr>
              <p14:xfrm>
                <a:off x="11431379" y="3134491"/>
                <a:ext cx="60480" cy="107280"/>
              </p14:xfrm>
            </p:contentPart>
          </mc:Choice>
          <mc:Fallback xmlns="">
            <p:pic>
              <p:nvPicPr>
                <p:cNvPr id="138" name="Freihand 137">
                  <a:extLst>
                    <a:ext uri="{FF2B5EF4-FFF2-40B4-BE49-F238E27FC236}">
                      <a16:creationId xmlns:a16="http://schemas.microsoft.com/office/drawing/2014/main" id="{8521F1F5-B348-4734-9918-2A3BAD1D9930}"/>
                    </a:ext>
                  </a:extLst>
                </p:cNvPr>
                <p:cNvPicPr/>
                <p:nvPr/>
              </p:nvPicPr>
              <p:blipFill>
                <a:blip r:embed="rId147"/>
                <a:stretch>
                  <a:fillRect/>
                </a:stretch>
              </p:blipFill>
              <p:spPr>
                <a:xfrm>
                  <a:off x="11427059" y="3130171"/>
                  <a:ext cx="69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9" name="Freihand 138">
                  <a:extLst>
                    <a:ext uri="{FF2B5EF4-FFF2-40B4-BE49-F238E27FC236}">
                      <a16:creationId xmlns:a16="http://schemas.microsoft.com/office/drawing/2014/main" id="{86E9F744-BDF3-40D3-90A2-312A61DE3810}"/>
                    </a:ext>
                  </a:extLst>
                </p14:cNvPr>
                <p14:cNvContentPartPr/>
                <p14:nvPr/>
              </p14:nvContentPartPr>
              <p14:xfrm>
                <a:off x="11477099" y="3073651"/>
                <a:ext cx="129960" cy="98280"/>
              </p14:xfrm>
            </p:contentPart>
          </mc:Choice>
          <mc:Fallback xmlns="">
            <p:pic>
              <p:nvPicPr>
                <p:cNvPr id="139" name="Freihand 138">
                  <a:extLst>
                    <a:ext uri="{FF2B5EF4-FFF2-40B4-BE49-F238E27FC236}">
                      <a16:creationId xmlns:a16="http://schemas.microsoft.com/office/drawing/2014/main" id="{86E9F744-BDF3-40D3-90A2-312A61DE3810}"/>
                    </a:ext>
                  </a:extLst>
                </p:cNvPr>
                <p:cNvPicPr/>
                <p:nvPr/>
              </p:nvPicPr>
              <p:blipFill>
                <a:blip r:embed="rId149"/>
                <a:stretch>
                  <a:fillRect/>
                </a:stretch>
              </p:blipFill>
              <p:spPr>
                <a:xfrm>
                  <a:off x="11472779" y="3069331"/>
                  <a:ext cx="138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0" name="Freihand 139">
                  <a:extLst>
                    <a:ext uri="{FF2B5EF4-FFF2-40B4-BE49-F238E27FC236}">
                      <a16:creationId xmlns:a16="http://schemas.microsoft.com/office/drawing/2014/main" id="{AB552A57-190C-4A5A-8A5A-8D146E41C141}"/>
                    </a:ext>
                  </a:extLst>
                </p14:cNvPr>
                <p14:cNvContentPartPr/>
                <p14:nvPr/>
              </p14:nvContentPartPr>
              <p14:xfrm>
                <a:off x="11580059" y="3030811"/>
                <a:ext cx="131040" cy="102600"/>
              </p14:xfrm>
            </p:contentPart>
          </mc:Choice>
          <mc:Fallback xmlns="">
            <p:pic>
              <p:nvPicPr>
                <p:cNvPr id="140" name="Freihand 139">
                  <a:extLst>
                    <a:ext uri="{FF2B5EF4-FFF2-40B4-BE49-F238E27FC236}">
                      <a16:creationId xmlns:a16="http://schemas.microsoft.com/office/drawing/2014/main" id="{AB552A57-190C-4A5A-8A5A-8D146E41C141}"/>
                    </a:ext>
                  </a:extLst>
                </p:cNvPr>
                <p:cNvPicPr/>
                <p:nvPr/>
              </p:nvPicPr>
              <p:blipFill>
                <a:blip r:embed="rId151"/>
                <a:stretch>
                  <a:fillRect/>
                </a:stretch>
              </p:blipFill>
              <p:spPr>
                <a:xfrm>
                  <a:off x="11575739" y="3026491"/>
                  <a:ext cx="139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1" name="Freihand 140">
                  <a:extLst>
                    <a:ext uri="{FF2B5EF4-FFF2-40B4-BE49-F238E27FC236}">
                      <a16:creationId xmlns:a16="http://schemas.microsoft.com/office/drawing/2014/main" id="{120EFED6-52E1-4EB2-9FAE-54FA9519D056}"/>
                    </a:ext>
                  </a:extLst>
                </p14:cNvPr>
                <p14:cNvContentPartPr/>
                <p14:nvPr/>
              </p14:nvContentPartPr>
              <p14:xfrm>
                <a:off x="11680499" y="2980051"/>
                <a:ext cx="77040" cy="110520"/>
              </p14:xfrm>
            </p:contentPart>
          </mc:Choice>
          <mc:Fallback xmlns="">
            <p:pic>
              <p:nvPicPr>
                <p:cNvPr id="141" name="Freihand 140">
                  <a:extLst>
                    <a:ext uri="{FF2B5EF4-FFF2-40B4-BE49-F238E27FC236}">
                      <a16:creationId xmlns:a16="http://schemas.microsoft.com/office/drawing/2014/main" id="{120EFED6-52E1-4EB2-9FAE-54FA9519D056}"/>
                    </a:ext>
                  </a:extLst>
                </p:cNvPr>
                <p:cNvPicPr/>
                <p:nvPr/>
              </p:nvPicPr>
              <p:blipFill>
                <a:blip r:embed="rId153"/>
                <a:stretch>
                  <a:fillRect/>
                </a:stretch>
              </p:blipFill>
              <p:spPr>
                <a:xfrm>
                  <a:off x="11676179" y="2975731"/>
                  <a:ext cx="85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2" name="Freihand 141">
                  <a:extLst>
                    <a:ext uri="{FF2B5EF4-FFF2-40B4-BE49-F238E27FC236}">
                      <a16:creationId xmlns:a16="http://schemas.microsoft.com/office/drawing/2014/main" id="{1E201978-FE54-4678-8199-0DE14525E56C}"/>
                    </a:ext>
                  </a:extLst>
                </p14:cNvPr>
                <p14:cNvContentPartPr/>
                <p14:nvPr/>
              </p14:nvContentPartPr>
              <p14:xfrm>
                <a:off x="11749619" y="2950171"/>
                <a:ext cx="164160" cy="77400"/>
              </p14:xfrm>
            </p:contentPart>
          </mc:Choice>
          <mc:Fallback xmlns="">
            <p:pic>
              <p:nvPicPr>
                <p:cNvPr id="142" name="Freihand 141">
                  <a:extLst>
                    <a:ext uri="{FF2B5EF4-FFF2-40B4-BE49-F238E27FC236}">
                      <a16:creationId xmlns:a16="http://schemas.microsoft.com/office/drawing/2014/main" id="{1E201978-FE54-4678-8199-0DE14525E56C}"/>
                    </a:ext>
                  </a:extLst>
                </p:cNvPr>
                <p:cNvPicPr/>
                <p:nvPr/>
              </p:nvPicPr>
              <p:blipFill>
                <a:blip r:embed="rId155"/>
                <a:stretch>
                  <a:fillRect/>
                </a:stretch>
              </p:blipFill>
              <p:spPr>
                <a:xfrm>
                  <a:off x="11745299" y="2945851"/>
                  <a:ext cx="172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3" name="Freihand 142">
                  <a:extLst>
                    <a:ext uri="{FF2B5EF4-FFF2-40B4-BE49-F238E27FC236}">
                      <a16:creationId xmlns:a16="http://schemas.microsoft.com/office/drawing/2014/main" id="{35C65D3D-8F1D-4C4A-9835-75E4BF0364FA}"/>
                    </a:ext>
                  </a:extLst>
                </p14:cNvPr>
                <p14:cNvContentPartPr/>
                <p14:nvPr/>
              </p14:nvContentPartPr>
              <p14:xfrm>
                <a:off x="11852579" y="2891131"/>
                <a:ext cx="47520" cy="17280"/>
              </p14:xfrm>
            </p:contentPart>
          </mc:Choice>
          <mc:Fallback xmlns="">
            <p:pic>
              <p:nvPicPr>
                <p:cNvPr id="143" name="Freihand 142">
                  <a:extLst>
                    <a:ext uri="{FF2B5EF4-FFF2-40B4-BE49-F238E27FC236}">
                      <a16:creationId xmlns:a16="http://schemas.microsoft.com/office/drawing/2014/main" id="{35C65D3D-8F1D-4C4A-9835-75E4BF0364FA}"/>
                    </a:ext>
                  </a:extLst>
                </p:cNvPr>
                <p:cNvPicPr/>
                <p:nvPr/>
              </p:nvPicPr>
              <p:blipFill>
                <a:blip r:embed="rId157"/>
                <a:stretch>
                  <a:fillRect/>
                </a:stretch>
              </p:blipFill>
              <p:spPr>
                <a:xfrm>
                  <a:off x="11848259" y="2886811"/>
                  <a:ext cx="56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4" name="Freihand 143">
                  <a:extLst>
                    <a:ext uri="{FF2B5EF4-FFF2-40B4-BE49-F238E27FC236}">
                      <a16:creationId xmlns:a16="http://schemas.microsoft.com/office/drawing/2014/main" id="{0F24BC81-B80D-4EE2-9EA0-683CEAB5E61E}"/>
                    </a:ext>
                  </a:extLst>
                </p14:cNvPr>
                <p14:cNvContentPartPr/>
                <p14:nvPr/>
              </p14:nvContentPartPr>
              <p14:xfrm>
                <a:off x="11897219" y="2881411"/>
                <a:ext cx="150840" cy="226440"/>
              </p14:xfrm>
            </p:contentPart>
          </mc:Choice>
          <mc:Fallback xmlns="">
            <p:pic>
              <p:nvPicPr>
                <p:cNvPr id="144" name="Freihand 143">
                  <a:extLst>
                    <a:ext uri="{FF2B5EF4-FFF2-40B4-BE49-F238E27FC236}">
                      <a16:creationId xmlns:a16="http://schemas.microsoft.com/office/drawing/2014/main" id="{0F24BC81-B80D-4EE2-9EA0-683CEAB5E61E}"/>
                    </a:ext>
                  </a:extLst>
                </p:cNvPr>
                <p:cNvPicPr/>
                <p:nvPr/>
              </p:nvPicPr>
              <p:blipFill>
                <a:blip r:embed="rId159"/>
                <a:stretch>
                  <a:fillRect/>
                </a:stretch>
              </p:blipFill>
              <p:spPr>
                <a:xfrm>
                  <a:off x="11892899" y="2877091"/>
                  <a:ext cx="159480" cy="235080"/>
                </a:xfrm>
                <a:prstGeom prst="rect">
                  <a:avLst/>
                </a:prstGeom>
              </p:spPr>
            </p:pic>
          </mc:Fallback>
        </mc:AlternateContent>
      </p:grpSp>
      <p:grpSp>
        <p:nvGrpSpPr>
          <p:cNvPr id="169" name="Gruppieren 168">
            <a:extLst>
              <a:ext uri="{FF2B5EF4-FFF2-40B4-BE49-F238E27FC236}">
                <a16:creationId xmlns:a16="http://schemas.microsoft.com/office/drawing/2014/main" id="{2C8614A7-0C16-413D-91C6-16179EC5F312}"/>
              </a:ext>
            </a:extLst>
          </p:cNvPr>
          <p:cNvGrpSpPr/>
          <p:nvPr/>
        </p:nvGrpSpPr>
        <p:grpSpPr>
          <a:xfrm>
            <a:off x="9739739" y="1345651"/>
            <a:ext cx="1815840" cy="869760"/>
            <a:chOff x="9739739" y="1345651"/>
            <a:chExt cx="1815840" cy="869760"/>
          </a:xfrm>
        </p:grpSpPr>
        <mc:AlternateContent xmlns:mc="http://schemas.openxmlformats.org/markup-compatibility/2006" xmlns:p14="http://schemas.microsoft.com/office/powerpoint/2010/main">
          <mc:Choice Requires="p14">
            <p:contentPart p14:bwMode="auto" r:id="rId160">
              <p14:nvContentPartPr>
                <p14:cNvPr id="146" name="Freihand 145">
                  <a:extLst>
                    <a:ext uri="{FF2B5EF4-FFF2-40B4-BE49-F238E27FC236}">
                      <a16:creationId xmlns:a16="http://schemas.microsoft.com/office/drawing/2014/main" id="{4BA7EFA4-AC7D-4CE1-BC95-B6792A79F6AC}"/>
                    </a:ext>
                  </a:extLst>
                </p14:cNvPr>
                <p14:cNvContentPartPr/>
                <p14:nvPr/>
              </p14:nvContentPartPr>
              <p14:xfrm>
                <a:off x="9739739" y="2017771"/>
                <a:ext cx="113760" cy="95400"/>
              </p14:xfrm>
            </p:contentPart>
          </mc:Choice>
          <mc:Fallback xmlns="">
            <p:pic>
              <p:nvPicPr>
                <p:cNvPr id="146" name="Freihand 145">
                  <a:extLst>
                    <a:ext uri="{FF2B5EF4-FFF2-40B4-BE49-F238E27FC236}">
                      <a16:creationId xmlns:a16="http://schemas.microsoft.com/office/drawing/2014/main" id="{4BA7EFA4-AC7D-4CE1-BC95-B6792A79F6AC}"/>
                    </a:ext>
                  </a:extLst>
                </p:cNvPr>
                <p:cNvPicPr/>
                <p:nvPr/>
              </p:nvPicPr>
              <p:blipFill>
                <a:blip r:embed="rId161"/>
                <a:stretch>
                  <a:fillRect/>
                </a:stretch>
              </p:blipFill>
              <p:spPr>
                <a:xfrm>
                  <a:off x="9735419" y="2013451"/>
                  <a:ext cx="122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7" name="Freihand 146">
                  <a:extLst>
                    <a:ext uri="{FF2B5EF4-FFF2-40B4-BE49-F238E27FC236}">
                      <a16:creationId xmlns:a16="http://schemas.microsoft.com/office/drawing/2014/main" id="{9D95CF5F-E811-4B17-AB1D-2B1EF5AE4311}"/>
                    </a:ext>
                  </a:extLst>
                </p14:cNvPr>
                <p14:cNvContentPartPr/>
                <p14:nvPr/>
              </p14:nvContentPartPr>
              <p14:xfrm>
                <a:off x="9840899" y="2001571"/>
                <a:ext cx="43920" cy="213840"/>
              </p14:xfrm>
            </p:contentPart>
          </mc:Choice>
          <mc:Fallback xmlns="">
            <p:pic>
              <p:nvPicPr>
                <p:cNvPr id="147" name="Freihand 146">
                  <a:extLst>
                    <a:ext uri="{FF2B5EF4-FFF2-40B4-BE49-F238E27FC236}">
                      <a16:creationId xmlns:a16="http://schemas.microsoft.com/office/drawing/2014/main" id="{9D95CF5F-E811-4B17-AB1D-2B1EF5AE4311}"/>
                    </a:ext>
                  </a:extLst>
                </p:cNvPr>
                <p:cNvPicPr/>
                <p:nvPr/>
              </p:nvPicPr>
              <p:blipFill>
                <a:blip r:embed="rId163"/>
                <a:stretch>
                  <a:fillRect/>
                </a:stretch>
              </p:blipFill>
              <p:spPr>
                <a:xfrm>
                  <a:off x="9836579" y="1997251"/>
                  <a:ext cx="52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8" name="Freihand 147">
                  <a:extLst>
                    <a:ext uri="{FF2B5EF4-FFF2-40B4-BE49-F238E27FC236}">
                      <a16:creationId xmlns:a16="http://schemas.microsoft.com/office/drawing/2014/main" id="{EBDE2302-17FB-4049-9E04-8796E95B849E}"/>
                    </a:ext>
                  </a:extLst>
                </p14:cNvPr>
                <p14:cNvContentPartPr/>
                <p14:nvPr/>
              </p14:nvContentPartPr>
              <p14:xfrm>
                <a:off x="9982379" y="1965571"/>
                <a:ext cx="43920" cy="134640"/>
              </p14:xfrm>
            </p:contentPart>
          </mc:Choice>
          <mc:Fallback xmlns="">
            <p:pic>
              <p:nvPicPr>
                <p:cNvPr id="148" name="Freihand 147">
                  <a:extLst>
                    <a:ext uri="{FF2B5EF4-FFF2-40B4-BE49-F238E27FC236}">
                      <a16:creationId xmlns:a16="http://schemas.microsoft.com/office/drawing/2014/main" id="{EBDE2302-17FB-4049-9E04-8796E95B849E}"/>
                    </a:ext>
                  </a:extLst>
                </p:cNvPr>
                <p:cNvPicPr/>
                <p:nvPr/>
              </p:nvPicPr>
              <p:blipFill>
                <a:blip r:embed="rId165"/>
                <a:stretch>
                  <a:fillRect/>
                </a:stretch>
              </p:blipFill>
              <p:spPr>
                <a:xfrm>
                  <a:off x="9978059" y="1961251"/>
                  <a:ext cx="52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9" name="Freihand 148">
                  <a:extLst>
                    <a:ext uri="{FF2B5EF4-FFF2-40B4-BE49-F238E27FC236}">
                      <a16:creationId xmlns:a16="http://schemas.microsoft.com/office/drawing/2014/main" id="{344C9418-4E74-4C23-B08F-491107131927}"/>
                    </a:ext>
                  </a:extLst>
                </p14:cNvPr>
                <p14:cNvContentPartPr/>
                <p14:nvPr/>
              </p14:nvContentPartPr>
              <p14:xfrm>
                <a:off x="9927299" y="2008411"/>
                <a:ext cx="112680" cy="39960"/>
              </p14:xfrm>
            </p:contentPart>
          </mc:Choice>
          <mc:Fallback xmlns="">
            <p:pic>
              <p:nvPicPr>
                <p:cNvPr id="149" name="Freihand 148">
                  <a:extLst>
                    <a:ext uri="{FF2B5EF4-FFF2-40B4-BE49-F238E27FC236}">
                      <a16:creationId xmlns:a16="http://schemas.microsoft.com/office/drawing/2014/main" id="{344C9418-4E74-4C23-B08F-491107131927}"/>
                    </a:ext>
                  </a:extLst>
                </p:cNvPr>
                <p:cNvPicPr/>
                <p:nvPr/>
              </p:nvPicPr>
              <p:blipFill>
                <a:blip r:embed="rId167"/>
                <a:stretch>
                  <a:fillRect/>
                </a:stretch>
              </p:blipFill>
              <p:spPr>
                <a:xfrm>
                  <a:off x="9922979" y="2004091"/>
                  <a:ext cx="121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0" name="Freihand 149">
                  <a:extLst>
                    <a:ext uri="{FF2B5EF4-FFF2-40B4-BE49-F238E27FC236}">
                      <a16:creationId xmlns:a16="http://schemas.microsoft.com/office/drawing/2014/main" id="{12EF6248-A32D-4DF9-A06F-8FCBD720D0F7}"/>
                    </a:ext>
                  </a:extLst>
                </p14:cNvPr>
                <p14:cNvContentPartPr/>
                <p14:nvPr/>
              </p14:nvContentPartPr>
              <p14:xfrm>
                <a:off x="9898859" y="1965571"/>
                <a:ext cx="198000" cy="84600"/>
              </p14:xfrm>
            </p:contentPart>
          </mc:Choice>
          <mc:Fallback xmlns="">
            <p:pic>
              <p:nvPicPr>
                <p:cNvPr id="150" name="Freihand 149">
                  <a:extLst>
                    <a:ext uri="{FF2B5EF4-FFF2-40B4-BE49-F238E27FC236}">
                      <a16:creationId xmlns:a16="http://schemas.microsoft.com/office/drawing/2014/main" id="{12EF6248-A32D-4DF9-A06F-8FCBD720D0F7}"/>
                    </a:ext>
                  </a:extLst>
                </p:cNvPr>
                <p:cNvPicPr/>
                <p:nvPr/>
              </p:nvPicPr>
              <p:blipFill>
                <a:blip r:embed="rId169"/>
                <a:stretch>
                  <a:fillRect/>
                </a:stretch>
              </p:blipFill>
              <p:spPr>
                <a:xfrm>
                  <a:off x="9894539" y="1961251"/>
                  <a:ext cx="206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1" name="Freihand 150">
                  <a:extLst>
                    <a:ext uri="{FF2B5EF4-FFF2-40B4-BE49-F238E27FC236}">
                      <a16:creationId xmlns:a16="http://schemas.microsoft.com/office/drawing/2014/main" id="{AEBDA037-28C8-4546-B334-0F6FB0B919CC}"/>
                    </a:ext>
                  </a:extLst>
                </p14:cNvPr>
                <p14:cNvContentPartPr/>
                <p14:nvPr/>
              </p14:nvContentPartPr>
              <p14:xfrm>
                <a:off x="9913619" y="2022451"/>
                <a:ext cx="200880" cy="68400"/>
              </p14:xfrm>
            </p:contentPart>
          </mc:Choice>
          <mc:Fallback xmlns="">
            <p:pic>
              <p:nvPicPr>
                <p:cNvPr id="151" name="Freihand 150">
                  <a:extLst>
                    <a:ext uri="{FF2B5EF4-FFF2-40B4-BE49-F238E27FC236}">
                      <a16:creationId xmlns:a16="http://schemas.microsoft.com/office/drawing/2014/main" id="{AEBDA037-28C8-4546-B334-0F6FB0B919CC}"/>
                    </a:ext>
                  </a:extLst>
                </p:cNvPr>
                <p:cNvPicPr/>
                <p:nvPr/>
              </p:nvPicPr>
              <p:blipFill>
                <a:blip r:embed="rId171"/>
                <a:stretch>
                  <a:fillRect/>
                </a:stretch>
              </p:blipFill>
              <p:spPr>
                <a:xfrm>
                  <a:off x="9909299" y="2018131"/>
                  <a:ext cx="209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52" name="Freihand 151">
                  <a:extLst>
                    <a:ext uri="{FF2B5EF4-FFF2-40B4-BE49-F238E27FC236}">
                      <a16:creationId xmlns:a16="http://schemas.microsoft.com/office/drawing/2014/main" id="{DE1EE86E-DB6A-4B9E-9C5B-25855817CBCF}"/>
                    </a:ext>
                  </a:extLst>
                </p14:cNvPr>
                <p14:cNvContentPartPr/>
                <p14:nvPr/>
              </p14:nvContentPartPr>
              <p14:xfrm>
                <a:off x="10160939" y="1875571"/>
                <a:ext cx="145440" cy="129240"/>
              </p14:xfrm>
            </p:contentPart>
          </mc:Choice>
          <mc:Fallback xmlns="">
            <p:pic>
              <p:nvPicPr>
                <p:cNvPr id="152" name="Freihand 151">
                  <a:extLst>
                    <a:ext uri="{FF2B5EF4-FFF2-40B4-BE49-F238E27FC236}">
                      <a16:creationId xmlns:a16="http://schemas.microsoft.com/office/drawing/2014/main" id="{DE1EE86E-DB6A-4B9E-9C5B-25855817CBCF}"/>
                    </a:ext>
                  </a:extLst>
                </p:cNvPr>
                <p:cNvPicPr/>
                <p:nvPr/>
              </p:nvPicPr>
              <p:blipFill>
                <a:blip r:embed="rId173"/>
                <a:stretch>
                  <a:fillRect/>
                </a:stretch>
              </p:blipFill>
              <p:spPr>
                <a:xfrm>
                  <a:off x="10156619" y="1871251"/>
                  <a:ext cx="154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3" name="Freihand 152">
                  <a:extLst>
                    <a:ext uri="{FF2B5EF4-FFF2-40B4-BE49-F238E27FC236}">
                      <a16:creationId xmlns:a16="http://schemas.microsoft.com/office/drawing/2014/main" id="{F3D5228F-DA29-4545-ACF1-13722C86EB32}"/>
                    </a:ext>
                  </a:extLst>
                </p14:cNvPr>
                <p14:cNvContentPartPr/>
                <p14:nvPr/>
              </p14:nvContentPartPr>
              <p14:xfrm>
                <a:off x="10306739" y="1854691"/>
                <a:ext cx="137880" cy="142920"/>
              </p14:xfrm>
            </p:contentPart>
          </mc:Choice>
          <mc:Fallback xmlns="">
            <p:pic>
              <p:nvPicPr>
                <p:cNvPr id="153" name="Freihand 152">
                  <a:extLst>
                    <a:ext uri="{FF2B5EF4-FFF2-40B4-BE49-F238E27FC236}">
                      <a16:creationId xmlns:a16="http://schemas.microsoft.com/office/drawing/2014/main" id="{F3D5228F-DA29-4545-ACF1-13722C86EB32}"/>
                    </a:ext>
                  </a:extLst>
                </p:cNvPr>
                <p:cNvPicPr/>
                <p:nvPr/>
              </p:nvPicPr>
              <p:blipFill>
                <a:blip r:embed="rId175"/>
                <a:stretch>
                  <a:fillRect/>
                </a:stretch>
              </p:blipFill>
              <p:spPr>
                <a:xfrm>
                  <a:off x="10302419" y="1850371"/>
                  <a:ext cx="146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54" name="Freihand 153">
                  <a:extLst>
                    <a:ext uri="{FF2B5EF4-FFF2-40B4-BE49-F238E27FC236}">
                      <a16:creationId xmlns:a16="http://schemas.microsoft.com/office/drawing/2014/main" id="{1D7BF1E8-E6A8-4238-A0FC-D884F3123F16}"/>
                    </a:ext>
                  </a:extLst>
                </p14:cNvPr>
                <p14:cNvContentPartPr/>
                <p14:nvPr/>
              </p14:nvContentPartPr>
              <p14:xfrm>
                <a:off x="10438859" y="1763611"/>
                <a:ext cx="148680" cy="172800"/>
              </p14:xfrm>
            </p:contentPart>
          </mc:Choice>
          <mc:Fallback xmlns="">
            <p:pic>
              <p:nvPicPr>
                <p:cNvPr id="154" name="Freihand 153">
                  <a:extLst>
                    <a:ext uri="{FF2B5EF4-FFF2-40B4-BE49-F238E27FC236}">
                      <a16:creationId xmlns:a16="http://schemas.microsoft.com/office/drawing/2014/main" id="{1D7BF1E8-E6A8-4238-A0FC-D884F3123F16}"/>
                    </a:ext>
                  </a:extLst>
                </p:cNvPr>
                <p:cNvPicPr/>
                <p:nvPr/>
              </p:nvPicPr>
              <p:blipFill>
                <a:blip r:embed="rId177"/>
                <a:stretch>
                  <a:fillRect/>
                </a:stretch>
              </p:blipFill>
              <p:spPr>
                <a:xfrm>
                  <a:off x="10434539" y="1759291"/>
                  <a:ext cx="157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5" name="Freihand 154">
                  <a:extLst>
                    <a:ext uri="{FF2B5EF4-FFF2-40B4-BE49-F238E27FC236}">
                      <a16:creationId xmlns:a16="http://schemas.microsoft.com/office/drawing/2014/main" id="{830EB222-F679-4D7B-A7F7-685B997F7A1E}"/>
                    </a:ext>
                  </a:extLst>
                </p14:cNvPr>
                <p14:cNvContentPartPr/>
                <p14:nvPr/>
              </p14:nvContentPartPr>
              <p14:xfrm>
                <a:off x="10632899" y="1742731"/>
                <a:ext cx="70920" cy="115920"/>
              </p14:xfrm>
            </p:contentPart>
          </mc:Choice>
          <mc:Fallback xmlns="">
            <p:pic>
              <p:nvPicPr>
                <p:cNvPr id="155" name="Freihand 154">
                  <a:extLst>
                    <a:ext uri="{FF2B5EF4-FFF2-40B4-BE49-F238E27FC236}">
                      <a16:creationId xmlns:a16="http://schemas.microsoft.com/office/drawing/2014/main" id="{830EB222-F679-4D7B-A7F7-685B997F7A1E}"/>
                    </a:ext>
                  </a:extLst>
                </p:cNvPr>
                <p:cNvPicPr/>
                <p:nvPr/>
              </p:nvPicPr>
              <p:blipFill>
                <a:blip r:embed="rId179"/>
                <a:stretch>
                  <a:fillRect/>
                </a:stretch>
              </p:blipFill>
              <p:spPr>
                <a:xfrm>
                  <a:off x="10628579" y="1738411"/>
                  <a:ext cx="79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6" name="Freihand 155">
                  <a:extLst>
                    <a:ext uri="{FF2B5EF4-FFF2-40B4-BE49-F238E27FC236}">
                      <a16:creationId xmlns:a16="http://schemas.microsoft.com/office/drawing/2014/main" id="{2E863198-471F-4466-B4D5-5329935F0726}"/>
                    </a:ext>
                  </a:extLst>
                </p14:cNvPr>
                <p14:cNvContentPartPr/>
                <p14:nvPr/>
              </p14:nvContentPartPr>
              <p14:xfrm>
                <a:off x="10586819" y="1787371"/>
                <a:ext cx="135720" cy="45360"/>
              </p14:xfrm>
            </p:contentPart>
          </mc:Choice>
          <mc:Fallback xmlns="">
            <p:pic>
              <p:nvPicPr>
                <p:cNvPr id="156" name="Freihand 155">
                  <a:extLst>
                    <a:ext uri="{FF2B5EF4-FFF2-40B4-BE49-F238E27FC236}">
                      <a16:creationId xmlns:a16="http://schemas.microsoft.com/office/drawing/2014/main" id="{2E863198-471F-4466-B4D5-5329935F0726}"/>
                    </a:ext>
                  </a:extLst>
                </p:cNvPr>
                <p:cNvPicPr/>
                <p:nvPr/>
              </p:nvPicPr>
              <p:blipFill>
                <a:blip r:embed="rId181"/>
                <a:stretch>
                  <a:fillRect/>
                </a:stretch>
              </p:blipFill>
              <p:spPr>
                <a:xfrm>
                  <a:off x="10582499" y="1783051"/>
                  <a:ext cx="144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7" name="Freihand 156">
                  <a:extLst>
                    <a:ext uri="{FF2B5EF4-FFF2-40B4-BE49-F238E27FC236}">
                      <a16:creationId xmlns:a16="http://schemas.microsoft.com/office/drawing/2014/main" id="{B619D89D-F722-41B3-A598-5D5DE4FF116B}"/>
                    </a:ext>
                  </a:extLst>
                </p14:cNvPr>
                <p14:cNvContentPartPr/>
                <p14:nvPr/>
              </p14:nvContentPartPr>
              <p14:xfrm>
                <a:off x="10741979" y="1678651"/>
                <a:ext cx="145080" cy="149760"/>
              </p14:xfrm>
            </p:contentPart>
          </mc:Choice>
          <mc:Fallback xmlns="">
            <p:pic>
              <p:nvPicPr>
                <p:cNvPr id="157" name="Freihand 156">
                  <a:extLst>
                    <a:ext uri="{FF2B5EF4-FFF2-40B4-BE49-F238E27FC236}">
                      <a16:creationId xmlns:a16="http://schemas.microsoft.com/office/drawing/2014/main" id="{B619D89D-F722-41B3-A598-5D5DE4FF116B}"/>
                    </a:ext>
                  </a:extLst>
                </p:cNvPr>
                <p:cNvPicPr/>
                <p:nvPr/>
              </p:nvPicPr>
              <p:blipFill>
                <a:blip r:embed="rId183"/>
                <a:stretch>
                  <a:fillRect/>
                </a:stretch>
              </p:blipFill>
              <p:spPr>
                <a:xfrm>
                  <a:off x="10737659" y="1674331"/>
                  <a:ext cx="153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9" name="Freihand 158">
                  <a:extLst>
                    <a:ext uri="{FF2B5EF4-FFF2-40B4-BE49-F238E27FC236}">
                      <a16:creationId xmlns:a16="http://schemas.microsoft.com/office/drawing/2014/main" id="{C3443C9C-DA14-43F7-B344-6EA955A0A932}"/>
                    </a:ext>
                  </a:extLst>
                </p14:cNvPr>
                <p14:cNvContentPartPr/>
                <p14:nvPr/>
              </p14:nvContentPartPr>
              <p14:xfrm>
                <a:off x="11003699" y="1657051"/>
                <a:ext cx="48960" cy="38520"/>
              </p14:xfrm>
            </p:contentPart>
          </mc:Choice>
          <mc:Fallback xmlns="">
            <p:pic>
              <p:nvPicPr>
                <p:cNvPr id="159" name="Freihand 158">
                  <a:extLst>
                    <a:ext uri="{FF2B5EF4-FFF2-40B4-BE49-F238E27FC236}">
                      <a16:creationId xmlns:a16="http://schemas.microsoft.com/office/drawing/2014/main" id="{C3443C9C-DA14-43F7-B344-6EA955A0A932}"/>
                    </a:ext>
                  </a:extLst>
                </p:cNvPr>
                <p:cNvPicPr/>
                <p:nvPr/>
              </p:nvPicPr>
              <p:blipFill>
                <a:blip r:embed="rId185"/>
                <a:stretch>
                  <a:fillRect/>
                </a:stretch>
              </p:blipFill>
              <p:spPr>
                <a:xfrm>
                  <a:off x="10999379" y="1652731"/>
                  <a:ext cx="57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0" name="Freihand 159">
                  <a:extLst>
                    <a:ext uri="{FF2B5EF4-FFF2-40B4-BE49-F238E27FC236}">
                      <a16:creationId xmlns:a16="http://schemas.microsoft.com/office/drawing/2014/main" id="{4A120FFC-6EA4-429D-9D37-1EFF5AAD17BB}"/>
                    </a:ext>
                  </a:extLst>
                </p14:cNvPr>
                <p14:cNvContentPartPr/>
                <p14:nvPr/>
              </p14:nvContentPartPr>
              <p14:xfrm>
                <a:off x="10973099" y="1628611"/>
                <a:ext cx="113040" cy="57960"/>
              </p14:xfrm>
            </p:contentPart>
          </mc:Choice>
          <mc:Fallback xmlns="">
            <p:pic>
              <p:nvPicPr>
                <p:cNvPr id="160" name="Freihand 159">
                  <a:extLst>
                    <a:ext uri="{FF2B5EF4-FFF2-40B4-BE49-F238E27FC236}">
                      <a16:creationId xmlns:a16="http://schemas.microsoft.com/office/drawing/2014/main" id="{4A120FFC-6EA4-429D-9D37-1EFF5AAD17BB}"/>
                    </a:ext>
                  </a:extLst>
                </p:cNvPr>
                <p:cNvPicPr/>
                <p:nvPr/>
              </p:nvPicPr>
              <p:blipFill>
                <a:blip r:embed="rId187"/>
                <a:stretch>
                  <a:fillRect/>
                </a:stretch>
              </p:blipFill>
              <p:spPr>
                <a:xfrm>
                  <a:off x="10968779" y="1624291"/>
                  <a:ext cx="1216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1" name="Freihand 160">
                  <a:extLst>
                    <a:ext uri="{FF2B5EF4-FFF2-40B4-BE49-F238E27FC236}">
                      <a16:creationId xmlns:a16="http://schemas.microsoft.com/office/drawing/2014/main" id="{42245659-9A9B-40DC-A6DB-464FE2160E79}"/>
                    </a:ext>
                  </a:extLst>
                </p14:cNvPr>
                <p14:cNvContentPartPr/>
                <p14:nvPr/>
              </p14:nvContentPartPr>
              <p14:xfrm>
                <a:off x="11157419" y="1511611"/>
                <a:ext cx="57960" cy="125280"/>
              </p14:xfrm>
            </p:contentPart>
          </mc:Choice>
          <mc:Fallback xmlns="">
            <p:pic>
              <p:nvPicPr>
                <p:cNvPr id="161" name="Freihand 160">
                  <a:extLst>
                    <a:ext uri="{FF2B5EF4-FFF2-40B4-BE49-F238E27FC236}">
                      <a16:creationId xmlns:a16="http://schemas.microsoft.com/office/drawing/2014/main" id="{42245659-9A9B-40DC-A6DB-464FE2160E79}"/>
                    </a:ext>
                  </a:extLst>
                </p:cNvPr>
                <p:cNvPicPr/>
                <p:nvPr/>
              </p:nvPicPr>
              <p:blipFill>
                <a:blip r:embed="rId189"/>
                <a:stretch>
                  <a:fillRect/>
                </a:stretch>
              </p:blipFill>
              <p:spPr>
                <a:xfrm>
                  <a:off x="11153099" y="1507291"/>
                  <a:ext cx="66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2" name="Freihand 161">
                  <a:extLst>
                    <a:ext uri="{FF2B5EF4-FFF2-40B4-BE49-F238E27FC236}">
                      <a16:creationId xmlns:a16="http://schemas.microsoft.com/office/drawing/2014/main" id="{47E1A6AB-EC23-46B0-898D-A853C2EE4C0F}"/>
                    </a:ext>
                  </a:extLst>
                </p14:cNvPr>
                <p14:cNvContentPartPr/>
                <p14:nvPr/>
              </p14:nvContentPartPr>
              <p14:xfrm>
                <a:off x="11191979" y="1472371"/>
                <a:ext cx="105840" cy="82800"/>
              </p14:xfrm>
            </p:contentPart>
          </mc:Choice>
          <mc:Fallback xmlns="">
            <p:pic>
              <p:nvPicPr>
                <p:cNvPr id="162" name="Freihand 161">
                  <a:extLst>
                    <a:ext uri="{FF2B5EF4-FFF2-40B4-BE49-F238E27FC236}">
                      <a16:creationId xmlns:a16="http://schemas.microsoft.com/office/drawing/2014/main" id="{47E1A6AB-EC23-46B0-898D-A853C2EE4C0F}"/>
                    </a:ext>
                  </a:extLst>
                </p:cNvPr>
                <p:cNvPicPr/>
                <p:nvPr/>
              </p:nvPicPr>
              <p:blipFill>
                <a:blip r:embed="rId191"/>
                <a:stretch>
                  <a:fillRect/>
                </a:stretch>
              </p:blipFill>
              <p:spPr>
                <a:xfrm>
                  <a:off x="11187659" y="1468051"/>
                  <a:ext cx="114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3" name="Freihand 162">
                  <a:extLst>
                    <a:ext uri="{FF2B5EF4-FFF2-40B4-BE49-F238E27FC236}">
                      <a16:creationId xmlns:a16="http://schemas.microsoft.com/office/drawing/2014/main" id="{F0B07B2C-32FA-45E6-BA83-3B6076F97DD7}"/>
                    </a:ext>
                  </a:extLst>
                </p14:cNvPr>
                <p14:cNvContentPartPr/>
                <p14:nvPr/>
              </p14:nvContentPartPr>
              <p14:xfrm>
                <a:off x="11324099" y="1397131"/>
                <a:ext cx="104760" cy="135360"/>
              </p14:xfrm>
            </p:contentPart>
          </mc:Choice>
          <mc:Fallback xmlns="">
            <p:pic>
              <p:nvPicPr>
                <p:cNvPr id="163" name="Freihand 162">
                  <a:extLst>
                    <a:ext uri="{FF2B5EF4-FFF2-40B4-BE49-F238E27FC236}">
                      <a16:creationId xmlns:a16="http://schemas.microsoft.com/office/drawing/2014/main" id="{F0B07B2C-32FA-45E6-BA83-3B6076F97DD7}"/>
                    </a:ext>
                  </a:extLst>
                </p:cNvPr>
                <p:cNvPicPr/>
                <p:nvPr/>
              </p:nvPicPr>
              <p:blipFill>
                <a:blip r:embed="rId193"/>
                <a:stretch>
                  <a:fillRect/>
                </a:stretch>
              </p:blipFill>
              <p:spPr>
                <a:xfrm>
                  <a:off x="11319779" y="1392811"/>
                  <a:ext cx="113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4" name="Freihand 163">
                  <a:extLst>
                    <a:ext uri="{FF2B5EF4-FFF2-40B4-BE49-F238E27FC236}">
                      <a16:creationId xmlns:a16="http://schemas.microsoft.com/office/drawing/2014/main" id="{6AEBB90F-9824-466E-B6EE-594E94E109D7}"/>
                    </a:ext>
                  </a:extLst>
                </p14:cNvPr>
                <p14:cNvContentPartPr/>
                <p14:nvPr/>
              </p14:nvContentPartPr>
              <p14:xfrm>
                <a:off x="11419859" y="1345651"/>
                <a:ext cx="82080" cy="183240"/>
              </p14:xfrm>
            </p:contentPart>
          </mc:Choice>
          <mc:Fallback xmlns="">
            <p:pic>
              <p:nvPicPr>
                <p:cNvPr id="164" name="Freihand 163">
                  <a:extLst>
                    <a:ext uri="{FF2B5EF4-FFF2-40B4-BE49-F238E27FC236}">
                      <a16:creationId xmlns:a16="http://schemas.microsoft.com/office/drawing/2014/main" id="{6AEBB90F-9824-466E-B6EE-594E94E109D7}"/>
                    </a:ext>
                  </a:extLst>
                </p:cNvPr>
                <p:cNvPicPr/>
                <p:nvPr/>
              </p:nvPicPr>
              <p:blipFill>
                <a:blip r:embed="rId195"/>
                <a:stretch>
                  <a:fillRect/>
                </a:stretch>
              </p:blipFill>
              <p:spPr>
                <a:xfrm>
                  <a:off x="11415539" y="1341331"/>
                  <a:ext cx="90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5" name="Freihand 164">
                  <a:extLst>
                    <a:ext uri="{FF2B5EF4-FFF2-40B4-BE49-F238E27FC236}">
                      <a16:creationId xmlns:a16="http://schemas.microsoft.com/office/drawing/2014/main" id="{F600D014-0A93-4BF4-ABE2-EA4F66D5BBF2}"/>
                    </a:ext>
                  </a:extLst>
                </p14:cNvPr>
                <p14:cNvContentPartPr/>
                <p14:nvPr/>
              </p14:nvContentPartPr>
              <p14:xfrm>
                <a:off x="10710659" y="1570291"/>
                <a:ext cx="246960" cy="346320"/>
              </p14:xfrm>
            </p:contentPart>
          </mc:Choice>
          <mc:Fallback xmlns="">
            <p:pic>
              <p:nvPicPr>
                <p:cNvPr id="165" name="Freihand 164">
                  <a:extLst>
                    <a:ext uri="{FF2B5EF4-FFF2-40B4-BE49-F238E27FC236}">
                      <a16:creationId xmlns:a16="http://schemas.microsoft.com/office/drawing/2014/main" id="{F600D014-0A93-4BF4-ABE2-EA4F66D5BBF2}"/>
                    </a:ext>
                  </a:extLst>
                </p:cNvPr>
                <p:cNvPicPr/>
                <p:nvPr/>
              </p:nvPicPr>
              <p:blipFill>
                <a:blip r:embed="rId197"/>
                <a:stretch>
                  <a:fillRect/>
                </a:stretch>
              </p:blipFill>
              <p:spPr>
                <a:xfrm>
                  <a:off x="10706339" y="1565971"/>
                  <a:ext cx="25560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7" name="Freihand 166">
                  <a:extLst>
                    <a:ext uri="{FF2B5EF4-FFF2-40B4-BE49-F238E27FC236}">
                      <a16:creationId xmlns:a16="http://schemas.microsoft.com/office/drawing/2014/main" id="{78A87071-90FC-4835-B4CF-48C518717784}"/>
                    </a:ext>
                  </a:extLst>
                </p14:cNvPr>
                <p14:cNvContentPartPr/>
                <p14:nvPr/>
              </p14:nvContentPartPr>
              <p14:xfrm>
                <a:off x="11167859" y="1517371"/>
                <a:ext cx="387720" cy="206640"/>
              </p14:xfrm>
            </p:contentPart>
          </mc:Choice>
          <mc:Fallback xmlns="">
            <p:pic>
              <p:nvPicPr>
                <p:cNvPr id="167" name="Freihand 166">
                  <a:extLst>
                    <a:ext uri="{FF2B5EF4-FFF2-40B4-BE49-F238E27FC236}">
                      <a16:creationId xmlns:a16="http://schemas.microsoft.com/office/drawing/2014/main" id="{78A87071-90FC-4835-B4CF-48C518717784}"/>
                    </a:ext>
                  </a:extLst>
                </p:cNvPr>
                <p:cNvPicPr/>
                <p:nvPr/>
              </p:nvPicPr>
              <p:blipFill>
                <a:blip r:embed="rId199"/>
                <a:stretch>
                  <a:fillRect/>
                </a:stretch>
              </p:blipFill>
              <p:spPr>
                <a:xfrm>
                  <a:off x="11163539" y="1513051"/>
                  <a:ext cx="396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8" name="Freihand 167">
                  <a:extLst>
                    <a:ext uri="{FF2B5EF4-FFF2-40B4-BE49-F238E27FC236}">
                      <a16:creationId xmlns:a16="http://schemas.microsoft.com/office/drawing/2014/main" id="{BC45167F-9F35-4C99-8BE1-6B1F2D2B52A8}"/>
                    </a:ext>
                  </a:extLst>
                </p14:cNvPr>
                <p14:cNvContentPartPr/>
                <p14:nvPr/>
              </p14:nvContentPartPr>
              <p14:xfrm>
                <a:off x="10749539" y="1858651"/>
                <a:ext cx="313560" cy="161280"/>
              </p14:xfrm>
            </p:contentPart>
          </mc:Choice>
          <mc:Fallback xmlns="">
            <p:pic>
              <p:nvPicPr>
                <p:cNvPr id="168" name="Freihand 167">
                  <a:extLst>
                    <a:ext uri="{FF2B5EF4-FFF2-40B4-BE49-F238E27FC236}">
                      <a16:creationId xmlns:a16="http://schemas.microsoft.com/office/drawing/2014/main" id="{BC45167F-9F35-4C99-8BE1-6B1F2D2B52A8}"/>
                    </a:ext>
                  </a:extLst>
                </p:cNvPr>
                <p:cNvPicPr/>
                <p:nvPr/>
              </p:nvPicPr>
              <p:blipFill>
                <a:blip r:embed="rId201"/>
                <a:stretch>
                  <a:fillRect/>
                </a:stretch>
              </p:blipFill>
              <p:spPr>
                <a:xfrm>
                  <a:off x="10745219" y="1854331"/>
                  <a:ext cx="322200" cy="16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70" name="Freihand 169">
                <a:extLst>
                  <a:ext uri="{FF2B5EF4-FFF2-40B4-BE49-F238E27FC236}">
                    <a16:creationId xmlns:a16="http://schemas.microsoft.com/office/drawing/2014/main" id="{2ECEB798-A3C0-4C6B-809F-15A3E549B0FF}"/>
                  </a:ext>
                </a:extLst>
              </p14:cNvPr>
              <p14:cNvContentPartPr/>
              <p14:nvPr/>
            </p14:nvContentPartPr>
            <p14:xfrm>
              <a:off x="4065779" y="3188491"/>
              <a:ext cx="809280" cy="23760"/>
            </p14:xfrm>
          </p:contentPart>
        </mc:Choice>
        <mc:Fallback xmlns="">
          <p:pic>
            <p:nvPicPr>
              <p:cNvPr id="170" name="Freihand 169">
                <a:extLst>
                  <a:ext uri="{FF2B5EF4-FFF2-40B4-BE49-F238E27FC236}">
                    <a16:creationId xmlns:a16="http://schemas.microsoft.com/office/drawing/2014/main" id="{2ECEB798-A3C0-4C6B-809F-15A3E549B0FF}"/>
                  </a:ext>
                </a:extLst>
              </p:cNvPr>
              <p:cNvPicPr/>
              <p:nvPr/>
            </p:nvPicPr>
            <p:blipFill>
              <a:blip r:embed="rId203"/>
              <a:stretch>
                <a:fillRect/>
              </a:stretch>
            </p:blipFill>
            <p:spPr>
              <a:xfrm>
                <a:off x="4061459" y="3184171"/>
                <a:ext cx="8179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4" name="Freihand 173">
                <a:extLst>
                  <a:ext uri="{FF2B5EF4-FFF2-40B4-BE49-F238E27FC236}">
                    <a16:creationId xmlns:a16="http://schemas.microsoft.com/office/drawing/2014/main" id="{17353296-CEA0-4CD3-89B2-73C99030AC83}"/>
                  </a:ext>
                </a:extLst>
              </p14:cNvPr>
              <p14:cNvContentPartPr/>
              <p14:nvPr/>
            </p14:nvContentPartPr>
            <p14:xfrm>
              <a:off x="4044179" y="2004451"/>
              <a:ext cx="462960" cy="507960"/>
            </p14:xfrm>
          </p:contentPart>
        </mc:Choice>
        <mc:Fallback xmlns="">
          <p:pic>
            <p:nvPicPr>
              <p:cNvPr id="174" name="Freihand 173">
                <a:extLst>
                  <a:ext uri="{FF2B5EF4-FFF2-40B4-BE49-F238E27FC236}">
                    <a16:creationId xmlns:a16="http://schemas.microsoft.com/office/drawing/2014/main" id="{17353296-CEA0-4CD3-89B2-73C99030AC83}"/>
                  </a:ext>
                </a:extLst>
              </p:cNvPr>
              <p:cNvPicPr/>
              <p:nvPr/>
            </p:nvPicPr>
            <p:blipFill>
              <a:blip r:embed="rId205"/>
              <a:stretch>
                <a:fillRect/>
              </a:stretch>
            </p:blipFill>
            <p:spPr>
              <a:xfrm>
                <a:off x="4039859" y="2000131"/>
                <a:ext cx="47160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7" name="Freihand 176">
                <a:extLst>
                  <a:ext uri="{FF2B5EF4-FFF2-40B4-BE49-F238E27FC236}">
                    <a16:creationId xmlns:a16="http://schemas.microsoft.com/office/drawing/2014/main" id="{445AA040-016A-48F8-84D8-3A098BA433FF}"/>
                  </a:ext>
                </a:extLst>
              </p14:cNvPr>
              <p14:cNvContentPartPr/>
              <p14:nvPr/>
            </p14:nvContentPartPr>
            <p14:xfrm>
              <a:off x="4202939" y="2313691"/>
              <a:ext cx="25560" cy="283680"/>
            </p14:xfrm>
          </p:contentPart>
        </mc:Choice>
        <mc:Fallback xmlns="">
          <p:pic>
            <p:nvPicPr>
              <p:cNvPr id="177" name="Freihand 176">
                <a:extLst>
                  <a:ext uri="{FF2B5EF4-FFF2-40B4-BE49-F238E27FC236}">
                    <a16:creationId xmlns:a16="http://schemas.microsoft.com/office/drawing/2014/main" id="{445AA040-016A-48F8-84D8-3A098BA433FF}"/>
                  </a:ext>
                </a:extLst>
              </p:cNvPr>
              <p:cNvPicPr/>
              <p:nvPr/>
            </p:nvPicPr>
            <p:blipFill>
              <a:blip r:embed="rId207"/>
              <a:stretch>
                <a:fillRect/>
              </a:stretch>
            </p:blipFill>
            <p:spPr>
              <a:xfrm>
                <a:off x="4198619" y="2309371"/>
                <a:ext cx="34200" cy="292320"/>
              </a:xfrm>
              <a:prstGeom prst="rect">
                <a:avLst/>
              </a:prstGeom>
            </p:spPr>
          </p:pic>
        </mc:Fallback>
      </mc:AlternateContent>
      <p:grpSp>
        <p:nvGrpSpPr>
          <p:cNvPr id="183" name="Gruppieren 182">
            <a:extLst>
              <a:ext uri="{FF2B5EF4-FFF2-40B4-BE49-F238E27FC236}">
                <a16:creationId xmlns:a16="http://schemas.microsoft.com/office/drawing/2014/main" id="{991FFAC0-BB69-4EBF-AA1E-C92875223788}"/>
              </a:ext>
            </a:extLst>
          </p:cNvPr>
          <p:cNvGrpSpPr/>
          <p:nvPr/>
        </p:nvGrpSpPr>
        <p:grpSpPr>
          <a:xfrm>
            <a:off x="4178459" y="2890411"/>
            <a:ext cx="753840" cy="419400"/>
            <a:chOff x="4178459" y="2890411"/>
            <a:chExt cx="753840" cy="419400"/>
          </a:xfrm>
        </p:grpSpPr>
        <mc:AlternateContent xmlns:mc="http://schemas.openxmlformats.org/markup-compatibility/2006" xmlns:p14="http://schemas.microsoft.com/office/powerpoint/2010/main">
          <mc:Choice Requires="p14">
            <p:contentPart p14:bwMode="auto" r:id="rId208">
              <p14:nvContentPartPr>
                <p14:cNvPr id="171" name="Freihand 170">
                  <a:extLst>
                    <a:ext uri="{FF2B5EF4-FFF2-40B4-BE49-F238E27FC236}">
                      <a16:creationId xmlns:a16="http://schemas.microsoft.com/office/drawing/2014/main" id="{6E1C5ED3-C104-4B14-BDC7-075E81F24562}"/>
                    </a:ext>
                  </a:extLst>
                </p14:cNvPr>
                <p14:cNvContentPartPr/>
                <p14:nvPr/>
              </p14:nvContentPartPr>
              <p14:xfrm>
                <a:off x="4178459" y="3165451"/>
                <a:ext cx="709200" cy="29880"/>
              </p14:xfrm>
            </p:contentPart>
          </mc:Choice>
          <mc:Fallback xmlns="">
            <p:pic>
              <p:nvPicPr>
                <p:cNvPr id="171" name="Freihand 170">
                  <a:extLst>
                    <a:ext uri="{FF2B5EF4-FFF2-40B4-BE49-F238E27FC236}">
                      <a16:creationId xmlns:a16="http://schemas.microsoft.com/office/drawing/2014/main" id="{6E1C5ED3-C104-4B14-BDC7-075E81F24562}"/>
                    </a:ext>
                  </a:extLst>
                </p:cNvPr>
                <p:cNvPicPr/>
                <p:nvPr/>
              </p:nvPicPr>
              <p:blipFill>
                <a:blip r:embed="rId209"/>
                <a:stretch>
                  <a:fillRect/>
                </a:stretch>
              </p:blipFill>
              <p:spPr>
                <a:xfrm>
                  <a:off x="4174139" y="3161131"/>
                  <a:ext cx="717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2" name="Freihand 171">
                  <a:extLst>
                    <a:ext uri="{FF2B5EF4-FFF2-40B4-BE49-F238E27FC236}">
                      <a16:creationId xmlns:a16="http://schemas.microsoft.com/office/drawing/2014/main" id="{F78A810D-3458-4890-9D21-35350F662101}"/>
                    </a:ext>
                  </a:extLst>
                </p14:cNvPr>
                <p14:cNvContentPartPr/>
                <p14:nvPr/>
              </p14:nvContentPartPr>
              <p14:xfrm>
                <a:off x="4784699" y="3097051"/>
                <a:ext cx="147600" cy="171000"/>
              </p14:xfrm>
            </p:contentPart>
          </mc:Choice>
          <mc:Fallback xmlns="">
            <p:pic>
              <p:nvPicPr>
                <p:cNvPr id="172" name="Freihand 171">
                  <a:extLst>
                    <a:ext uri="{FF2B5EF4-FFF2-40B4-BE49-F238E27FC236}">
                      <a16:creationId xmlns:a16="http://schemas.microsoft.com/office/drawing/2014/main" id="{F78A810D-3458-4890-9D21-35350F662101}"/>
                    </a:ext>
                  </a:extLst>
                </p:cNvPr>
                <p:cNvPicPr/>
                <p:nvPr/>
              </p:nvPicPr>
              <p:blipFill>
                <a:blip r:embed="rId211"/>
                <a:stretch>
                  <a:fillRect/>
                </a:stretch>
              </p:blipFill>
              <p:spPr>
                <a:xfrm>
                  <a:off x="4780379" y="3092731"/>
                  <a:ext cx="156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8" name="Freihand 177">
                  <a:extLst>
                    <a:ext uri="{FF2B5EF4-FFF2-40B4-BE49-F238E27FC236}">
                      <a16:creationId xmlns:a16="http://schemas.microsoft.com/office/drawing/2014/main" id="{2E9E58DC-8399-4CAB-8289-133093502676}"/>
                    </a:ext>
                  </a:extLst>
                </p14:cNvPr>
                <p14:cNvContentPartPr/>
                <p14:nvPr/>
              </p14:nvContentPartPr>
              <p14:xfrm>
                <a:off x="4236779" y="2890411"/>
                <a:ext cx="15840" cy="419400"/>
              </p14:xfrm>
            </p:contentPart>
          </mc:Choice>
          <mc:Fallback xmlns="">
            <p:pic>
              <p:nvPicPr>
                <p:cNvPr id="178" name="Freihand 177">
                  <a:extLst>
                    <a:ext uri="{FF2B5EF4-FFF2-40B4-BE49-F238E27FC236}">
                      <a16:creationId xmlns:a16="http://schemas.microsoft.com/office/drawing/2014/main" id="{2E9E58DC-8399-4CAB-8289-133093502676}"/>
                    </a:ext>
                  </a:extLst>
                </p:cNvPr>
                <p:cNvPicPr/>
                <p:nvPr/>
              </p:nvPicPr>
              <p:blipFill>
                <a:blip r:embed="rId213"/>
                <a:stretch>
                  <a:fillRect/>
                </a:stretch>
              </p:blipFill>
              <p:spPr>
                <a:xfrm>
                  <a:off x="4232459" y="2886091"/>
                  <a:ext cx="24480" cy="428040"/>
                </a:xfrm>
                <a:prstGeom prst="rect">
                  <a:avLst/>
                </a:prstGeom>
              </p:spPr>
            </p:pic>
          </mc:Fallback>
        </mc:AlternateContent>
      </p:grpSp>
      <p:grpSp>
        <p:nvGrpSpPr>
          <p:cNvPr id="182" name="Gruppieren 181">
            <a:extLst>
              <a:ext uri="{FF2B5EF4-FFF2-40B4-BE49-F238E27FC236}">
                <a16:creationId xmlns:a16="http://schemas.microsoft.com/office/drawing/2014/main" id="{B9AAC8FC-EBED-4186-AE93-4C6F92E85E6A}"/>
              </a:ext>
            </a:extLst>
          </p:cNvPr>
          <p:cNvGrpSpPr/>
          <p:nvPr/>
        </p:nvGrpSpPr>
        <p:grpSpPr>
          <a:xfrm>
            <a:off x="2515259" y="3565051"/>
            <a:ext cx="1853280" cy="887400"/>
            <a:chOff x="2515259" y="3565051"/>
            <a:chExt cx="1853280" cy="887400"/>
          </a:xfrm>
        </p:grpSpPr>
        <mc:AlternateContent xmlns:mc="http://schemas.openxmlformats.org/markup-compatibility/2006" xmlns:p14="http://schemas.microsoft.com/office/powerpoint/2010/main">
          <mc:Choice Requires="p14">
            <p:contentPart p14:bwMode="auto" r:id="rId214">
              <p14:nvContentPartPr>
                <p14:cNvPr id="175" name="Freihand 174">
                  <a:extLst>
                    <a:ext uri="{FF2B5EF4-FFF2-40B4-BE49-F238E27FC236}">
                      <a16:creationId xmlns:a16="http://schemas.microsoft.com/office/drawing/2014/main" id="{DCBDF18F-6F41-4E24-A64F-3937719DF6E7}"/>
                    </a:ext>
                  </a:extLst>
                </p14:cNvPr>
                <p14:cNvContentPartPr/>
                <p14:nvPr/>
              </p14:nvContentPartPr>
              <p14:xfrm>
                <a:off x="2515259" y="3814531"/>
                <a:ext cx="68400" cy="272160"/>
              </p14:xfrm>
            </p:contentPart>
          </mc:Choice>
          <mc:Fallback xmlns="">
            <p:pic>
              <p:nvPicPr>
                <p:cNvPr id="175" name="Freihand 174">
                  <a:extLst>
                    <a:ext uri="{FF2B5EF4-FFF2-40B4-BE49-F238E27FC236}">
                      <a16:creationId xmlns:a16="http://schemas.microsoft.com/office/drawing/2014/main" id="{DCBDF18F-6F41-4E24-A64F-3937719DF6E7}"/>
                    </a:ext>
                  </a:extLst>
                </p:cNvPr>
                <p:cNvPicPr/>
                <p:nvPr/>
              </p:nvPicPr>
              <p:blipFill>
                <a:blip r:embed="rId215"/>
                <a:stretch>
                  <a:fillRect/>
                </a:stretch>
              </p:blipFill>
              <p:spPr>
                <a:xfrm>
                  <a:off x="2510939" y="3810211"/>
                  <a:ext cx="770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6" name="Freihand 175">
                  <a:extLst>
                    <a:ext uri="{FF2B5EF4-FFF2-40B4-BE49-F238E27FC236}">
                      <a16:creationId xmlns:a16="http://schemas.microsoft.com/office/drawing/2014/main" id="{777D5623-346E-4424-BFD4-46E89540C488}"/>
                    </a:ext>
                  </a:extLst>
                </p14:cNvPr>
                <p14:cNvContentPartPr/>
                <p14:nvPr/>
              </p14:nvContentPartPr>
              <p14:xfrm>
                <a:off x="3392939" y="3792931"/>
                <a:ext cx="60840" cy="255240"/>
              </p14:xfrm>
            </p:contentPart>
          </mc:Choice>
          <mc:Fallback xmlns="">
            <p:pic>
              <p:nvPicPr>
                <p:cNvPr id="176" name="Freihand 175">
                  <a:extLst>
                    <a:ext uri="{FF2B5EF4-FFF2-40B4-BE49-F238E27FC236}">
                      <a16:creationId xmlns:a16="http://schemas.microsoft.com/office/drawing/2014/main" id="{777D5623-346E-4424-BFD4-46E89540C488}"/>
                    </a:ext>
                  </a:extLst>
                </p:cNvPr>
                <p:cNvPicPr/>
                <p:nvPr/>
              </p:nvPicPr>
              <p:blipFill>
                <a:blip r:embed="rId217"/>
                <a:stretch>
                  <a:fillRect/>
                </a:stretch>
              </p:blipFill>
              <p:spPr>
                <a:xfrm>
                  <a:off x="3388619" y="3788611"/>
                  <a:ext cx="694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9" name="Freihand 178">
                  <a:extLst>
                    <a:ext uri="{FF2B5EF4-FFF2-40B4-BE49-F238E27FC236}">
                      <a16:creationId xmlns:a16="http://schemas.microsoft.com/office/drawing/2014/main" id="{2BF7B00C-29F0-4A45-BD09-F48B2B734430}"/>
                    </a:ext>
                  </a:extLst>
                </p14:cNvPr>
                <p14:cNvContentPartPr/>
                <p14:nvPr/>
              </p14:nvContentPartPr>
              <p14:xfrm>
                <a:off x="4243259" y="3565051"/>
                <a:ext cx="24480" cy="252360"/>
              </p14:xfrm>
            </p:contentPart>
          </mc:Choice>
          <mc:Fallback xmlns="">
            <p:pic>
              <p:nvPicPr>
                <p:cNvPr id="179" name="Freihand 178">
                  <a:extLst>
                    <a:ext uri="{FF2B5EF4-FFF2-40B4-BE49-F238E27FC236}">
                      <a16:creationId xmlns:a16="http://schemas.microsoft.com/office/drawing/2014/main" id="{2BF7B00C-29F0-4A45-BD09-F48B2B734430}"/>
                    </a:ext>
                  </a:extLst>
                </p:cNvPr>
                <p:cNvPicPr/>
                <p:nvPr/>
              </p:nvPicPr>
              <p:blipFill>
                <a:blip r:embed="rId219"/>
                <a:stretch>
                  <a:fillRect/>
                </a:stretch>
              </p:blipFill>
              <p:spPr>
                <a:xfrm>
                  <a:off x="4238939" y="3560731"/>
                  <a:ext cx="331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0" name="Freihand 179">
                  <a:extLst>
                    <a:ext uri="{FF2B5EF4-FFF2-40B4-BE49-F238E27FC236}">
                      <a16:creationId xmlns:a16="http://schemas.microsoft.com/office/drawing/2014/main" id="{8674550F-FEB9-4150-8F6E-ABE03AC47A25}"/>
                    </a:ext>
                  </a:extLst>
                </p14:cNvPr>
                <p14:cNvContentPartPr/>
                <p14:nvPr/>
              </p14:nvContentPartPr>
              <p14:xfrm>
                <a:off x="2535779" y="4274251"/>
                <a:ext cx="1709640" cy="78480"/>
              </p14:xfrm>
            </p:contentPart>
          </mc:Choice>
          <mc:Fallback xmlns="">
            <p:pic>
              <p:nvPicPr>
                <p:cNvPr id="180" name="Freihand 179">
                  <a:extLst>
                    <a:ext uri="{FF2B5EF4-FFF2-40B4-BE49-F238E27FC236}">
                      <a16:creationId xmlns:a16="http://schemas.microsoft.com/office/drawing/2014/main" id="{8674550F-FEB9-4150-8F6E-ABE03AC47A25}"/>
                    </a:ext>
                  </a:extLst>
                </p:cNvPr>
                <p:cNvPicPr/>
                <p:nvPr/>
              </p:nvPicPr>
              <p:blipFill>
                <a:blip r:embed="rId221"/>
                <a:stretch>
                  <a:fillRect/>
                </a:stretch>
              </p:blipFill>
              <p:spPr>
                <a:xfrm>
                  <a:off x="2531459" y="4269931"/>
                  <a:ext cx="1718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1" name="Freihand 180">
                  <a:extLst>
                    <a:ext uri="{FF2B5EF4-FFF2-40B4-BE49-F238E27FC236}">
                      <a16:creationId xmlns:a16="http://schemas.microsoft.com/office/drawing/2014/main" id="{D43A70DB-5647-4837-9A50-13E9166E5EAA}"/>
                    </a:ext>
                  </a:extLst>
                </p14:cNvPr>
                <p14:cNvContentPartPr/>
                <p14:nvPr/>
              </p14:nvContentPartPr>
              <p14:xfrm>
                <a:off x="4084859" y="4190731"/>
                <a:ext cx="283680" cy="261720"/>
              </p14:xfrm>
            </p:contentPart>
          </mc:Choice>
          <mc:Fallback xmlns="">
            <p:pic>
              <p:nvPicPr>
                <p:cNvPr id="181" name="Freihand 180">
                  <a:extLst>
                    <a:ext uri="{FF2B5EF4-FFF2-40B4-BE49-F238E27FC236}">
                      <a16:creationId xmlns:a16="http://schemas.microsoft.com/office/drawing/2014/main" id="{D43A70DB-5647-4837-9A50-13E9166E5EAA}"/>
                    </a:ext>
                  </a:extLst>
                </p:cNvPr>
                <p:cNvPicPr/>
                <p:nvPr/>
              </p:nvPicPr>
              <p:blipFill>
                <a:blip r:embed="rId223"/>
                <a:stretch>
                  <a:fillRect/>
                </a:stretch>
              </p:blipFill>
              <p:spPr>
                <a:xfrm>
                  <a:off x="4080539" y="4186411"/>
                  <a:ext cx="292320" cy="27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84" name="Freihand 183">
                <a:extLst>
                  <a:ext uri="{FF2B5EF4-FFF2-40B4-BE49-F238E27FC236}">
                    <a16:creationId xmlns:a16="http://schemas.microsoft.com/office/drawing/2014/main" id="{B1F6CE20-8A7A-4A57-86EE-EC2A33DBA1DE}"/>
                  </a:ext>
                </a:extLst>
              </p14:cNvPr>
              <p14:cNvContentPartPr/>
              <p14:nvPr/>
            </p14:nvContentPartPr>
            <p14:xfrm>
              <a:off x="4403819" y="5818291"/>
              <a:ext cx="4244760" cy="862560"/>
            </p14:xfrm>
          </p:contentPart>
        </mc:Choice>
        <mc:Fallback xmlns="">
          <p:pic>
            <p:nvPicPr>
              <p:cNvPr id="184" name="Freihand 183">
                <a:extLst>
                  <a:ext uri="{FF2B5EF4-FFF2-40B4-BE49-F238E27FC236}">
                    <a16:creationId xmlns:a16="http://schemas.microsoft.com/office/drawing/2014/main" id="{B1F6CE20-8A7A-4A57-86EE-EC2A33DBA1DE}"/>
                  </a:ext>
                </a:extLst>
              </p:cNvPr>
              <p:cNvPicPr/>
              <p:nvPr/>
            </p:nvPicPr>
            <p:blipFill>
              <a:blip r:embed="rId225"/>
              <a:stretch>
                <a:fillRect/>
              </a:stretch>
            </p:blipFill>
            <p:spPr>
              <a:xfrm>
                <a:off x="4399499" y="5813971"/>
                <a:ext cx="4253400" cy="871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6" name="Freihand 25">
                <a:extLst>
                  <a:ext uri="{FF2B5EF4-FFF2-40B4-BE49-F238E27FC236}">
                    <a16:creationId xmlns:a16="http://schemas.microsoft.com/office/drawing/2014/main" id="{DC1478BE-4F60-4374-B220-7216F70854D2}"/>
                  </a:ext>
                </a:extLst>
              </p14:cNvPr>
              <p14:cNvContentPartPr/>
              <p14:nvPr/>
            </p14:nvContentPartPr>
            <p14:xfrm>
              <a:off x="1857539" y="566971"/>
              <a:ext cx="2904840" cy="55800"/>
            </p14:xfrm>
          </p:contentPart>
        </mc:Choice>
        <mc:Fallback>
          <p:pic>
            <p:nvPicPr>
              <p:cNvPr id="26" name="Freihand 25">
                <a:extLst>
                  <a:ext uri="{FF2B5EF4-FFF2-40B4-BE49-F238E27FC236}">
                    <a16:creationId xmlns:a16="http://schemas.microsoft.com/office/drawing/2014/main" id="{DC1478BE-4F60-4374-B220-7216F70854D2}"/>
                  </a:ext>
                </a:extLst>
              </p:cNvPr>
              <p:cNvPicPr/>
              <p:nvPr/>
            </p:nvPicPr>
            <p:blipFill>
              <a:blip r:embed="rId227"/>
              <a:stretch>
                <a:fillRect/>
              </a:stretch>
            </p:blipFill>
            <p:spPr>
              <a:xfrm>
                <a:off x="1853219" y="562651"/>
                <a:ext cx="2913480" cy="64440"/>
              </a:xfrm>
              <a:prstGeom prst="rect">
                <a:avLst/>
              </a:prstGeom>
            </p:spPr>
          </p:pic>
        </mc:Fallback>
      </mc:AlternateContent>
      <p:grpSp>
        <p:nvGrpSpPr>
          <p:cNvPr id="166" name="Gruppieren 165">
            <a:extLst>
              <a:ext uri="{FF2B5EF4-FFF2-40B4-BE49-F238E27FC236}">
                <a16:creationId xmlns:a16="http://schemas.microsoft.com/office/drawing/2014/main" id="{889B0DEF-D15E-401A-B6EF-102E2D0E3B29}"/>
              </a:ext>
            </a:extLst>
          </p:cNvPr>
          <p:cNvGrpSpPr/>
          <p:nvPr/>
        </p:nvGrpSpPr>
        <p:grpSpPr>
          <a:xfrm>
            <a:off x="4087019" y="3091291"/>
            <a:ext cx="874800" cy="171360"/>
            <a:chOff x="4087019" y="3091291"/>
            <a:chExt cx="874800" cy="171360"/>
          </a:xfrm>
        </p:grpSpPr>
        <mc:AlternateContent xmlns:mc="http://schemas.openxmlformats.org/markup-compatibility/2006">
          <mc:Choice xmlns:p14="http://schemas.microsoft.com/office/powerpoint/2010/main" Requires="p14">
            <p:contentPart p14:bwMode="auto" r:id="rId228">
              <p14:nvContentPartPr>
                <p14:cNvPr id="122" name="Freihand 121">
                  <a:extLst>
                    <a:ext uri="{FF2B5EF4-FFF2-40B4-BE49-F238E27FC236}">
                      <a16:creationId xmlns:a16="http://schemas.microsoft.com/office/drawing/2014/main" id="{1E9447A2-8A27-4281-8F79-2014AF3FB408}"/>
                    </a:ext>
                  </a:extLst>
                </p14:cNvPr>
                <p14:cNvContentPartPr/>
                <p14:nvPr/>
              </p14:nvContentPartPr>
              <p14:xfrm>
                <a:off x="4087019" y="3139171"/>
                <a:ext cx="825120" cy="63000"/>
              </p14:xfrm>
            </p:contentPart>
          </mc:Choice>
          <mc:Fallback>
            <p:pic>
              <p:nvPicPr>
                <p:cNvPr id="122" name="Freihand 121">
                  <a:extLst>
                    <a:ext uri="{FF2B5EF4-FFF2-40B4-BE49-F238E27FC236}">
                      <a16:creationId xmlns:a16="http://schemas.microsoft.com/office/drawing/2014/main" id="{1E9447A2-8A27-4281-8F79-2014AF3FB408}"/>
                    </a:ext>
                  </a:extLst>
                </p:cNvPr>
                <p:cNvPicPr/>
                <p:nvPr/>
              </p:nvPicPr>
              <p:blipFill>
                <a:blip r:embed="rId229"/>
                <a:stretch>
                  <a:fillRect/>
                </a:stretch>
              </p:blipFill>
              <p:spPr>
                <a:xfrm>
                  <a:off x="4082699" y="3134851"/>
                  <a:ext cx="833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8" name="Freihand 157">
                  <a:extLst>
                    <a:ext uri="{FF2B5EF4-FFF2-40B4-BE49-F238E27FC236}">
                      <a16:creationId xmlns:a16="http://schemas.microsoft.com/office/drawing/2014/main" id="{81BAB2A9-4AB6-4DBA-8B5B-9DDA79657FA8}"/>
                    </a:ext>
                  </a:extLst>
                </p14:cNvPr>
                <p14:cNvContentPartPr/>
                <p14:nvPr/>
              </p14:nvContentPartPr>
              <p14:xfrm>
                <a:off x="4722059" y="3091291"/>
                <a:ext cx="239760" cy="171360"/>
              </p14:xfrm>
            </p:contentPart>
          </mc:Choice>
          <mc:Fallback>
            <p:pic>
              <p:nvPicPr>
                <p:cNvPr id="158" name="Freihand 157">
                  <a:extLst>
                    <a:ext uri="{FF2B5EF4-FFF2-40B4-BE49-F238E27FC236}">
                      <a16:creationId xmlns:a16="http://schemas.microsoft.com/office/drawing/2014/main" id="{81BAB2A9-4AB6-4DBA-8B5B-9DDA79657FA8}"/>
                    </a:ext>
                  </a:extLst>
                </p:cNvPr>
                <p:cNvPicPr/>
                <p:nvPr/>
              </p:nvPicPr>
              <p:blipFill>
                <a:blip r:embed="rId231"/>
                <a:stretch>
                  <a:fillRect/>
                </a:stretch>
              </p:blipFill>
              <p:spPr>
                <a:xfrm>
                  <a:off x="4717739" y="3086971"/>
                  <a:ext cx="248400" cy="18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2">
            <p14:nvContentPartPr>
              <p14:cNvPr id="173" name="Freihand 172">
                <a:extLst>
                  <a:ext uri="{FF2B5EF4-FFF2-40B4-BE49-F238E27FC236}">
                    <a16:creationId xmlns:a16="http://schemas.microsoft.com/office/drawing/2014/main" id="{7AD110D1-384D-4CB8-8761-1B8438D8D633}"/>
                  </a:ext>
                </a:extLst>
              </p14:cNvPr>
              <p14:cNvContentPartPr/>
              <p14:nvPr/>
            </p14:nvContentPartPr>
            <p14:xfrm>
              <a:off x="3990539" y="2007691"/>
              <a:ext cx="493200" cy="494280"/>
            </p14:xfrm>
          </p:contentPart>
        </mc:Choice>
        <mc:Fallback>
          <p:pic>
            <p:nvPicPr>
              <p:cNvPr id="173" name="Freihand 172">
                <a:extLst>
                  <a:ext uri="{FF2B5EF4-FFF2-40B4-BE49-F238E27FC236}">
                    <a16:creationId xmlns:a16="http://schemas.microsoft.com/office/drawing/2014/main" id="{7AD110D1-384D-4CB8-8761-1B8438D8D633}"/>
                  </a:ext>
                </a:extLst>
              </p:cNvPr>
              <p:cNvPicPr/>
              <p:nvPr/>
            </p:nvPicPr>
            <p:blipFill>
              <a:blip r:embed="rId233"/>
              <a:stretch>
                <a:fillRect/>
              </a:stretch>
            </p:blipFill>
            <p:spPr>
              <a:xfrm>
                <a:off x="3986219" y="2003371"/>
                <a:ext cx="501840" cy="502920"/>
              </a:xfrm>
              <a:prstGeom prst="rect">
                <a:avLst/>
              </a:prstGeom>
            </p:spPr>
          </p:pic>
        </mc:Fallback>
      </mc:AlternateContent>
      <p:grpSp>
        <p:nvGrpSpPr>
          <p:cNvPr id="186" name="Gruppieren 185">
            <a:extLst>
              <a:ext uri="{FF2B5EF4-FFF2-40B4-BE49-F238E27FC236}">
                <a16:creationId xmlns:a16="http://schemas.microsoft.com/office/drawing/2014/main" id="{BE79CD43-2E9C-46EE-BB97-80619B59F7CC}"/>
              </a:ext>
            </a:extLst>
          </p:cNvPr>
          <p:cNvGrpSpPr/>
          <p:nvPr/>
        </p:nvGrpSpPr>
        <p:grpSpPr>
          <a:xfrm>
            <a:off x="1884899" y="2749651"/>
            <a:ext cx="1767960" cy="642600"/>
            <a:chOff x="1884899" y="2749651"/>
            <a:chExt cx="1767960" cy="642600"/>
          </a:xfrm>
        </p:grpSpPr>
        <mc:AlternateContent xmlns:mc="http://schemas.openxmlformats.org/markup-compatibility/2006">
          <mc:Choice xmlns:p14="http://schemas.microsoft.com/office/powerpoint/2010/main" Requires="p14">
            <p:contentPart p14:bwMode="auto" r:id="rId234">
              <p14:nvContentPartPr>
                <p14:cNvPr id="85" name="Freihand 84">
                  <a:extLst>
                    <a:ext uri="{FF2B5EF4-FFF2-40B4-BE49-F238E27FC236}">
                      <a16:creationId xmlns:a16="http://schemas.microsoft.com/office/drawing/2014/main" id="{960C3391-ED2F-48B7-B73F-AB4814C9E2C3}"/>
                    </a:ext>
                  </a:extLst>
                </p14:cNvPr>
                <p14:cNvContentPartPr/>
                <p14:nvPr/>
              </p14:nvContentPartPr>
              <p14:xfrm>
                <a:off x="1884899" y="3158611"/>
                <a:ext cx="1014480" cy="86400"/>
              </p14:xfrm>
            </p:contentPart>
          </mc:Choice>
          <mc:Fallback>
            <p:pic>
              <p:nvPicPr>
                <p:cNvPr id="85" name="Freihand 84">
                  <a:extLst>
                    <a:ext uri="{FF2B5EF4-FFF2-40B4-BE49-F238E27FC236}">
                      <a16:creationId xmlns:a16="http://schemas.microsoft.com/office/drawing/2014/main" id="{960C3391-ED2F-48B7-B73F-AB4814C9E2C3}"/>
                    </a:ext>
                  </a:extLst>
                </p:cNvPr>
                <p:cNvPicPr/>
                <p:nvPr/>
              </p:nvPicPr>
              <p:blipFill>
                <a:blip r:embed="rId235"/>
                <a:stretch>
                  <a:fillRect/>
                </a:stretch>
              </p:blipFill>
              <p:spPr>
                <a:xfrm>
                  <a:off x="1880579" y="3154291"/>
                  <a:ext cx="1023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86" name="Freihand 85">
                  <a:extLst>
                    <a:ext uri="{FF2B5EF4-FFF2-40B4-BE49-F238E27FC236}">
                      <a16:creationId xmlns:a16="http://schemas.microsoft.com/office/drawing/2014/main" id="{7F06F0BA-07BF-4F81-ABC0-2A6B51285DBB}"/>
                    </a:ext>
                  </a:extLst>
                </p14:cNvPr>
                <p14:cNvContentPartPr/>
                <p14:nvPr/>
              </p14:nvContentPartPr>
              <p14:xfrm>
                <a:off x="2554499" y="3027571"/>
                <a:ext cx="332280" cy="364680"/>
              </p14:xfrm>
            </p:contentPart>
          </mc:Choice>
          <mc:Fallback>
            <p:pic>
              <p:nvPicPr>
                <p:cNvPr id="86" name="Freihand 85">
                  <a:extLst>
                    <a:ext uri="{FF2B5EF4-FFF2-40B4-BE49-F238E27FC236}">
                      <a16:creationId xmlns:a16="http://schemas.microsoft.com/office/drawing/2014/main" id="{7F06F0BA-07BF-4F81-ABC0-2A6B51285DBB}"/>
                    </a:ext>
                  </a:extLst>
                </p:cNvPr>
                <p:cNvPicPr/>
                <p:nvPr/>
              </p:nvPicPr>
              <p:blipFill>
                <a:blip r:embed="rId237"/>
                <a:stretch>
                  <a:fillRect/>
                </a:stretch>
              </p:blipFill>
              <p:spPr>
                <a:xfrm>
                  <a:off x="2550179" y="3023251"/>
                  <a:ext cx="34092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5" name="Freihand 184">
                  <a:extLst>
                    <a:ext uri="{FF2B5EF4-FFF2-40B4-BE49-F238E27FC236}">
                      <a16:creationId xmlns:a16="http://schemas.microsoft.com/office/drawing/2014/main" id="{E401EF09-3F1E-4B61-AFBB-BB8ED21B56BE}"/>
                    </a:ext>
                  </a:extLst>
                </p14:cNvPr>
                <p14:cNvContentPartPr/>
                <p14:nvPr/>
              </p14:nvContentPartPr>
              <p14:xfrm>
                <a:off x="3281699" y="2749651"/>
                <a:ext cx="371160" cy="447840"/>
              </p14:xfrm>
            </p:contentPart>
          </mc:Choice>
          <mc:Fallback>
            <p:pic>
              <p:nvPicPr>
                <p:cNvPr id="185" name="Freihand 184">
                  <a:extLst>
                    <a:ext uri="{FF2B5EF4-FFF2-40B4-BE49-F238E27FC236}">
                      <a16:creationId xmlns:a16="http://schemas.microsoft.com/office/drawing/2014/main" id="{E401EF09-3F1E-4B61-AFBB-BB8ED21B56BE}"/>
                    </a:ext>
                  </a:extLst>
                </p:cNvPr>
                <p:cNvPicPr/>
                <p:nvPr/>
              </p:nvPicPr>
              <p:blipFill>
                <a:blip r:embed="rId239"/>
                <a:stretch>
                  <a:fillRect/>
                </a:stretch>
              </p:blipFill>
              <p:spPr>
                <a:xfrm>
                  <a:off x="3277379" y="2745331"/>
                  <a:ext cx="379800" cy="45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0">
            <p14:nvContentPartPr>
              <p14:cNvPr id="187" name="Freihand 186">
                <a:extLst>
                  <a:ext uri="{FF2B5EF4-FFF2-40B4-BE49-F238E27FC236}">
                    <a16:creationId xmlns:a16="http://schemas.microsoft.com/office/drawing/2014/main" id="{337162CA-6806-469C-B5B9-FF88590C7020}"/>
                  </a:ext>
                </a:extLst>
              </p14:cNvPr>
              <p14:cNvContentPartPr/>
              <p14:nvPr/>
            </p14:nvContentPartPr>
            <p14:xfrm>
              <a:off x="4940219" y="509731"/>
              <a:ext cx="3057480" cy="728280"/>
            </p14:xfrm>
          </p:contentPart>
        </mc:Choice>
        <mc:Fallback>
          <p:pic>
            <p:nvPicPr>
              <p:cNvPr id="187" name="Freihand 186">
                <a:extLst>
                  <a:ext uri="{FF2B5EF4-FFF2-40B4-BE49-F238E27FC236}">
                    <a16:creationId xmlns:a16="http://schemas.microsoft.com/office/drawing/2014/main" id="{337162CA-6806-469C-B5B9-FF88590C7020}"/>
                  </a:ext>
                </a:extLst>
              </p:cNvPr>
              <p:cNvPicPr/>
              <p:nvPr/>
            </p:nvPicPr>
            <p:blipFill>
              <a:blip r:embed="rId241"/>
              <a:stretch>
                <a:fillRect/>
              </a:stretch>
            </p:blipFill>
            <p:spPr>
              <a:xfrm>
                <a:off x="4935899" y="505411"/>
                <a:ext cx="3066120" cy="736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8" name="Freihand 187">
                <a:extLst>
                  <a:ext uri="{FF2B5EF4-FFF2-40B4-BE49-F238E27FC236}">
                    <a16:creationId xmlns:a16="http://schemas.microsoft.com/office/drawing/2014/main" id="{C6FF0988-2E4F-4BF6-98B3-4E030DE83751}"/>
                  </a:ext>
                </a:extLst>
              </p14:cNvPr>
              <p14:cNvContentPartPr/>
              <p14:nvPr/>
            </p14:nvContentPartPr>
            <p14:xfrm>
              <a:off x="4905299" y="584251"/>
              <a:ext cx="2923560" cy="633240"/>
            </p14:xfrm>
          </p:contentPart>
        </mc:Choice>
        <mc:Fallback>
          <p:pic>
            <p:nvPicPr>
              <p:cNvPr id="188" name="Freihand 187">
                <a:extLst>
                  <a:ext uri="{FF2B5EF4-FFF2-40B4-BE49-F238E27FC236}">
                    <a16:creationId xmlns:a16="http://schemas.microsoft.com/office/drawing/2014/main" id="{C6FF0988-2E4F-4BF6-98B3-4E030DE83751}"/>
                  </a:ext>
                </a:extLst>
              </p:cNvPr>
              <p:cNvPicPr/>
              <p:nvPr/>
            </p:nvPicPr>
            <p:blipFill>
              <a:blip r:embed="rId243"/>
              <a:stretch>
                <a:fillRect/>
              </a:stretch>
            </p:blipFill>
            <p:spPr>
              <a:xfrm>
                <a:off x="4900979" y="579931"/>
                <a:ext cx="2932200" cy="641880"/>
              </a:xfrm>
              <a:prstGeom prst="rect">
                <a:avLst/>
              </a:prstGeom>
            </p:spPr>
          </p:pic>
        </mc:Fallback>
      </mc:AlternateContent>
    </p:spTree>
    <p:extLst>
      <p:ext uri="{BB962C8B-B14F-4D97-AF65-F5344CB8AC3E}">
        <p14:creationId xmlns:p14="http://schemas.microsoft.com/office/powerpoint/2010/main" val="71829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30" grpId="0"/>
      <p:bldP spid="32" grpId="0"/>
      <p:bldP spid="33" grpId="0"/>
      <p:bldP spid="34" grpId="0"/>
      <p:bldP spid="35" grpId="0"/>
      <p:bldP spid="36" grpId="0"/>
      <p:bldP spid="37" grpId="0"/>
      <p:bldP spid="48" grpId="0"/>
      <p:bldP spid="49" grpId="0"/>
      <p:bldP spid="50" grpId="0"/>
      <p:bldP spid="53" grpId="0"/>
      <p:bldP spid="54" grpId="0"/>
      <p:bldP spid="55" grpId="0"/>
      <p:bldP spid="56" grpId="0"/>
      <p:bldP spid="57" grpId="0"/>
      <p:bldP spid="58" grpId="0"/>
      <p:bldP spid="59" grpId="0"/>
      <p:bldP spid="60" grpId="0"/>
      <p:bldP spid="61" grpId="0"/>
      <p:bldP spid="63" grpId="0"/>
      <p:bldP spid="64" grpId="0"/>
      <p:bldP spid="80" grpId="0"/>
      <p:bldP spid="51" grpId="0"/>
      <p:bldP spid="52" grpId="0"/>
      <p:bldP spid="72" grpId="0"/>
      <p:bldP spid="77" grpId="0"/>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feld 55">
            <a:extLst>
              <a:ext uri="{FF2B5EF4-FFF2-40B4-BE49-F238E27FC236}">
                <a16:creationId xmlns:a16="http://schemas.microsoft.com/office/drawing/2014/main" id="{C242A40C-233C-4781-80EF-59304AEA6180}"/>
              </a:ext>
            </a:extLst>
          </p:cNvPr>
          <p:cNvSpPr txBox="1"/>
          <p:nvPr/>
        </p:nvSpPr>
        <p:spPr>
          <a:xfrm>
            <a:off x="2279576" y="33655"/>
            <a:ext cx="6751532" cy="523220"/>
          </a:xfrm>
          <a:prstGeom prst="rect">
            <a:avLst/>
          </a:prstGeom>
          <a:noFill/>
        </p:spPr>
        <p:txBody>
          <a:bodyPr wrap="square" rtlCol="0">
            <a:spAutoFit/>
          </a:bodyPr>
          <a:lstStyle/>
          <a:p>
            <a:pPr algn="ctr"/>
            <a:r>
              <a:rPr lang="de-DE" sz="2800" b="1" dirty="0"/>
              <a:t>Summary</a:t>
            </a:r>
          </a:p>
        </p:txBody>
      </p:sp>
      <p:graphicFrame>
        <p:nvGraphicFramePr>
          <p:cNvPr id="2" name="Tabelle 1">
            <a:extLst>
              <a:ext uri="{FF2B5EF4-FFF2-40B4-BE49-F238E27FC236}">
                <a16:creationId xmlns:a16="http://schemas.microsoft.com/office/drawing/2014/main" id="{F48F1A62-3CDA-4E04-8131-382BD3BCBC49}"/>
              </a:ext>
            </a:extLst>
          </p:cNvPr>
          <p:cNvGraphicFramePr>
            <a:graphicFrameLocks noGrp="1"/>
          </p:cNvGraphicFramePr>
          <p:nvPr/>
        </p:nvGraphicFramePr>
        <p:xfrm>
          <a:off x="2783632" y="1787833"/>
          <a:ext cx="6096000" cy="2043773"/>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787892640"/>
                    </a:ext>
                  </a:extLst>
                </a:gridCol>
                <a:gridCol w="2032000">
                  <a:extLst>
                    <a:ext uri="{9D8B030D-6E8A-4147-A177-3AD203B41FA5}">
                      <a16:colId xmlns:a16="http://schemas.microsoft.com/office/drawing/2014/main" val="818219251"/>
                    </a:ext>
                  </a:extLst>
                </a:gridCol>
                <a:gridCol w="2032000">
                  <a:extLst>
                    <a:ext uri="{9D8B030D-6E8A-4147-A177-3AD203B41FA5}">
                      <a16:colId xmlns:a16="http://schemas.microsoft.com/office/drawing/2014/main" val="1621569320"/>
                    </a:ext>
                  </a:extLst>
                </a:gridCol>
              </a:tblGrid>
              <a:tr h="1220813">
                <a:tc>
                  <a:txBody>
                    <a:bodyPr/>
                    <a:lstStyle/>
                    <a:p>
                      <a:pPr algn="ctr"/>
                      <a:endParaRPr lang="de-DE" sz="2400" dirty="0"/>
                    </a:p>
                  </a:txBody>
                  <a:tcPr anchor="ctr"/>
                </a:tc>
                <a:tc>
                  <a:txBody>
                    <a:bodyPr/>
                    <a:lstStyle/>
                    <a:p>
                      <a:pPr algn="ctr"/>
                      <a:r>
                        <a:rPr lang="de-DE" sz="2400" dirty="0"/>
                        <a:t>Fixed Exchange </a:t>
                      </a:r>
                      <a:r>
                        <a:rPr lang="de-DE" sz="2400" dirty="0" err="1"/>
                        <a:t>rates</a:t>
                      </a:r>
                      <a:endParaRPr lang="de-DE" sz="2400" dirty="0"/>
                    </a:p>
                  </a:txBody>
                  <a:tcPr anchor="ctr"/>
                </a:tc>
                <a:tc>
                  <a:txBody>
                    <a:bodyPr/>
                    <a:lstStyle/>
                    <a:p>
                      <a:pPr algn="ctr"/>
                      <a:r>
                        <a:rPr lang="de-DE" sz="2400" dirty="0"/>
                        <a:t>Flexible Exchange </a:t>
                      </a:r>
                      <a:r>
                        <a:rPr lang="de-DE" sz="2400" dirty="0" err="1"/>
                        <a:t>rates</a:t>
                      </a:r>
                      <a:endParaRPr lang="de-DE" sz="2400" dirty="0"/>
                    </a:p>
                  </a:txBody>
                  <a:tcPr anchor="ctr"/>
                </a:tc>
                <a:extLst>
                  <a:ext uri="{0D108BD9-81ED-4DB2-BD59-A6C34878D82A}">
                    <a16:rowId xmlns:a16="http://schemas.microsoft.com/office/drawing/2014/main" val="1118878883"/>
                  </a:ext>
                </a:extLst>
              </a:tr>
              <a:tr h="678229">
                <a:tc>
                  <a:txBody>
                    <a:bodyPr/>
                    <a:lstStyle/>
                    <a:p>
                      <a:pPr algn="ctr"/>
                      <a:r>
                        <a:rPr lang="de-DE" sz="2400" dirty="0" err="1"/>
                        <a:t>Monetary</a:t>
                      </a:r>
                      <a:r>
                        <a:rPr lang="de-DE" sz="2400" dirty="0"/>
                        <a:t> </a:t>
                      </a:r>
                      <a:r>
                        <a:rPr lang="de-DE" sz="2400" dirty="0" err="1"/>
                        <a:t>policy</a:t>
                      </a:r>
                      <a:endParaRPr lang="de-DE" sz="2400" dirty="0"/>
                    </a:p>
                  </a:txBody>
                  <a:tcPr anchor="ctr"/>
                </a:tc>
                <a:tc>
                  <a:txBody>
                    <a:bodyPr/>
                    <a:lstStyle/>
                    <a:p>
                      <a:pPr algn="ctr"/>
                      <a:r>
                        <a:rPr lang="de-DE" sz="2400" b="0" i="0" u="none" strike="noStrike" kern="1200" baseline="0" dirty="0" err="1">
                          <a:solidFill>
                            <a:schemeClr val="tx1"/>
                          </a:solidFill>
                          <a:latin typeface="+mn-lt"/>
                          <a:ea typeface="+mn-ea"/>
                          <a:cs typeface="+mn-cs"/>
                        </a:rPr>
                        <a:t>ineffective</a:t>
                      </a:r>
                      <a:endParaRPr lang="de-DE" sz="2400" b="0" i="0" u="none" strike="noStrike" kern="1200" baseline="0" dirty="0">
                        <a:solidFill>
                          <a:schemeClr val="tx1"/>
                        </a:solidFill>
                        <a:latin typeface="+mn-lt"/>
                        <a:ea typeface="+mn-ea"/>
                        <a:cs typeface="+mn-cs"/>
                      </a:endParaRPr>
                    </a:p>
                  </a:txBody>
                  <a:tcPr anchor="ctr"/>
                </a:tc>
                <a:tc>
                  <a:txBody>
                    <a:bodyPr/>
                    <a:lstStyle/>
                    <a:p>
                      <a:pPr algn="ctr"/>
                      <a:r>
                        <a:rPr lang="de-DE" sz="2400" dirty="0" err="1"/>
                        <a:t>effective</a:t>
                      </a:r>
                      <a:endParaRPr lang="de-DE" sz="2400" dirty="0"/>
                    </a:p>
                  </a:txBody>
                  <a:tcPr anchor="ctr"/>
                </a:tc>
                <a:extLst>
                  <a:ext uri="{0D108BD9-81ED-4DB2-BD59-A6C34878D82A}">
                    <a16:rowId xmlns:a16="http://schemas.microsoft.com/office/drawing/2014/main" val="1397157456"/>
                  </a:ext>
                </a:extLst>
              </a:tr>
            </a:tbl>
          </a:graphicData>
        </a:graphic>
      </p:graphicFrame>
      <p:sp>
        <p:nvSpPr>
          <p:cNvPr id="3" name="Rechteck 2">
            <a:extLst>
              <a:ext uri="{FF2B5EF4-FFF2-40B4-BE49-F238E27FC236}">
                <a16:creationId xmlns:a16="http://schemas.microsoft.com/office/drawing/2014/main" id="{B56AB571-0EA7-C388-B978-3EDF3B263C6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DA7EC335-6B43-455E-A756-0B14D587376A}"/>
              </a:ext>
            </a:extLst>
          </p:cNvPr>
          <p:cNvGrpSpPr/>
          <p:nvPr/>
        </p:nvGrpSpPr>
        <p:grpSpPr>
          <a:xfrm>
            <a:off x="2963819" y="3798331"/>
            <a:ext cx="5074920" cy="798120"/>
            <a:chOff x="2963819" y="3798331"/>
            <a:chExt cx="5074920" cy="798120"/>
          </a:xfrm>
        </p:grpSpPr>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DF1EEE63-E26A-4B19-B3C8-3C2CA8365052}"/>
                    </a:ext>
                  </a:extLst>
                </p14:cNvPr>
                <p14:cNvContentPartPr/>
                <p14:nvPr/>
              </p14:nvContentPartPr>
              <p14:xfrm>
                <a:off x="4768859" y="3798331"/>
                <a:ext cx="19800" cy="574920"/>
              </p14:xfrm>
            </p:contentPart>
          </mc:Choice>
          <mc:Fallback xmlns="">
            <p:pic>
              <p:nvPicPr>
                <p:cNvPr id="4" name="Freihand 3">
                  <a:extLst>
                    <a:ext uri="{FF2B5EF4-FFF2-40B4-BE49-F238E27FC236}">
                      <a16:creationId xmlns:a16="http://schemas.microsoft.com/office/drawing/2014/main" id="{DF1EEE63-E26A-4B19-B3C8-3C2CA8365052}"/>
                    </a:ext>
                  </a:extLst>
                </p:cNvPr>
                <p:cNvPicPr/>
                <p:nvPr/>
              </p:nvPicPr>
              <p:blipFill>
                <a:blip r:embed="rId3"/>
                <a:stretch>
                  <a:fillRect/>
                </a:stretch>
              </p:blipFill>
              <p:spPr>
                <a:xfrm>
                  <a:off x="4764539" y="3794011"/>
                  <a:ext cx="2844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2516F5BB-985E-4546-A006-8B05DA668642}"/>
                    </a:ext>
                  </a:extLst>
                </p14:cNvPr>
                <p14:cNvContentPartPr/>
                <p14:nvPr/>
              </p14:nvContentPartPr>
              <p14:xfrm>
                <a:off x="2963819" y="4427611"/>
                <a:ext cx="5074920" cy="136800"/>
              </p14:xfrm>
            </p:contentPart>
          </mc:Choice>
          <mc:Fallback xmlns="">
            <p:pic>
              <p:nvPicPr>
                <p:cNvPr id="5" name="Freihand 4">
                  <a:extLst>
                    <a:ext uri="{FF2B5EF4-FFF2-40B4-BE49-F238E27FC236}">
                      <a16:creationId xmlns:a16="http://schemas.microsoft.com/office/drawing/2014/main" id="{2516F5BB-985E-4546-A006-8B05DA668642}"/>
                    </a:ext>
                  </a:extLst>
                </p:cNvPr>
                <p:cNvPicPr/>
                <p:nvPr/>
              </p:nvPicPr>
              <p:blipFill>
                <a:blip r:embed="rId5"/>
                <a:stretch>
                  <a:fillRect/>
                </a:stretch>
              </p:blipFill>
              <p:spPr>
                <a:xfrm>
                  <a:off x="2959499" y="4423291"/>
                  <a:ext cx="5083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52B16A02-481F-41A5-A1DE-4D88A0D5614E}"/>
                    </a:ext>
                  </a:extLst>
                </p14:cNvPr>
                <p14:cNvContentPartPr/>
                <p14:nvPr/>
              </p14:nvContentPartPr>
              <p14:xfrm>
                <a:off x="3258299" y="4076611"/>
                <a:ext cx="19080" cy="182520"/>
              </p14:xfrm>
            </p:contentPart>
          </mc:Choice>
          <mc:Fallback xmlns="">
            <p:pic>
              <p:nvPicPr>
                <p:cNvPr id="7" name="Freihand 6">
                  <a:extLst>
                    <a:ext uri="{FF2B5EF4-FFF2-40B4-BE49-F238E27FC236}">
                      <a16:creationId xmlns:a16="http://schemas.microsoft.com/office/drawing/2014/main" id="{52B16A02-481F-41A5-A1DE-4D88A0D5614E}"/>
                    </a:ext>
                  </a:extLst>
                </p:cNvPr>
                <p:cNvPicPr/>
                <p:nvPr/>
              </p:nvPicPr>
              <p:blipFill>
                <a:blip r:embed="rId7"/>
                <a:stretch>
                  <a:fillRect/>
                </a:stretch>
              </p:blipFill>
              <p:spPr>
                <a:xfrm>
                  <a:off x="3253979" y="4072291"/>
                  <a:ext cx="277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83D6ED09-AA25-41D9-8143-02734B372961}"/>
                    </a:ext>
                  </a:extLst>
                </p14:cNvPr>
                <p14:cNvContentPartPr/>
                <p14:nvPr/>
              </p14:nvContentPartPr>
              <p14:xfrm>
                <a:off x="3158219" y="4049611"/>
                <a:ext cx="196200" cy="101160"/>
              </p14:xfrm>
            </p:contentPart>
          </mc:Choice>
          <mc:Fallback xmlns="">
            <p:pic>
              <p:nvPicPr>
                <p:cNvPr id="8" name="Freihand 7">
                  <a:extLst>
                    <a:ext uri="{FF2B5EF4-FFF2-40B4-BE49-F238E27FC236}">
                      <a16:creationId xmlns:a16="http://schemas.microsoft.com/office/drawing/2014/main" id="{83D6ED09-AA25-41D9-8143-02734B372961}"/>
                    </a:ext>
                  </a:extLst>
                </p:cNvPr>
                <p:cNvPicPr/>
                <p:nvPr/>
              </p:nvPicPr>
              <p:blipFill>
                <a:blip r:embed="rId9"/>
                <a:stretch>
                  <a:fillRect/>
                </a:stretch>
              </p:blipFill>
              <p:spPr>
                <a:xfrm>
                  <a:off x="3153899" y="4045291"/>
                  <a:ext cx="204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ED1FD204-8E90-4071-A30B-E8A4B43BD443}"/>
                    </a:ext>
                  </a:extLst>
                </p14:cNvPr>
                <p14:cNvContentPartPr/>
                <p14:nvPr/>
              </p14:nvContentPartPr>
              <p14:xfrm>
                <a:off x="3398339" y="4159771"/>
                <a:ext cx="24840" cy="86400"/>
              </p14:xfrm>
            </p:contentPart>
          </mc:Choice>
          <mc:Fallback xmlns="">
            <p:pic>
              <p:nvPicPr>
                <p:cNvPr id="9" name="Freihand 8">
                  <a:extLst>
                    <a:ext uri="{FF2B5EF4-FFF2-40B4-BE49-F238E27FC236}">
                      <a16:creationId xmlns:a16="http://schemas.microsoft.com/office/drawing/2014/main" id="{ED1FD204-8E90-4071-A30B-E8A4B43BD443}"/>
                    </a:ext>
                  </a:extLst>
                </p:cNvPr>
                <p:cNvPicPr/>
                <p:nvPr/>
              </p:nvPicPr>
              <p:blipFill>
                <a:blip r:embed="rId11"/>
                <a:stretch>
                  <a:fillRect/>
                </a:stretch>
              </p:blipFill>
              <p:spPr>
                <a:xfrm>
                  <a:off x="3394019" y="4155451"/>
                  <a:ext cx="33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9C274E48-2CEA-4362-AA90-2CE324674964}"/>
                    </a:ext>
                  </a:extLst>
                </p14:cNvPr>
                <p14:cNvContentPartPr/>
                <p14:nvPr/>
              </p14:nvContentPartPr>
              <p14:xfrm>
                <a:off x="3426419" y="4096051"/>
                <a:ext cx="121680" cy="133200"/>
              </p14:xfrm>
            </p:contentPart>
          </mc:Choice>
          <mc:Fallback xmlns="">
            <p:pic>
              <p:nvPicPr>
                <p:cNvPr id="10" name="Freihand 9">
                  <a:extLst>
                    <a:ext uri="{FF2B5EF4-FFF2-40B4-BE49-F238E27FC236}">
                      <a16:creationId xmlns:a16="http://schemas.microsoft.com/office/drawing/2014/main" id="{9C274E48-2CEA-4362-AA90-2CE324674964}"/>
                    </a:ext>
                  </a:extLst>
                </p:cNvPr>
                <p:cNvPicPr/>
                <p:nvPr/>
              </p:nvPicPr>
              <p:blipFill>
                <a:blip r:embed="rId13"/>
                <a:stretch>
                  <a:fillRect/>
                </a:stretch>
              </p:blipFill>
              <p:spPr>
                <a:xfrm>
                  <a:off x="3422099" y="4091731"/>
                  <a:ext cx="130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2313AEB7-2E84-40A1-9C76-531BDB73BE53}"/>
                    </a:ext>
                  </a:extLst>
                </p14:cNvPr>
                <p14:cNvContentPartPr/>
                <p14:nvPr/>
              </p14:nvContentPartPr>
              <p14:xfrm>
                <a:off x="3444419" y="4134211"/>
                <a:ext cx="105840" cy="134280"/>
              </p14:xfrm>
            </p:contentPart>
          </mc:Choice>
          <mc:Fallback xmlns="">
            <p:pic>
              <p:nvPicPr>
                <p:cNvPr id="11" name="Freihand 10">
                  <a:extLst>
                    <a:ext uri="{FF2B5EF4-FFF2-40B4-BE49-F238E27FC236}">
                      <a16:creationId xmlns:a16="http://schemas.microsoft.com/office/drawing/2014/main" id="{2313AEB7-2E84-40A1-9C76-531BDB73BE53}"/>
                    </a:ext>
                  </a:extLst>
                </p:cNvPr>
                <p:cNvPicPr/>
                <p:nvPr/>
              </p:nvPicPr>
              <p:blipFill>
                <a:blip r:embed="rId15"/>
                <a:stretch>
                  <a:fillRect/>
                </a:stretch>
              </p:blipFill>
              <p:spPr>
                <a:xfrm>
                  <a:off x="3440099" y="4129891"/>
                  <a:ext cx="114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C9D728EA-DDDB-4A69-B7B6-41715F37AD16}"/>
                    </a:ext>
                  </a:extLst>
                </p14:cNvPr>
                <p14:cNvContentPartPr/>
                <p14:nvPr/>
              </p14:nvContentPartPr>
              <p14:xfrm>
                <a:off x="3590219" y="4169851"/>
                <a:ext cx="119160" cy="73800"/>
              </p14:xfrm>
            </p:contentPart>
          </mc:Choice>
          <mc:Fallback xmlns="">
            <p:pic>
              <p:nvPicPr>
                <p:cNvPr id="12" name="Freihand 11">
                  <a:extLst>
                    <a:ext uri="{FF2B5EF4-FFF2-40B4-BE49-F238E27FC236}">
                      <a16:creationId xmlns:a16="http://schemas.microsoft.com/office/drawing/2014/main" id="{C9D728EA-DDDB-4A69-B7B6-41715F37AD16}"/>
                    </a:ext>
                  </a:extLst>
                </p:cNvPr>
                <p:cNvPicPr/>
                <p:nvPr/>
              </p:nvPicPr>
              <p:blipFill>
                <a:blip r:embed="rId17"/>
                <a:stretch>
                  <a:fillRect/>
                </a:stretch>
              </p:blipFill>
              <p:spPr>
                <a:xfrm>
                  <a:off x="3585899" y="4165531"/>
                  <a:ext cx="127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E6BB20DB-3235-4D63-9FAF-1436EC768649}"/>
                    </a:ext>
                  </a:extLst>
                </p14:cNvPr>
                <p14:cNvContentPartPr/>
                <p14:nvPr/>
              </p14:nvContentPartPr>
              <p14:xfrm>
                <a:off x="3735299" y="4056451"/>
                <a:ext cx="302040" cy="215640"/>
              </p14:xfrm>
            </p:contentPart>
          </mc:Choice>
          <mc:Fallback xmlns="">
            <p:pic>
              <p:nvPicPr>
                <p:cNvPr id="13" name="Freihand 12">
                  <a:extLst>
                    <a:ext uri="{FF2B5EF4-FFF2-40B4-BE49-F238E27FC236}">
                      <a16:creationId xmlns:a16="http://schemas.microsoft.com/office/drawing/2014/main" id="{E6BB20DB-3235-4D63-9FAF-1436EC768649}"/>
                    </a:ext>
                  </a:extLst>
                </p:cNvPr>
                <p:cNvPicPr/>
                <p:nvPr/>
              </p:nvPicPr>
              <p:blipFill>
                <a:blip r:embed="rId19"/>
                <a:stretch>
                  <a:fillRect/>
                </a:stretch>
              </p:blipFill>
              <p:spPr>
                <a:xfrm>
                  <a:off x="3730979" y="4052131"/>
                  <a:ext cx="3106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A3EE143A-2450-4DB4-95F3-508F9E834BFE}"/>
                    </a:ext>
                  </a:extLst>
                </p14:cNvPr>
                <p14:cNvContentPartPr/>
                <p14:nvPr/>
              </p14:nvContentPartPr>
              <p14:xfrm>
                <a:off x="5293019" y="4100011"/>
                <a:ext cx="199440" cy="129600"/>
              </p14:xfrm>
            </p:contentPart>
          </mc:Choice>
          <mc:Fallback xmlns="">
            <p:pic>
              <p:nvPicPr>
                <p:cNvPr id="14" name="Freihand 13">
                  <a:extLst>
                    <a:ext uri="{FF2B5EF4-FFF2-40B4-BE49-F238E27FC236}">
                      <a16:creationId xmlns:a16="http://schemas.microsoft.com/office/drawing/2014/main" id="{A3EE143A-2450-4DB4-95F3-508F9E834BFE}"/>
                    </a:ext>
                  </a:extLst>
                </p:cNvPr>
                <p:cNvPicPr/>
                <p:nvPr/>
              </p:nvPicPr>
              <p:blipFill>
                <a:blip r:embed="rId21"/>
                <a:stretch>
                  <a:fillRect/>
                </a:stretch>
              </p:blipFill>
              <p:spPr>
                <a:xfrm>
                  <a:off x="5288699" y="4095691"/>
                  <a:ext cx="208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7116BF4D-58F0-41E4-9368-79C220C6CD10}"/>
                    </a:ext>
                  </a:extLst>
                </p14:cNvPr>
                <p14:cNvContentPartPr/>
                <p14:nvPr/>
              </p14:nvContentPartPr>
              <p14:xfrm>
                <a:off x="5557979" y="4035211"/>
                <a:ext cx="258120" cy="226080"/>
              </p14:xfrm>
            </p:contentPart>
          </mc:Choice>
          <mc:Fallback xmlns="">
            <p:pic>
              <p:nvPicPr>
                <p:cNvPr id="15" name="Freihand 14">
                  <a:extLst>
                    <a:ext uri="{FF2B5EF4-FFF2-40B4-BE49-F238E27FC236}">
                      <a16:creationId xmlns:a16="http://schemas.microsoft.com/office/drawing/2014/main" id="{7116BF4D-58F0-41E4-9368-79C220C6CD10}"/>
                    </a:ext>
                  </a:extLst>
                </p:cNvPr>
                <p:cNvPicPr/>
                <p:nvPr/>
              </p:nvPicPr>
              <p:blipFill>
                <a:blip r:embed="rId23"/>
                <a:stretch>
                  <a:fillRect/>
                </a:stretch>
              </p:blipFill>
              <p:spPr>
                <a:xfrm>
                  <a:off x="5553659" y="4030891"/>
                  <a:ext cx="2667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4570D7B8-4945-459D-81E5-85354DA5FAD1}"/>
                    </a:ext>
                  </a:extLst>
                </p14:cNvPr>
                <p14:cNvContentPartPr/>
                <p14:nvPr/>
              </p14:nvContentPartPr>
              <p14:xfrm>
                <a:off x="5863619" y="4144291"/>
                <a:ext cx="124560" cy="41040"/>
              </p14:xfrm>
            </p:contentPart>
          </mc:Choice>
          <mc:Fallback xmlns="">
            <p:pic>
              <p:nvPicPr>
                <p:cNvPr id="16" name="Freihand 15">
                  <a:extLst>
                    <a:ext uri="{FF2B5EF4-FFF2-40B4-BE49-F238E27FC236}">
                      <a16:creationId xmlns:a16="http://schemas.microsoft.com/office/drawing/2014/main" id="{4570D7B8-4945-459D-81E5-85354DA5FAD1}"/>
                    </a:ext>
                  </a:extLst>
                </p:cNvPr>
                <p:cNvPicPr/>
                <p:nvPr/>
              </p:nvPicPr>
              <p:blipFill>
                <a:blip r:embed="rId25"/>
                <a:stretch>
                  <a:fillRect/>
                </a:stretch>
              </p:blipFill>
              <p:spPr>
                <a:xfrm>
                  <a:off x="5859299" y="4139971"/>
                  <a:ext cx="133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E9A079F7-64BB-48A5-ACE0-E1F8FC62F30B}"/>
                    </a:ext>
                  </a:extLst>
                </p14:cNvPr>
                <p14:cNvContentPartPr/>
                <p14:nvPr/>
              </p14:nvContentPartPr>
              <p14:xfrm>
                <a:off x="5998619" y="4022611"/>
                <a:ext cx="368640" cy="183240"/>
              </p14:xfrm>
            </p:contentPart>
          </mc:Choice>
          <mc:Fallback xmlns="">
            <p:pic>
              <p:nvPicPr>
                <p:cNvPr id="17" name="Freihand 16">
                  <a:extLst>
                    <a:ext uri="{FF2B5EF4-FFF2-40B4-BE49-F238E27FC236}">
                      <a16:creationId xmlns:a16="http://schemas.microsoft.com/office/drawing/2014/main" id="{E9A079F7-64BB-48A5-ACE0-E1F8FC62F30B}"/>
                    </a:ext>
                  </a:extLst>
                </p:cNvPr>
                <p:cNvPicPr/>
                <p:nvPr/>
              </p:nvPicPr>
              <p:blipFill>
                <a:blip r:embed="rId27"/>
                <a:stretch>
                  <a:fillRect/>
                </a:stretch>
              </p:blipFill>
              <p:spPr>
                <a:xfrm>
                  <a:off x="5994299" y="4018291"/>
                  <a:ext cx="377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5BA0D3EE-3EA1-479D-B95C-C79E0C3D7DEF}"/>
                    </a:ext>
                  </a:extLst>
                </p14:cNvPr>
                <p14:cNvContentPartPr/>
                <p14:nvPr/>
              </p14:nvContentPartPr>
              <p14:xfrm>
                <a:off x="6266099" y="4039891"/>
                <a:ext cx="60120" cy="1800"/>
              </p14:xfrm>
            </p:contentPart>
          </mc:Choice>
          <mc:Fallback xmlns="">
            <p:pic>
              <p:nvPicPr>
                <p:cNvPr id="18" name="Freihand 17">
                  <a:extLst>
                    <a:ext uri="{FF2B5EF4-FFF2-40B4-BE49-F238E27FC236}">
                      <a16:creationId xmlns:a16="http://schemas.microsoft.com/office/drawing/2014/main" id="{5BA0D3EE-3EA1-479D-B95C-C79E0C3D7DEF}"/>
                    </a:ext>
                  </a:extLst>
                </p:cNvPr>
                <p:cNvPicPr/>
                <p:nvPr/>
              </p:nvPicPr>
              <p:blipFill>
                <a:blip r:embed="rId29"/>
                <a:stretch>
                  <a:fillRect/>
                </a:stretch>
              </p:blipFill>
              <p:spPr>
                <a:xfrm>
                  <a:off x="6261779" y="4035571"/>
                  <a:ext cx="687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55B63464-EB00-46E0-B665-4814E080C89E}"/>
                    </a:ext>
                  </a:extLst>
                </p14:cNvPr>
                <p14:cNvContentPartPr/>
                <p14:nvPr/>
              </p14:nvContentPartPr>
              <p14:xfrm>
                <a:off x="6806459" y="3832531"/>
                <a:ext cx="218880" cy="763920"/>
              </p14:xfrm>
            </p:contentPart>
          </mc:Choice>
          <mc:Fallback xmlns="">
            <p:pic>
              <p:nvPicPr>
                <p:cNvPr id="19" name="Freihand 18">
                  <a:extLst>
                    <a:ext uri="{FF2B5EF4-FFF2-40B4-BE49-F238E27FC236}">
                      <a16:creationId xmlns:a16="http://schemas.microsoft.com/office/drawing/2014/main" id="{55B63464-EB00-46E0-B665-4814E080C89E}"/>
                    </a:ext>
                  </a:extLst>
                </p:cNvPr>
                <p:cNvPicPr/>
                <p:nvPr/>
              </p:nvPicPr>
              <p:blipFill>
                <a:blip r:embed="rId31"/>
                <a:stretch>
                  <a:fillRect/>
                </a:stretch>
              </p:blipFill>
              <p:spPr>
                <a:xfrm>
                  <a:off x="6802139" y="3828211"/>
                  <a:ext cx="227520" cy="772560"/>
                </a:xfrm>
                <a:prstGeom prst="rect">
                  <a:avLst/>
                </a:prstGeom>
              </p:spPr>
            </p:pic>
          </mc:Fallback>
        </mc:AlternateContent>
      </p:grpSp>
      <p:grpSp>
        <p:nvGrpSpPr>
          <p:cNvPr id="29" name="Gruppieren 28">
            <a:extLst>
              <a:ext uri="{FF2B5EF4-FFF2-40B4-BE49-F238E27FC236}">
                <a16:creationId xmlns:a16="http://schemas.microsoft.com/office/drawing/2014/main" id="{C7568241-8370-46FD-AAE5-38CB9685511E}"/>
              </a:ext>
            </a:extLst>
          </p:cNvPr>
          <p:cNvGrpSpPr/>
          <p:nvPr/>
        </p:nvGrpSpPr>
        <p:grpSpPr>
          <a:xfrm>
            <a:off x="7367699" y="3795811"/>
            <a:ext cx="1311120" cy="774720"/>
            <a:chOff x="7367699" y="3795811"/>
            <a:chExt cx="1311120" cy="774720"/>
          </a:xfrm>
        </p:grpSpPr>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FEA3AC1D-1299-434A-8017-D5EB2F39B107}"/>
                    </a:ext>
                  </a:extLst>
                </p14:cNvPr>
                <p14:cNvContentPartPr/>
                <p14:nvPr/>
              </p14:nvContentPartPr>
              <p14:xfrm>
                <a:off x="8637779" y="3795811"/>
                <a:ext cx="41040" cy="656640"/>
              </p14:xfrm>
            </p:contentPart>
          </mc:Choice>
          <mc:Fallback xmlns="">
            <p:pic>
              <p:nvPicPr>
                <p:cNvPr id="21" name="Freihand 20">
                  <a:extLst>
                    <a:ext uri="{FF2B5EF4-FFF2-40B4-BE49-F238E27FC236}">
                      <a16:creationId xmlns:a16="http://schemas.microsoft.com/office/drawing/2014/main" id="{FEA3AC1D-1299-434A-8017-D5EB2F39B107}"/>
                    </a:ext>
                  </a:extLst>
                </p:cNvPr>
                <p:cNvPicPr/>
                <p:nvPr/>
              </p:nvPicPr>
              <p:blipFill>
                <a:blip r:embed="rId33"/>
                <a:stretch>
                  <a:fillRect/>
                </a:stretch>
              </p:blipFill>
              <p:spPr>
                <a:xfrm>
                  <a:off x="8633459" y="3791491"/>
                  <a:ext cx="49680" cy="665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3C15AD35-910F-44EE-917C-F9F2328753A1}"/>
                    </a:ext>
                  </a:extLst>
                </p14:cNvPr>
                <p14:cNvContentPartPr/>
                <p14:nvPr/>
              </p14:nvContentPartPr>
              <p14:xfrm>
                <a:off x="7820579" y="4551091"/>
                <a:ext cx="704520" cy="19440"/>
              </p14:xfrm>
            </p:contentPart>
          </mc:Choice>
          <mc:Fallback xmlns="">
            <p:pic>
              <p:nvPicPr>
                <p:cNvPr id="22" name="Freihand 21">
                  <a:extLst>
                    <a:ext uri="{FF2B5EF4-FFF2-40B4-BE49-F238E27FC236}">
                      <a16:creationId xmlns:a16="http://schemas.microsoft.com/office/drawing/2014/main" id="{3C15AD35-910F-44EE-917C-F9F2328753A1}"/>
                    </a:ext>
                  </a:extLst>
                </p:cNvPr>
                <p:cNvPicPr/>
                <p:nvPr/>
              </p:nvPicPr>
              <p:blipFill>
                <a:blip r:embed="rId35"/>
                <a:stretch>
                  <a:fillRect/>
                </a:stretch>
              </p:blipFill>
              <p:spPr>
                <a:xfrm>
                  <a:off x="7816259" y="4546771"/>
                  <a:ext cx="713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1740BC45-325C-412A-8CC4-6BD7E3E3F2A9}"/>
                    </a:ext>
                  </a:extLst>
                </p14:cNvPr>
                <p14:cNvContentPartPr/>
                <p14:nvPr/>
              </p14:nvContentPartPr>
              <p14:xfrm>
                <a:off x="7367699" y="4202611"/>
                <a:ext cx="280800" cy="87120"/>
              </p14:xfrm>
            </p:contentPart>
          </mc:Choice>
          <mc:Fallback xmlns="">
            <p:pic>
              <p:nvPicPr>
                <p:cNvPr id="23" name="Freihand 22">
                  <a:extLst>
                    <a:ext uri="{FF2B5EF4-FFF2-40B4-BE49-F238E27FC236}">
                      <a16:creationId xmlns:a16="http://schemas.microsoft.com/office/drawing/2014/main" id="{1740BC45-325C-412A-8CC4-6BD7E3E3F2A9}"/>
                    </a:ext>
                  </a:extLst>
                </p:cNvPr>
                <p:cNvPicPr/>
                <p:nvPr/>
              </p:nvPicPr>
              <p:blipFill>
                <a:blip r:embed="rId37"/>
                <a:stretch>
                  <a:fillRect/>
                </a:stretch>
              </p:blipFill>
              <p:spPr>
                <a:xfrm>
                  <a:off x="7363379" y="4198291"/>
                  <a:ext cx="289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2A87C702-568F-4462-9820-EABFA494C9E1}"/>
                    </a:ext>
                  </a:extLst>
                </p14:cNvPr>
                <p14:cNvContentPartPr/>
                <p14:nvPr/>
              </p14:nvContentPartPr>
              <p14:xfrm>
                <a:off x="7620059" y="4146811"/>
                <a:ext cx="37440" cy="21600"/>
              </p14:xfrm>
            </p:contentPart>
          </mc:Choice>
          <mc:Fallback xmlns="">
            <p:pic>
              <p:nvPicPr>
                <p:cNvPr id="24" name="Freihand 23">
                  <a:extLst>
                    <a:ext uri="{FF2B5EF4-FFF2-40B4-BE49-F238E27FC236}">
                      <a16:creationId xmlns:a16="http://schemas.microsoft.com/office/drawing/2014/main" id="{2A87C702-568F-4462-9820-EABFA494C9E1}"/>
                    </a:ext>
                  </a:extLst>
                </p:cNvPr>
                <p:cNvPicPr/>
                <p:nvPr/>
              </p:nvPicPr>
              <p:blipFill>
                <a:blip r:embed="rId39"/>
                <a:stretch>
                  <a:fillRect/>
                </a:stretch>
              </p:blipFill>
              <p:spPr>
                <a:xfrm>
                  <a:off x="7615739" y="4142491"/>
                  <a:ext cx="46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6EB7F1EC-F6D9-41A9-895D-3BD28F51E6EC}"/>
                    </a:ext>
                  </a:extLst>
                </p14:cNvPr>
                <p14:cNvContentPartPr/>
                <p14:nvPr/>
              </p14:nvContentPartPr>
              <p14:xfrm>
                <a:off x="7729499" y="4179571"/>
                <a:ext cx="146520" cy="91440"/>
              </p14:xfrm>
            </p:contentPart>
          </mc:Choice>
          <mc:Fallback xmlns="">
            <p:pic>
              <p:nvPicPr>
                <p:cNvPr id="25" name="Freihand 24">
                  <a:extLst>
                    <a:ext uri="{FF2B5EF4-FFF2-40B4-BE49-F238E27FC236}">
                      <a16:creationId xmlns:a16="http://schemas.microsoft.com/office/drawing/2014/main" id="{6EB7F1EC-F6D9-41A9-895D-3BD28F51E6EC}"/>
                    </a:ext>
                  </a:extLst>
                </p:cNvPr>
                <p:cNvPicPr/>
                <p:nvPr/>
              </p:nvPicPr>
              <p:blipFill>
                <a:blip r:embed="rId41"/>
                <a:stretch>
                  <a:fillRect/>
                </a:stretch>
              </p:blipFill>
              <p:spPr>
                <a:xfrm>
                  <a:off x="7725179" y="4175251"/>
                  <a:ext cx="155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006721C1-33AB-4893-8422-0D9C120DD0B0}"/>
                    </a:ext>
                  </a:extLst>
                </p14:cNvPr>
                <p14:cNvContentPartPr/>
                <p14:nvPr/>
              </p14:nvContentPartPr>
              <p14:xfrm>
                <a:off x="7879259" y="4063291"/>
                <a:ext cx="217080" cy="295200"/>
              </p14:xfrm>
            </p:contentPart>
          </mc:Choice>
          <mc:Fallback xmlns="">
            <p:pic>
              <p:nvPicPr>
                <p:cNvPr id="26" name="Freihand 25">
                  <a:extLst>
                    <a:ext uri="{FF2B5EF4-FFF2-40B4-BE49-F238E27FC236}">
                      <a16:creationId xmlns:a16="http://schemas.microsoft.com/office/drawing/2014/main" id="{006721C1-33AB-4893-8422-0D9C120DD0B0}"/>
                    </a:ext>
                  </a:extLst>
                </p:cNvPr>
                <p:cNvPicPr/>
                <p:nvPr/>
              </p:nvPicPr>
              <p:blipFill>
                <a:blip r:embed="rId43"/>
                <a:stretch>
                  <a:fillRect/>
                </a:stretch>
              </p:blipFill>
              <p:spPr>
                <a:xfrm>
                  <a:off x="7874939" y="4058971"/>
                  <a:ext cx="2257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2F03724C-2727-455D-BDA4-830011A70EFA}"/>
                    </a:ext>
                  </a:extLst>
                </p14:cNvPr>
                <p14:cNvContentPartPr/>
                <p14:nvPr/>
              </p14:nvContentPartPr>
              <p14:xfrm>
                <a:off x="8065019" y="4072651"/>
                <a:ext cx="435600" cy="178200"/>
              </p14:xfrm>
            </p:contentPart>
          </mc:Choice>
          <mc:Fallback xmlns="">
            <p:pic>
              <p:nvPicPr>
                <p:cNvPr id="27" name="Freihand 26">
                  <a:extLst>
                    <a:ext uri="{FF2B5EF4-FFF2-40B4-BE49-F238E27FC236}">
                      <a16:creationId xmlns:a16="http://schemas.microsoft.com/office/drawing/2014/main" id="{2F03724C-2727-455D-BDA4-830011A70EFA}"/>
                    </a:ext>
                  </a:extLst>
                </p:cNvPr>
                <p:cNvPicPr/>
                <p:nvPr/>
              </p:nvPicPr>
              <p:blipFill>
                <a:blip r:embed="rId45"/>
                <a:stretch>
                  <a:fillRect/>
                </a:stretch>
              </p:blipFill>
              <p:spPr>
                <a:xfrm>
                  <a:off x="8060699" y="4068331"/>
                  <a:ext cx="444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C92DBDCF-7FB6-46E0-9244-E5479756EE78}"/>
                    </a:ext>
                  </a:extLst>
                </p14:cNvPr>
                <p14:cNvContentPartPr/>
                <p14:nvPr/>
              </p14:nvContentPartPr>
              <p14:xfrm>
                <a:off x="8403419" y="4049251"/>
                <a:ext cx="43920" cy="5040"/>
              </p14:xfrm>
            </p:contentPart>
          </mc:Choice>
          <mc:Fallback xmlns="">
            <p:pic>
              <p:nvPicPr>
                <p:cNvPr id="28" name="Freihand 27">
                  <a:extLst>
                    <a:ext uri="{FF2B5EF4-FFF2-40B4-BE49-F238E27FC236}">
                      <a16:creationId xmlns:a16="http://schemas.microsoft.com/office/drawing/2014/main" id="{C92DBDCF-7FB6-46E0-9244-E5479756EE78}"/>
                    </a:ext>
                  </a:extLst>
                </p:cNvPr>
                <p:cNvPicPr/>
                <p:nvPr/>
              </p:nvPicPr>
              <p:blipFill>
                <a:blip r:embed="rId47"/>
                <a:stretch>
                  <a:fillRect/>
                </a:stretch>
              </p:blipFill>
              <p:spPr>
                <a:xfrm>
                  <a:off x="8399099" y="4044931"/>
                  <a:ext cx="52560" cy="1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6" name="Freihand 5">
                <a:extLst>
                  <a:ext uri="{FF2B5EF4-FFF2-40B4-BE49-F238E27FC236}">
                    <a16:creationId xmlns:a16="http://schemas.microsoft.com/office/drawing/2014/main" id="{43D4F242-F6A3-4820-90E3-A466B1063EA5}"/>
                  </a:ext>
                </a:extLst>
              </p14:cNvPr>
              <p14:cNvContentPartPr/>
              <p14:nvPr/>
            </p14:nvContentPartPr>
            <p14:xfrm>
              <a:off x="5062259" y="3647131"/>
              <a:ext cx="1424160" cy="75240"/>
            </p14:xfrm>
          </p:contentPart>
        </mc:Choice>
        <mc:Fallback>
          <p:pic>
            <p:nvPicPr>
              <p:cNvPr id="6" name="Freihand 5">
                <a:extLst>
                  <a:ext uri="{FF2B5EF4-FFF2-40B4-BE49-F238E27FC236}">
                    <a16:creationId xmlns:a16="http://schemas.microsoft.com/office/drawing/2014/main" id="{43D4F242-F6A3-4820-90E3-A466B1063EA5}"/>
                  </a:ext>
                </a:extLst>
              </p:cNvPr>
              <p:cNvPicPr/>
              <p:nvPr/>
            </p:nvPicPr>
            <p:blipFill>
              <a:blip r:embed="rId49"/>
              <a:stretch>
                <a:fillRect/>
              </a:stretch>
            </p:blipFill>
            <p:spPr>
              <a:xfrm>
                <a:off x="5057939" y="3642811"/>
                <a:ext cx="1432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CAD98CF6-5070-4A2F-96B6-85C5E5B3E45D}"/>
                  </a:ext>
                </a:extLst>
              </p14:cNvPr>
              <p14:cNvContentPartPr/>
              <p14:nvPr/>
            </p14:nvContentPartPr>
            <p14:xfrm>
              <a:off x="5150819" y="4318531"/>
              <a:ext cx="1483200" cy="108000"/>
            </p14:xfrm>
          </p:contentPart>
        </mc:Choice>
        <mc:Fallback>
          <p:pic>
            <p:nvPicPr>
              <p:cNvPr id="30" name="Freihand 29">
                <a:extLst>
                  <a:ext uri="{FF2B5EF4-FFF2-40B4-BE49-F238E27FC236}">
                    <a16:creationId xmlns:a16="http://schemas.microsoft.com/office/drawing/2014/main" id="{CAD98CF6-5070-4A2F-96B6-85C5E5B3E45D}"/>
                  </a:ext>
                </a:extLst>
              </p:cNvPr>
              <p:cNvPicPr/>
              <p:nvPr/>
            </p:nvPicPr>
            <p:blipFill>
              <a:blip r:embed="rId51"/>
              <a:stretch>
                <a:fillRect/>
              </a:stretch>
            </p:blipFill>
            <p:spPr>
              <a:xfrm>
                <a:off x="5146499" y="4314211"/>
                <a:ext cx="1491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F992399B-64EE-4804-ABEB-2CB444609C0A}"/>
                  </a:ext>
                </a:extLst>
              </p14:cNvPr>
              <p14:cNvContentPartPr/>
              <p14:nvPr/>
            </p14:nvContentPartPr>
            <p14:xfrm>
              <a:off x="6994019" y="3210811"/>
              <a:ext cx="1705680" cy="563400"/>
            </p14:xfrm>
          </p:contentPart>
        </mc:Choice>
        <mc:Fallback>
          <p:pic>
            <p:nvPicPr>
              <p:cNvPr id="31" name="Freihand 30">
                <a:extLst>
                  <a:ext uri="{FF2B5EF4-FFF2-40B4-BE49-F238E27FC236}">
                    <a16:creationId xmlns:a16="http://schemas.microsoft.com/office/drawing/2014/main" id="{F992399B-64EE-4804-ABEB-2CB444609C0A}"/>
                  </a:ext>
                </a:extLst>
              </p:cNvPr>
              <p:cNvPicPr/>
              <p:nvPr/>
            </p:nvPicPr>
            <p:blipFill>
              <a:blip r:embed="rId53"/>
              <a:stretch>
                <a:fillRect/>
              </a:stretch>
            </p:blipFill>
            <p:spPr>
              <a:xfrm>
                <a:off x="6989699" y="3206491"/>
                <a:ext cx="1714320" cy="572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3C73C08C-FB76-4B32-A4C4-EA613C12EB29}"/>
                  </a:ext>
                </a:extLst>
              </p14:cNvPr>
              <p14:cNvContentPartPr/>
              <p14:nvPr/>
            </p14:nvContentPartPr>
            <p14:xfrm>
              <a:off x="7053419" y="3930811"/>
              <a:ext cx="1545120" cy="560880"/>
            </p14:xfrm>
          </p:contentPart>
        </mc:Choice>
        <mc:Fallback>
          <p:pic>
            <p:nvPicPr>
              <p:cNvPr id="32" name="Freihand 31">
                <a:extLst>
                  <a:ext uri="{FF2B5EF4-FFF2-40B4-BE49-F238E27FC236}">
                    <a16:creationId xmlns:a16="http://schemas.microsoft.com/office/drawing/2014/main" id="{3C73C08C-FB76-4B32-A4C4-EA613C12EB29}"/>
                  </a:ext>
                </a:extLst>
              </p:cNvPr>
              <p:cNvPicPr/>
              <p:nvPr/>
            </p:nvPicPr>
            <p:blipFill>
              <a:blip r:embed="rId55"/>
              <a:stretch>
                <a:fillRect/>
              </a:stretch>
            </p:blipFill>
            <p:spPr>
              <a:xfrm>
                <a:off x="7049099" y="3926491"/>
                <a:ext cx="1553760" cy="569520"/>
              </a:xfrm>
              <a:prstGeom prst="rect">
                <a:avLst/>
              </a:prstGeom>
            </p:spPr>
          </p:pic>
        </mc:Fallback>
      </mc:AlternateContent>
    </p:spTree>
    <p:extLst>
      <p:ext uri="{BB962C8B-B14F-4D97-AF65-F5344CB8AC3E}">
        <p14:creationId xmlns:p14="http://schemas.microsoft.com/office/powerpoint/2010/main" val="10386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1928120" y="4077073"/>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cxnSp>
        <p:nvCxnSpPr>
          <p:cNvPr id="10" name="Straight Arrow Connector 6">
            <a:extLst>
              <a:ext uri="{FF2B5EF4-FFF2-40B4-BE49-F238E27FC236}">
                <a16:creationId xmlns:a16="http://schemas.microsoft.com/office/drawing/2014/main" id="{4F1E71C5-CE2D-4B45-84FB-CEC9EB5CC46B}"/>
              </a:ext>
            </a:extLst>
          </p:cNvPr>
          <p:cNvCxnSpPr>
            <a:cxnSpLocks/>
          </p:cNvCxnSpPr>
          <p:nvPr/>
        </p:nvCxnSpPr>
        <p:spPr>
          <a:xfrm flipV="1">
            <a:off x="1000860" y="764704"/>
            <a:ext cx="0" cy="29868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7">
            <a:extLst>
              <a:ext uri="{FF2B5EF4-FFF2-40B4-BE49-F238E27FC236}">
                <a16:creationId xmlns:a16="http://schemas.microsoft.com/office/drawing/2014/main" id="{EE98CAD5-07A8-4A9A-B8EC-8A4E0DBF6AF5}"/>
              </a:ext>
            </a:extLst>
          </p:cNvPr>
          <p:cNvCxnSpPr>
            <a:cxnSpLocks/>
          </p:cNvCxnSpPr>
          <p:nvPr/>
        </p:nvCxnSpPr>
        <p:spPr>
          <a:xfrm flipV="1">
            <a:off x="1000860" y="3698266"/>
            <a:ext cx="5031716" cy="33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601D5DB8-B682-4D58-83EE-FC5AF274826A}"/>
              </a:ext>
            </a:extLst>
          </p:cNvPr>
          <p:cNvSpPr txBox="1"/>
          <p:nvPr/>
        </p:nvSpPr>
        <p:spPr>
          <a:xfrm>
            <a:off x="678495" y="921307"/>
            <a:ext cx="269626" cy="461665"/>
          </a:xfrm>
          <a:prstGeom prst="rect">
            <a:avLst/>
          </a:prstGeom>
          <a:noFill/>
        </p:spPr>
        <p:txBody>
          <a:bodyPr wrap="none" rtlCol="0">
            <a:spAutoFit/>
          </a:bodyPr>
          <a:lstStyle/>
          <a:p>
            <a:r>
              <a:rPr lang="de-DE" sz="2400" dirty="0"/>
              <a:t>i</a:t>
            </a:r>
          </a:p>
        </p:txBody>
      </p:sp>
      <p:sp>
        <p:nvSpPr>
          <p:cNvPr id="15" name="Textfeld 14">
            <a:extLst>
              <a:ext uri="{FF2B5EF4-FFF2-40B4-BE49-F238E27FC236}">
                <a16:creationId xmlns:a16="http://schemas.microsoft.com/office/drawing/2014/main" id="{E702ED9C-0B81-467A-9DC9-8F4AF50064C6}"/>
              </a:ext>
            </a:extLst>
          </p:cNvPr>
          <p:cNvSpPr txBox="1"/>
          <p:nvPr/>
        </p:nvSpPr>
        <p:spPr>
          <a:xfrm>
            <a:off x="5601072" y="3692471"/>
            <a:ext cx="1442113" cy="461665"/>
          </a:xfrm>
          <a:prstGeom prst="rect">
            <a:avLst/>
          </a:prstGeom>
          <a:noFill/>
        </p:spPr>
        <p:txBody>
          <a:bodyPr wrap="square" rtlCol="0">
            <a:spAutoFit/>
          </a:bodyPr>
          <a:lstStyle/>
          <a:p>
            <a:r>
              <a:rPr lang="de-DE" sz="2400" dirty="0"/>
              <a:t>Y</a:t>
            </a:r>
          </a:p>
        </p:txBody>
      </p:sp>
      <p:cxnSp>
        <p:nvCxnSpPr>
          <p:cNvPr id="16" name="Gerade Verbindung 20">
            <a:extLst>
              <a:ext uri="{FF2B5EF4-FFF2-40B4-BE49-F238E27FC236}">
                <a16:creationId xmlns:a16="http://schemas.microsoft.com/office/drawing/2014/main" id="{44D294D3-E947-469F-A26F-57063DC629CC}"/>
              </a:ext>
            </a:extLst>
          </p:cNvPr>
          <p:cNvCxnSpPr>
            <a:cxnSpLocks/>
          </p:cNvCxnSpPr>
          <p:nvPr/>
        </p:nvCxnSpPr>
        <p:spPr>
          <a:xfrm>
            <a:off x="1280048" y="2042081"/>
            <a:ext cx="3888432"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 Verbindung 20">
            <a:extLst>
              <a:ext uri="{FF2B5EF4-FFF2-40B4-BE49-F238E27FC236}">
                <a16:creationId xmlns:a16="http://schemas.microsoft.com/office/drawing/2014/main" id="{1A3A7077-E4E9-4E8C-9DBC-FA7BF1B09855}"/>
              </a:ext>
            </a:extLst>
          </p:cNvPr>
          <p:cNvCxnSpPr>
            <a:cxnSpLocks/>
          </p:cNvCxnSpPr>
          <p:nvPr/>
        </p:nvCxnSpPr>
        <p:spPr>
          <a:xfrm flipV="1">
            <a:off x="1928120" y="817946"/>
            <a:ext cx="2952328" cy="2589974"/>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Gerade Verbindung 20">
            <a:extLst>
              <a:ext uri="{FF2B5EF4-FFF2-40B4-BE49-F238E27FC236}">
                <a16:creationId xmlns:a16="http://schemas.microsoft.com/office/drawing/2014/main" id="{90F24AE6-1C97-40F6-B0F7-45BDDF82586C}"/>
              </a:ext>
            </a:extLst>
          </p:cNvPr>
          <p:cNvCxnSpPr>
            <a:cxnSpLocks/>
          </p:cNvCxnSpPr>
          <p:nvPr/>
        </p:nvCxnSpPr>
        <p:spPr>
          <a:xfrm>
            <a:off x="1928120" y="802444"/>
            <a:ext cx="3024336" cy="246377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11644BC8-285B-4AE3-829B-6446A8B9420A}"/>
              </a:ext>
            </a:extLst>
          </p:cNvPr>
          <p:cNvSpPr txBox="1"/>
          <p:nvPr/>
        </p:nvSpPr>
        <p:spPr>
          <a:xfrm>
            <a:off x="1277552" y="4110653"/>
            <a:ext cx="869252" cy="461665"/>
          </a:xfrm>
          <a:prstGeom prst="rect">
            <a:avLst/>
          </a:prstGeom>
          <a:noFill/>
        </p:spPr>
        <p:txBody>
          <a:bodyPr wrap="square" rtlCol="0">
            <a:spAutoFit/>
          </a:bodyPr>
          <a:lstStyle/>
          <a:p>
            <a:r>
              <a:rPr lang="de-DE" sz="2400" dirty="0"/>
              <a:t>NX↓ </a:t>
            </a:r>
          </a:p>
        </p:txBody>
      </p:sp>
      <p:cxnSp>
        <p:nvCxnSpPr>
          <p:cNvPr id="29" name="Gerade Verbindung 20">
            <a:extLst>
              <a:ext uri="{FF2B5EF4-FFF2-40B4-BE49-F238E27FC236}">
                <a16:creationId xmlns:a16="http://schemas.microsoft.com/office/drawing/2014/main" id="{74E8FDF0-8F49-49D2-91B2-90710B5DB04E}"/>
              </a:ext>
            </a:extLst>
          </p:cNvPr>
          <p:cNvCxnSpPr>
            <a:cxnSpLocks/>
          </p:cNvCxnSpPr>
          <p:nvPr/>
        </p:nvCxnSpPr>
        <p:spPr>
          <a:xfrm>
            <a:off x="1352056" y="1033970"/>
            <a:ext cx="3024336" cy="246377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550A9D01-8EA3-47D2-8FB3-B04D70BA4082}"/>
              </a:ext>
            </a:extLst>
          </p:cNvPr>
          <p:cNvSpPr txBox="1"/>
          <p:nvPr/>
        </p:nvSpPr>
        <p:spPr>
          <a:xfrm>
            <a:off x="4304384" y="4077073"/>
            <a:ext cx="1315582" cy="461665"/>
          </a:xfrm>
          <a:prstGeom prst="rect">
            <a:avLst/>
          </a:prstGeom>
          <a:noFill/>
        </p:spPr>
        <p:txBody>
          <a:bodyPr wrap="square" rtlCol="0">
            <a:spAutoFit/>
          </a:bodyPr>
          <a:lstStyle/>
          <a:p>
            <a:r>
              <a:rPr lang="de-DE" sz="2400" dirty="0"/>
              <a:t>A→B</a:t>
            </a:r>
          </a:p>
        </p:txBody>
      </p:sp>
      <p:sp>
        <p:nvSpPr>
          <p:cNvPr id="37" name="Textfeld 36">
            <a:extLst>
              <a:ext uri="{FF2B5EF4-FFF2-40B4-BE49-F238E27FC236}">
                <a16:creationId xmlns:a16="http://schemas.microsoft.com/office/drawing/2014/main" id="{7DE8297A-C675-4CE5-929F-EE59029C2141}"/>
              </a:ext>
            </a:extLst>
          </p:cNvPr>
          <p:cNvSpPr txBox="1"/>
          <p:nvPr/>
        </p:nvSpPr>
        <p:spPr>
          <a:xfrm>
            <a:off x="3872336" y="4091887"/>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38" name="Textfeld 37">
            <a:extLst>
              <a:ext uri="{FF2B5EF4-FFF2-40B4-BE49-F238E27FC236}">
                <a16:creationId xmlns:a16="http://schemas.microsoft.com/office/drawing/2014/main" id="{2505F0C1-4ED7-45E5-8498-BD6F23078FD6}"/>
              </a:ext>
            </a:extLst>
          </p:cNvPr>
          <p:cNvSpPr txBox="1"/>
          <p:nvPr/>
        </p:nvSpPr>
        <p:spPr>
          <a:xfrm>
            <a:off x="199928" y="4091887"/>
            <a:ext cx="1224136" cy="461665"/>
          </a:xfrm>
          <a:prstGeom prst="rect">
            <a:avLst/>
          </a:prstGeom>
          <a:noFill/>
        </p:spPr>
        <p:txBody>
          <a:bodyPr wrap="square" rtlCol="0">
            <a:spAutoFit/>
          </a:bodyPr>
          <a:lstStyle/>
          <a:p>
            <a:r>
              <a:rPr lang="de-DE" sz="2400" dirty="0"/>
              <a:t>Start A:</a:t>
            </a:r>
          </a:p>
        </p:txBody>
      </p:sp>
      <p:sp>
        <p:nvSpPr>
          <p:cNvPr id="48" name="Textfeld 47">
            <a:extLst>
              <a:ext uri="{FF2B5EF4-FFF2-40B4-BE49-F238E27FC236}">
                <a16:creationId xmlns:a16="http://schemas.microsoft.com/office/drawing/2014/main" id="{5AC748A6-862A-4D61-882F-ED0D13A8B659}"/>
              </a:ext>
            </a:extLst>
          </p:cNvPr>
          <p:cNvSpPr txBox="1"/>
          <p:nvPr/>
        </p:nvSpPr>
        <p:spPr>
          <a:xfrm>
            <a:off x="748231" y="4941169"/>
            <a:ext cx="7049050" cy="461665"/>
          </a:xfrm>
          <a:prstGeom prst="rect">
            <a:avLst/>
          </a:prstGeom>
          <a:noFill/>
        </p:spPr>
        <p:txBody>
          <a:bodyPr wrap="square" rtlCol="0">
            <a:spAutoFit/>
          </a:bodyPr>
          <a:lstStyle/>
          <a:p>
            <a:r>
              <a:rPr lang="de-DE" sz="2400" dirty="0"/>
              <a:t>Fiscal Policy </a:t>
            </a:r>
            <a:r>
              <a:rPr lang="de-DE" sz="2400" dirty="0" err="1"/>
              <a:t>would</a:t>
            </a:r>
            <a:r>
              <a:rPr lang="de-DE" sz="2400" dirty="0"/>
              <a:t> </a:t>
            </a:r>
            <a:r>
              <a:rPr lang="de-DE" sz="2400" dirty="0" err="1"/>
              <a:t>have</a:t>
            </a:r>
            <a:r>
              <a:rPr lang="de-DE" sz="2400" dirty="0"/>
              <a:t> </a:t>
            </a:r>
            <a:r>
              <a:rPr lang="de-DE" sz="2400" dirty="0" err="1"/>
              <a:t>the</a:t>
            </a:r>
            <a:r>
              <a:rPr lang="de-DE" sz="2400" dirty="0"/>
              <a:t> same </a:t>
            </a:r>
            <a:r>
              <a:rPr lang="de-DE" sz="2400" dirty="0" err="1"/>
              <a:t>effect</a:t>
            </a:r>
            <a:r>
              <a:rPr lang="de-DE" sz="2400" dirty="0"/>
              <a:t> </a:t>
            </a:r>
            <a:r>
              <a:rPr lang="de-DE" sz="2400" dirty="0" err="1"/>
              <a:t>as</a:t>
            </a:r>
            <a:r>
              <a:rPr lang="de-DE" sz="2400" dirty="0"/>
              <a:t> </a:t>
            </a:r>
            <a:r>
              <a:rPr lang="de-DE" sz="2400" dirty="0" err="1"/>
              <a:t>before</a:t>
            </a:r>
            <a:endParaRPr lang="de-DE" sz="2400" dirty="0"/>
          </a:p>
        </p:txBody>
      </p:sp>
      <p:sp>
        <p:nvSpPr>
          <p:cNvPr id="50" name="Textfeld 49">
            <a:extLst>
              <a:ext uri="{FF2B5EF4-FFF2-40B4-BE49-F238E27FC236}">
                <a16:creationId xmlns:a16="http://schemas.microsoft.com/office/drawing/2014/main" id="{4568F2F9-C69E-4E26-A00F-93E4DE455304}"/>
              </a:ext>
            </a:extLst>
          </p:cNvPr>
          <p:cNvSpPr txBox="1"/>
          <p:nvPr/>
        </p:nvSpPr>
        <p:spPr>
          <a:xfrm>
            <a:off x="737020" y="4547998"/>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53" name="Textfeld 52">
            <a:extLst>
              <a:ext uri="{FF2B5EF4-FFF2-40B4-BE49-F238E27FC236}">
                <a16:creationId xmlns:a16="http://schemas.microsoft.com/office/drawing/2014/main" id="{A2FC6F0B-65F1-440D-98CF-0925FE80CBF5}"/>
              </a:ext>
            </a:extLst>
          </p:cNvPr>
          <p:cNvSpPr txBox="1"/>
          <p:nvPr/>
        </p:nvSpPr>
        <p:spPr>
          <a:xfrm>
            <a:off x="1062572" y="4547998"/>
            <a:ext cx="4392488" cy="461665"/>
          </a:xfrm>
          <a:prstGeom prst="rect">
            <a:avLst/>
          </a:prstGeom>
          <a:noFill/>
        </p:spPr>
        <p:txBody>
          <a:bodyPr wrap="square" rtlCol="0">
            <a:spAutoFit/>
          </a:bodyPr>
          <a:lstStyle/>
          <a:p>
            <a:r>
              <a:rPr lang="de-DE" sz="2400" dirty="0"/>
              <a:t>Imports </a:t>
            </a:r>
            <a:r>
              <a:rPr lang="de-DE" sz="2400" dirty="0" err="1"/>
              <a:t>become</a:t>
            </a:r>
            <a:r>
              <a:rPr lang="de-DE" sz="2400" dirty="0"/>
              <a:t> </a:t>
            </a:r>
            <a:r>
              <a:rPr lang="de-DE" sz="2400" dirty="0" err="1"/>
              <a:t>more</a:t>
            </a:r>
            <a:r>
              <a:rPr lang="de-DE" sz="2400" dirty="0"/>
              <a:t> expensive</a:t>
            </a:r>
          </a:p>
        </p:txBody>
      </p:sp>
      <p:sp>
        <p:nvSpPr>
          <p:cNvPr id="56" name="Textfeld 55">
            <a:extLst>
              <a:ext uri="{FF2B5EF4-FFF2-40B4-BE49-F238E27FC236}">
                <a16:creationId xmlns:a16="http://schemas.microsoft.com/office/drawing/2014/main" id="{8F181E4A-0481-4CFD-914D-CC62951C9C03}"/>
              </a:ext>
            </a:extLst>
          </p:cNvPr>
          <p:cNvSpPr txBox="1"/>
          <p:nvPr/>
        </p:nvSpPr>
        <p:spPr>
          <a:xfrm>
            <a:off x="6235117" y="4575575"/>
            <a:ext cx="395064"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57" name="Textfeld 56">
            <a:extLst>
              <a:ext uri="{FF2B5EF4-FFF2-40B4-BE49-F238E27FC236}">
                <a16:creationId xmlns:a16="http://schemas.microsoft.com/office/drawing/2014/main" id="{D36F8EED-DEF7-4E6F-BEC9-28E34C842392}"/>
              </a:ext>
            </a:extLst>
          </p:cNvPr>
          <p:cNvSpPr txBox="1"/>
          <p:nvPr/>
        </p:nvSpPr>
        <p:spPr>
          <a:xfrm>
            <a:off x="6594087" y="4552774"/>
            <a:ext cx="1874704" cy="461665"/>
          </a:xfrm>
          <a:prstGeom prst="rect">
            <a:avLst/>
          </a:prstGeom>
          <a:noFill/>
        </p:spPr>
        <p:txBody>
          <a:bodyPr wrap="square" rtlCol="0">
            <a:spAutoFit/>
          </a:bodyPr>
          <a:lstStyle/>
          <a:p>
            <a:r>
              <a:rPr lang="de-DE" sz="2400" dirty="0"/>
              <a:t>IS </a:t>
            </a:r>
            <a:r>
              <a:rPr lang="de-DE" sz="2400" dirty="0" err="1"/>
              <a:t>to</a:t>
            </a:r>
            <a:r>
              <a:rPr lang="de-DE" sz="2400" dirty="0"/>
              <a:t> </a:t>
            </a:r>
            <a:r>
              <a:rPr lang="de-DE" sz="2400" dirty="0" err="1"/>
              <a:t>the</a:t>
            </a:r>
            <a:r>
              <a:rPr lang="de-DE" sz="2400" dirty="0"/>
              <a:t> </a:t>
            </a:r>
            <a:r>
              <a:rPr lang="de-DE" sz="2400" dirty="0" err="1"/>
              <a:t>right</a:t>
            </a:r>
            <a:endParaRPr lang="de-DE" sz="2400" dirty="0"/>
          </a:p>
        </p:txBody>
      </p:sp>
      <p:sp>
        <p:nvSpPr>
          <p:cNvPr id="62" name="Textfeld 61">
            <a:extLst>
              <a:ext uri="{FF2B5EF4-FFF2-40B4-BE49-F238E27FC236}">
                <a16:creationId xmlns:a16="http://schemas.microsoft.com/office/drawing/2014/main" id="{138C7307-3A8D-4F3B-8E98-FE3005368F3A}"/>
              </a:ext>
            </a:extLst>
          </p:cNvPr>
          <p:cNvSpPr txBox="1"/>
          <p:nvPr/>
        </p:nvSpPr>
        <p:spPr>
          <a:xfrm>
            <a:off x="3223774" y="1478513"/>
            <a:ext cx="433028" cy="461665"/>
          </a:xfrm>
          <a:prstGeom prst="rect">
            <a:avLst/>
          </a:prstGeom>
          <a:noFill/>
        </p:spPr>
        <p:txBody>
          <a:bodyPr wrap="square" rtlCol="0">
            <a:spAutoFit/>
          </a:bodyPr>
          <a:lstStyle/>
          <a:p>
            <a:r>
              <a:rPr lang="de-DE" sz="2400" dirty="0"/>
              <a:t>A</a:t>
            </a:r>
          </a:p>
        </p:txBody>
      </p:sp>
      <p:sp>
        <p:nvSpPr>
          <p:cNvPr id="63" name="Textfeld 62">
            <a:extLst>
              <a:ext uri="{FF2B5EF4-FFF2-40B4-BE49-F238E27FC236}">
                <a16:creationId xmlns:a16="http://schemas.microsoft.com/office/drawing/2014/main" id="{17F31534-F5E5-4CE0-87A4-0DF2F548CA0F}"/>
              </a:ext>
            </a:extLst>
          </p:cNvPr>
          <p:cNvSpPr txBox="1"/>
          <p:nvPr/>
        </p:nvSpPr>
        <p:spPr>
          <a:xfrm>
            <a:off x="2601832" y="2213349"/>
            <a:ext cx="425134" cy="461665"/>
          </a:xfrm>
          <a:prstGeom prst="rect">
            <a:avLst/>
          </a:prstGeom>
          <a:noFill/>
        </p:spPr>
        <p:txBody>
          <a:bodyPr wrap="square" rtlCol="0">
            <a:spAutoFit/>
          </a:bodyPr>
          <a:lstStyle/>
          <a:p>
            <a:r>
              <a:rPr lang="de-DE" sz="2400" dirty="0"/>
              <a:t>B</a:t>
            </a:r>
          </a:p>
        </p:txBody>
      </p:sp>
      <p:cxnSp>
        <p:nvCxnSpPr>
          <p:cNvPr id="65" name="Gerade Verbindung mit Pfeil 64">
            <a:extLst>
              <a:ext uri="{FF2B5EF4-FFF2-40B4-BE49-F238E27FC236}">
                <a16:creationId xmlns:a16="http://schemas.microsoft.com/office/drawing/2014/main" id="{541E6E94-C3A4-4199-81A1-CA7914892FF6}"/>
              </a:ext>
            </a:extLst>
          </p:cNvPr>
          <p:cNvCxnSpPr>
            <a:cxnSpLocks/>
          </p:cNvCxnSpPr>
          <p:nvPr/>
        </p:nvCxnSpPr>
        <p:spPr>
          <a:xfrm flipH="1">
            <a:off x="1979232" y="1355570"/>
            <a:ext cx="47384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FD0789F0-A948-408A-889D-492E0C0A956E}"/>
              </a:ext>
            </a:extLst>
          </p:cNvPr>
          <p:cNvCxnSpPr>
            <a:cxnSpLocks/>
          </p:cNvCxnSpPr>
          <p:nvPr/>
        </p:nvCxnSpPr>
        <p:spPr>
          <a:xfrm>
            <a:off x="3656802" y="2732846"/>
            <a:ext cx="43155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BBEE042E-60AD-4274-81B5-59363B8B9062}"/>
              </a:ext>
            </a:extLst>
          </p:cNvPr>
          <p:cNvCxnSpPr>
            <a:cxnSpLocks/>
          </p:cNvCxnSpPr>
          <p:nvPr/>
        </p:nvCxnSpPr>
        <p:spPr>
          <a:xfrm flipH="1">
            <a:off x="3003101" y="2076675"/>
            <a:ext cx="273571" cy="2310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25015C89-5246-4A47-B8A1-566E9213B1A3}"/>
              </a:ext>
            </a:extLst>
          </p:cNvPr>
          <p:cNvSpPr txBox="1"/>
          <p:nvPr/>
        </p:nvSpPr>
        <p:spPr>
          <a:xfrm>
            <a:off x="6079694" y="1890999"/>
            <a:ext cx="3193243" cy="830997"/>
          </a:xfrm>
          <a:prstGeom prst="rect">
            <a:avLst/>
          </a:prstGeom>
          <a:noFill/>
        </p:spPr>
        <p:txBody>
          <a:bodyPr wrap="square" rtlCol="0">
            <a:spAutoFit/>
          </a:bodyPr>
          <a:lstStyle/>
          <a:p>
            <a:r>
              <a:rPr lang="de-DE" sz="2400" dirty="0" err="1"/>
              <a:t>Consider</a:t>
            </a:r>
            <a:r>
              <a:rPr lang="de-DE" sz="2400" dirty="0"/>
              <a:t> a </a:t>
            </a:r>
            <a:r>
              <a:rPr lang="de-DE" sz="2400" dirty="0" err="1"/>
              <a:t>tariff</a:t>
            </a:r>
            <a:r>
              <a:rPr lang="de-DE" sz="2400" dirty="0"/>
              <a:t> in USA:</a:t>
            </a:r>
          </a:p>
        </p:txBody>
      </p:sp>
      <p:sp>
        <p:nvSpPr>
          <p:cNvPr id="52" name="Textfeld 51">
            <a:extLst>
              <a:ext uri="{FF2B5EF4-FFF2-40B4-BE49-F238E27FC236}">
                <a16:creationId xmlns:a16="http://schemas.microsoft.com/office/drawing/2014/main" id="{982749C7-EE45-4445-95B9-6C3F2A31D163}"/>
              </a:ext>
            </a:extLst>
          </p:cNvPr>
          <p:cNvSpPr txBox="1"/>
          <p:nvPr/>
        </p:nvSpPr>
        <p:spPr>
          <a:xfrm>
            <a:off x="6104585" y="2598004"/>
            <a:ext cx="3193243" cy="830997"/>
          </a:xfrm>
          <a:prstGeom prst="rect">
            <a:avLst/>
          </a:prstGeom>
          <a:noFill/>
        </p:spPr>
        <p:txBody>
          <a:bodyPr wrap="square" rtlCol="0">
            <a:spAutoFit/>
          </a:bodyPr>
          <a:lstStyle/>
          <a:p>
            <a:r>
              <a:rPr lang="de-DE" sz="2400" dirty="0"/>
              <a:t>→  Exports </a:t>
            </a:r>
            <a:r>
              <a:rPr lang="de-DE" sz="2400" dirty="0" err="1"/>
              <a:t>become</a:t>
            </a:r>
            <a:endParaRPr lang="de-DE" sz="2400" dirty="0"/>
          </a:p>
          <a:p>
            <a:r>
              <a:rPr lang="de-DE" sz="2400" dirty="0"/>
              <a:t>      </a:t>
            </a:r>
            <a:r>
              <a:rPr lang="de-DE" sz="2400" dirty="0" err="1"/>
              <a:t>more</a:t>
            </a:r>
            <a:r>
              <a:rPr lang="de-DE" sz="2400" dirty="0"/>
              <a:t> expensive </a:t>
            </a:r>
          </a:p>
        </p:txBody>
      </p:sp>
      <p:sp>
        <p:nvSpPr>
          <p:cNvPr id="69" name="Textfeld 68">
            <a:extLst>
              <a:ext uri="{FF2B5EF4-FFF2-40B4-BE49-F238E27FC236}">
                <a16:creationId xmlns:a16="http://schemas.microsoft.com/office/drawing/2014/main" id="{49A8CDA1-9E31-453C-9165-38AF4053AE0C}"/>
              </a:ext>
            </a:extLst>
          </p:cNvPr>
          <p:cNvSpPr txBox="1"/>
          <p:nvPr/>
        </p:nvSpPr>
        <p:spPr>
          <a:xfrm>
            <a:off x="2288324" y="4091887"/>
            <a:ext cx="1800036" cy="461665"/>
          </a:xfrm>
          <a:prstGeom prst="rect">
            <a:avLst/>
          </a:prstGeom>
          <a:noFill/>
        </p:spPr>
        <p:txBody>
          <a:bodyPr wrap="square" rtlCol="0">
            <a:spAutoFit/>
          </a:bodyPr>
          <a:lstStyle/>
          <a:p>
            <a:r>
              <a:rPr lang="de-DE" sz="2400" dirty="0"/>
              <a:t>IS </a:t>
            </a:r>
            <a:r>
              <a:rPr lang="de-DE" sz="2400" dirty="0" err="1"/>
              <a:t>to</a:t>
            </a:r>
            <a:r>
              <a:rPr lang="de-DE" sz="2400" dirty="0"/>
              <a:t> </a:t>
            </a:r>
            <a:r>
              <a:rPr lang="de-DE" sz="2400" dirty="0" err="1"/>
              <a:t>the</a:t>
            </a:r>
            <a:r>
              <a:rPr lang="de-DE" sz="2400" dirty="0"/>
              <a:t> </a:t>
            </a:r>
            <a:r>
              <a:rPr lang="de-DE" sz="2400" dirty="0" err="1"/>
              <a:t>left</a:t>
            </a:r>
            <a:endParaRPr lang="de-DE" sz="2400" dirty="0"/>
          </a:p>
        </p:txBody>
      </p:sp>
      <p:sp>
        <p:nvSpPr>
          <p:cNvPr id="70" name="Textfeld 69">
            <a:extLst>
              <a:ext uri="{FF2B5EF4-FFF2-40B4-BE49-F238E27FC236}">
                <a16:creationId xmlns:a16="http://schemas.microsoft.com/office/drawing/2014/main" id="{B12C3AD7-3ABE-48EA-A146-5930B3868ED2}"/>
              </a:ext>
            </a:extLst>
          </p:cNvPr>
          <p:cNvSpPr txBox="1"/>
          <p:nvPr/>
        </p:nvSpPr>
        <p:spPr>
          <a:xfrm>
            <a:off x="5096472" y="4091887"/>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71" name="Textfeld 70">
            <a:extLst>
              <a:ext uri="{FF2B5EF4-FFF2-40B4-BE49-F238E27FC236}">
                <a16:creationId xmlns:a16="http://schemas.microsoft.com/office/drawing/2014/main" id="{5ADA98AC-C5E9-46B8-8952-631FBF2B25D9}"/>
              </a:ext>
            </a:extLst>
          </p:cNvPr>
          <p:cNvSpPr txBox="1"/>
          <p:nvPr/>
        </p:nvSpPr>
        <p:spPr>
          <a:xfrm>
            <a:off x="5419528" y="4091887"/>
            <a:ext cx="3024336" cy="461665"/>
          </a:xfrm>
          <a:prstGeom prst="rect">
            <a:avLst/>
          </a:prstGeom>
          <a:noFill/>
        </p:spPr>
        <p:txBody>
          <a:bodyPr wrap="square" rtlCol="0">
            <a:spAutoFit/>
          </a:bodyPr>
          <a:lstStyle/>
          <a:p>
            <a:r>
              <a:rPr lang="de-DE" sz="2400" dirty="0"/>
              <a:t>Demand </a:t>
            </a:r>
            <a:r>
              <a:rPr lang="de-DE" sz="2400" dirty="0" err="1"/>
              <a:t>for</a:t>
            </a:r>
            <a:r>
              <a:rPr lang="de-DE" sz="2400" dirty="0"/>
              <a:t> Dollar e↓</a:t>
            </a:r>
          </a:p>
        </p:txBody>
      </p:sp>
      <p:sp>
        <p:nvSpPr>
          <p:cNvPr id="72" name="Textfeld 71">
            <a:extLst>
              <a:ext uri="{FF2B5EF4-FFF2-40B4-BE49-F238E27FC236}">
                <a16:creationId xmlns:a16="http://schemas.microsoft.com/office/drawing/2014/main" id="{06A7D45A-9299-4A7E-880D-5B3E55BFE96A}"/>
              </a:ext>
            </a:extLst>
          </p:cNvPr>
          <p:cNvSpPr txBox="1"/>
          <p:nvPr/>
        </p:nvSpPr>
        <p:spPr>
          <a:xfrm>
            <a:off x="5239036" y="4547998"/>
            <a:ext cx="395064"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74" name="Textfeld 73">
            <a:extLst>
              <a:ext uri="{FF2B5EF4-FFF2-40B4-BE49-F238E27FC236}">
                <a16:creationId xmlns:a16="http://schemas.microsoft.com/office/drawing/2014/main" id="{A5496ED0-F4E2-487A-92C3-1E26CA2AF04F}"/>
              </a:ext>
            </a:extLst>
          </p:cNvPr>
          <p:cNvSpPr txBox="1"/>
          <p:nvPr/>
        </p:nvSpPr>
        <p:spPr>
          <a:xfrm>
            <a:off x="5527069" y="4575575"/>
            <a:ext cx="907183" cy="461665"/>
          </a:xfrm>
          <a:prstGeom prst="rect">
            <a:avLst/>
          </a:prstGeom>
          <a:noFill/>
        </p:spPr>
        <p:txBody>
          <a:bodyPr wrap="square" rtlCol="0">
            <a:spAutoFit/>
          </a:bodyPr>
          <a:lstStyle/>
          <a:p>
            <a:r>
              <a:rPr lang="de-DE" sz="2400" dirty="0"/>
              <a:t>NX ↑ </a:t>
            </a:r>
          </a:p>
        </p:txBody>
      </p:sp>
      <p:sp>
        <p:nvSpPr>
          <p:cNvPr id="76" name="Textfeld 75">
            <a:extLst>
              <a:ext uri="{FF2B5EF4-FFF2-40B4-BE49-F238E27FC236}">
                <a16:creationId xmlns:a16="http://schemas.microsoft.com/office/drawing/2014/main" id="{48647BB6-D317-4EC8-944D-C20295F04C6E}"/>
              </a:ext>
            </a:extLst>
          </p:cNvPr>
          <p:cNvSpPr txBox="1"/>
          <p:nvPr/>
        </p:nvSpPr>
        <p:spPr>
          <a:xfrm>
            <a:off x="380928" y="4950757"/>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77" name="Textfeld 76">
            <a:extLst>
              <a:ext uri="{FF2B5EF4-FFF2-40B4-BE49-F238E27FC236}">
                <a16:creationId xmlns:a16="http://schemas.microsoft.com/office/drawing/2014/main" id="{07B6C645-5235-483E-B0D6-28DDADFD46CE}"/>
              </a:ext>
            </a:extLst>
          </p:cNvPr>
          <p:cNvSpPr txBox="1"/>
          <p:nvPr/>
        </p:nvSpPr>
        <p:spPr>
          <a:xfrm>
            <a:off x="783726" y="5382805"/>
            <a:ext cx="7685028" cy="461665"/>
          </a:xfrm>
          <a:prstGeom prst="rect">
            <a:avLst/>
          </a:prstGeom>
          <a:noFill/>
        </p:spPr>
        <p:txBody>
          <a:bodyPr wrap="square" rtlCol="0">
            <a:spAutoFit/>
          </a:bodyPr>
          <a:lstStyle/>
          <a:p>
            <a:r>
              <a:rPr lang="de-DE" sz="2400" b="1" dirty="0"/>
              <a:t>But</a:t>
            </a:r>
            <a:r>
              <a:rPr lang="de-DE" sz="2400" dirty="0"/>
              <a:t>: </a:t>
            </a:r>
            <a:r>
              <a:rPr lang="de-DE" sz="2400" dirty="0" err="1"/>
              <a:t>Since</a:t>
            </a:r>
            <a:r>
              <a:rPr lang="de-DE" sz="2400" dirty="0"/>
              <a:t> Euro </a:t>
            </a:r>
            <a:r>
              <a:rPr lang="de-DE" sz="2400" dirty="0" err="1"/>
              <a:t>has</a:t>
            </a:r>
            <a:r>
              <a:rPr lang="de-DE" sz="2400" dirty="0"/>
              <a:t> </a:t>
            </a:r>
            <a:r>
              <a:rPr lang="de-DE" sz="2400" dirty="0" err="1"/>
              <a:t>already</a:t>
            </a:r>
            <a:r>
              <a:rPr lang="de-DE" sz="2400" dirty="0"/>
              <a:t> </a:t>
            </a:r>
            <a:r>
              <a:rPr lang="de-DE" sz="2400" dirty="0" err="1"/>
              <a:t>devaluated</a:t>
            </a:r>
            <a:r>
              <a:rPr lang="de-DE" sz="2400" dirty="0"/>
              <a:t> </a:t>
            </a:r>
            <a:r>
              <a:rPr lang="de-DE" sz="2400" b="1" dirty="0"/>
              <a:t>FP </a:t>
            </a:r>
            <a:r>
              <a:rPr lang="de-DE" sz="2400" b="1" dirty="0" err="1"/>
              <a:t>is</a:t>
            </a:r>
            <a:r>
              <a:rPr lang="de-DE" sz="2400" b="1" dirty="0"/>
              <a:t> </a:t>
            </a:r>
            <a:r>
              <a:rPr lang="de-DE" sz="2400" b="1" dirty="0" err="1"/>
              <a:t>less</a:t>
            </a:r>
            <a:r>
              <a:rPr lang="de-DE" sz="2400" b="1" dirty="0"/>
              <a:t> </a:t>
            </a:r>
            <a:r>
              <a:rPr lang="de-DE" sz="2400" b="1" dirty="0" err="1"/>
              <a:t>effective</a:t>
            </a:r>
            <a:endParaRPr lang="de-DE" sz="2400" b="1" dirty="0"/>
          </a:p>
        </p:txBody>
      </p:sp>
      <p:sp>
        <p:nvSpPr>
          <p:cNvPr id="81" name="Textfeld 80">
            <a:extLst>
              <a:ext uri="{FF2B5EF4-FFF2-40B4-BE49-F238E27FC236}">
                <a16:creationId xmlns:a16="http://schemas.microsoft.com/office/drawing/2014/main" id="{ABDD3E56-6DA1-48C2-8968-3AA004C9C3BC}"/>
              </a:ext>
            </a:extLst>
          </p:cNvPr>
          <p:cNvSpPr txBox="1"/>
          <p:nvPr/>
        </p:nvSpPr>
        <p:spPr>
          <a:xfrm>
            <a:off x="199928" y="6063680"/>
            <a:ext cx="539080" cy="461665"/>
          </a:xfrm>
          <a:prstGeom prst="rect">
            <a:avLst/>
          </a:prstGeom>
          <a:noFill/>
        </p:spPr>
        <p:txBody>
          <a:bodyPr wrap="square" rtlCol="0">
            <a:spAutoFit/>
          </a:bodyPr>
          <a:lstStyle/>
          <a:p>
            <a:r>
              <a:rPr lang="de-DE" sz="2400" dirty="0">
                <a:latin typeface="Cambria Math" panose="02040503050406030204" pitchFamily="18" charset="0"/>
                <a:ea typeface="Cambria Math" panose="02040503050406030204" pitchFamily="18" charset="0"/>
              </a:rPr>
              <a:t>⇒</a:t>
            </a:r>
            <a:endParaRPr lang="de-DE" sz="2400" dirty="0"/>
          </a:p>
        </p:txBody>
      </p:sp>
      <p:sp>
        <p:nvSpPr>
          <p:cNvPr id="82" name="Textfeld 81">
            <a:extLst>
              <a:ext uri="{FF2B5EF4-FFF2-40B4-BE49-F238E27FC236}">
                <a16:creationId xmlns:a16="http://schemas.microsoft.com/office/drawing/2014/main" id="{AE241556-A991-4DC5-BFC4-D850FA225C4C}"/>
              </a:ext>
            </a:extLst>
          </p:cNvPr>
          <p:cNvSpPr txBox="1"/>
          <p:nvPr/>
        </p:nvSpPr>
        <p:spPr>
          <a:xfrm>
            <a:off x="614820" y="6004509"/>
            <a:ext cx="3987080" cy="461665"/>
          </a:xfrm>
          <a:prstGeom prst="rect">
            <a:avLst/>
          </a:prstGeom>
          <a:noFill/>
        </p:spPr>
        <p:txBody>
          <a:bodyPr wrap="square" rtlCol="0">
            <a:spAutoFit/>
          </a:bodyPr>
          <a:lstStyle/>
          <a:p>
            <a:r>
              <a:rPr lang="de-DE" sz="2400" dirty="0" err="1"/>
              <a:t>exports</a:t>
            </a:r>
            <a:r>
              <a:rPr lang="de-DE" sz="2400" dirty="0"/>
              <a:t> ↓, </a:t>
            </a:r>
            <a:r>
              <a:rPr lang="de-DE" sz="2400" dirty="0" err="1"/>
              <a:t>imports</a:t>
            </a:r>
            <a:r>
              <a:rPr lang="de-DE" sz="2400" dirty="0"/>
              <a:t> ↓, MP ↓</a:t>
            </a:r>
          </a:p>
        </p:txBody>
      </p:sp>
      <p:sp>
        <p:nvSpPr>
          <p:cNvPr id="83" name="Textfeld 82">
            <a:extLst>
              <a:ext uri="{FF2B5EF4-FFF2-40B4-BE49-F238E27FC236}">
                <a16:creationId xmlns:a16="http://schemas.microsoft.com/office/drawing/2014/main" id="{BA3BED31-6718-4448-87C7-B59A189FA3F7}"/>
              </a:ext>
            </a:extLst>
          </p:cNvPr>
          <p:cNvSpPr txBox="1"/>
          <p:nvPr/>
        </p:nvSpPr>
        <p:spPr>
          <a:xfrm>
            <a:off x="4888783" y="5657671"/>
            <a:ext cx="3796596" cy="1200329"/>
          </a:xfrm>
          <a:prstGeom prst="rect">
            <a:avLst/>
          </a:prstGeom>
          <a:noFill/>
        </p:spPr>
        <p:txBody>
          <a:bodyPr wrap="square" rtlCol="0">
            <a:spAutoFit/>
          </a:bodyPr>
          <a:lstStyle/>
          <a:p>
            <a:r>
              <a:rPr lang="de-DE" sz="2400" b="1" dirty="0"/>
              <a:t>And: Trump </a:t>
            </a:r>
            <a:r>
              <a:rPr lang="de-DE" sz="2400" b="1" dirty="0" err="1"/>
              <a:t>has</a:t>
            </a:r>
            <a:r>
              <a:rPr lang="de-DE" sz="2400" b="1" dirty="0"/>
              <a:t> not </a:t>
            </a:r>
            <a:r>
              <a:rPr lang="de-DE" sz="2400" b="1" dirty="0" err="1"/>
              <a:t>reduced</a:t>
            </a:r>
            <a:r>
              <a:rPr lang="de-DE" sz="2400" b="1" dirty="0"/>
              <a:t> </a:t>
            </a:r>
            <a:r>
              <a:rPr lang="de-DE" sz="2400" b="1" dirty="0" err="1"/>
              <a:t>his</a:t>
            </a:r>
            <a:r>
              <a:rPr lang="de-DE" sz="2400" b="1" dirty="0"/>
              <a:t> </a:t>
            </a:r>
            <a:r>
              <a:rPr lang="de-DE" sz="2400" b="1" dirty="0" err="1"/>
              <a:t>current</a:t>
            </a:r>
            <a:r>
              <a:rPr lang="de-DE" sz="2400" b="1" dirty="0"/>
              <a:t> </a:t>
            </a:r>
            <a:r>
              <a:rPr lang="de-DE" sz="2400" b="1" dirty="0" err="1"/>
              <a:t>account</a:t>
            </a:r>
            <a:r>
              <a:rPr lang="de-DE" sz="2400" b="1" dirty="0"/>
              <a:t> </a:t>
            </a:r>
            <a:r>
              <a:rPr lang="de-DE" sz="2400" b="1" dirty="0" err="1"/>
              <a:t>deficit</a:t>
            </a:r>
            <a:r>
              <a:rPr lang="de-DE" sz="2400" b="1" dirty="0"/>
              <a:t>!</a:t>
            </a:r>
          </a:p>
        </p:txBody>
      </p:sp>
      <p:sp>
        <p:nvSpPr>
          <p:cNvPr id="84" name="Textfeld 83">
            <a:extLst>
              <a:ext uri="{FF2B5EF4-FFF2-40B4-BE49-F238E27FC236}">
                <a16:creationId xmlns:a16="http://schemas.microsoft.com/office/drawing/2014/main" id="{A71C7181-F5D3-4D4A-8604-B6B6B3240BF2}"/>
              </a:ext>
            </a:extLst>
          </p:cNvPr>
          <p:cNvSpPr txBox="1"/>
          <p:nvPr/>
        </p:nvSpPr>
        <p:spPr>
          <a:xfrm>
            <a:off x="2397508" y="792857"/>
            <a:ext cx="629458" cy="461665"/>
          </a:xfrm>
          <a:prstGeom prst="rect">
            <a:avLst/>
          </a:prstGeom>
          <a:noFill/>
        </p:spPr>
        <p:txBody>
          <a:bodyPr wrap="square" rtlCol="0">
            <a:spAutoFit/>
          </a:bodyPr>
          <a:lstStyle/>
          <a:p>
            <a:r>
              <a:rPr lang="de-DE" sz="2400" dirty="0"/>
              <a:t>IS</a:t>
            </a:r>
            <a:r>
              <a:rPr lang="de-DE" sz="2400" baseline="-25000" dirty="0"/>
              <a:t>0</a:t>
            </a:r>
            <a:endParaRPr lang="de-DE" sz="2400" dirty="0"/>
          </a:p>
        </p:txBody>
      </p:sp>
      <p:sp>
        <p:nvSpPr>
          <p:cNvPr id="85" name="Textfeld 84">
            <a:extLst>
              <a:ext uri="{FF2B5EF4-FFF2-40B4-BE49-F238E27FC236}">
                <a16:creationId xmlns:a16="http://schemas.microsoft.com/office/drawing/2014/main" id="{7EC18A68-2119-4180-BAAB-DF28FE3B5155}"/>
              </a:ext>
            </a:extLst>
          </p:cNvPr>
          <p:cNvSpPr txBox="1"/>
          <p:nvPr/>
        </p:nvSpPr>
        <p:spPr>
          <a:xfrm>
            <a:off x="3420650" y="3069262"/>
            <a:ext cx="629458" cy="461665"/>
          </a:xfrm>
          <a:prstGeom prst="rect">
            <a:avLst/>
          </a:prstGeom>
          <a:noFill/>
        </p:spPr>
        <p:txBody>
          <a:bodyPr wrap="square" rtlCol="0">
            <a:spAutoFit/>
          </a:bodyPr>
          <a:lstStyle/>
          <a:p>
            <a:r>
              <a:rPr lang="de-DE" sz="2400" dirty="0"/>
              <a:t>IS</a:t>
            </a:r>
            <a:r>
              <a:rPr lang="de-DE" sz="2400" baseline="-25000" dirty="0"/>
              <a:t>1</a:t>
            </a:r>
            <a:endParaRPr lang="de-DE" sz="2400" dirty="0"/>
          </a:p>
        </p:txBody>
      </p:sp>
      <p:sp>
        <p:nvSpPr>
          <p:cNvPr id="86" name="Textfeld 85">
            <a:extLst>
              <a:ext uri="{FF2B5EF4-FFF2-40B4-BE49-F238E27FC236}">
                <a16:creationId xmlns:a16="http://schemas.microsoft.com/office/drawing/2014/main" id="{420E3978-92BA-45D9-87E5-01884AE7766D}"/>
              </a:ext>
            </a:extLst>
          </p:cNvPr>
          <p:cNvSpPr txBox="1"/>
          <p:nvPr/>
        </p:nvSpPr>
        <p:spPr>
          <a:xfrm>
            <a:off x="631977" y="1772817"/>
            <a:ext cx="408947" cy="461665"/>
          </a:xfrm>
          <a:prstGeom prst="rect">
            <a:avLst/>
          </a:prstGeom>
          <a:noFill/>
        </p:spPr>
        <p:txBody>
          <a:bodyPr wrap="square" rtlCol="0">
            <a:spAutoFit/>
          </a:bodyPr>
          <a:lstStyle/>
          <a:p>
            <a:r>
              <a:rPr lang="de-DE" sz="2400" dirty="0"/>
              <a:t>i</a:t>
            </a:r>
            <a:r>
              <a:rPr lang="de-DE" sz="2400" baseline="-25000" dirty="0"/>
              <a:t>0</a:t>
            </a:r>
          </a:p>
        </p:txBody>
      </p:sp>
      <p:sp>
        <p:nvSpPr>
          <p:cNvPr id="87" name="Textfeld 86">
            <a:extLst>
              <a:ext uri="{FF2B5EF4-FFF2-40B4-BE49-F238E27FC236}">
                <a16:creationId xmlns:a16="http://schemas.microsoft.com/office/drawing/2014/main" id="{630A03E3-E9AB-41A9-93F9-6B480CF744AB}"/>
              </a:ext>
            </a:extLst>
          </p:cNvPr>
          <p:cNvSpPr txBox="1"/>
          <p:nvPr/>
        </p:nvSpPr>
        <p:spPr>
          <a:xfrm>
            <a:off x="3282390" y="3687416"/>
            <a:ext cx="517939" cy="461665"/>
          </a:xfrm>
          <a:prstGeom prst="rect">
            <a:avLst/>
          </a:prstGeom>
          <a:noFill/>
        </p:spPr>
        <p:txBody>
          <a:bodyPr wrap="square" rtlCol="0">
            <a:spAutoFit/>
          </a:bodyPr>
          <a:lstStyle/>
          <a:p>
            <a:r>
              <a:rPr lang="de-DE" sz="2400" dirty="0"/>
              <a:t>Y</a:t>
            </a:r>
            <a:r>
              <a:rPr lang="de-DE" sz="2400" baseline="-25000" dirty="0"/>
              <a:t>0</a:t>
            </a:r>
          </a:p>
        </p:txBody>
      </p:sp>
      <p:pic>
        <p:nvPicPr>
          <p:cNvPr id="4" name="Grafik 3">
            <a:extLst>
              <a:ext uri="{FF2B5EF4-FFF2-40B4-BE49-F238E27FC236}">
                <a16:creationId xmlns:a16="http://schemas.microsoft.com/office/drawing/2014/main" id="{17248D0B-479D-4092-8007-9803F1BDAB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8135" y="470544"/>
            <a:ext cx="1258533" cy="1230265"/>
          </a:xfrm>
          <a:prstGeom prst="rect">
            <a:avLst/>
          </a:prstGeom>
        </p:spPr>
      </p:pic>
      <p:sp>
        <p:nvSpPr>
          <p:cNvPr id="3" name="Ellipse 2">
            <a:extLst>
              <a:ext uri="{FF2B5EF4-FFF2-40B4-BE49-F238E27FC236}">
                <a16:creationId xmlns:a16="http://schemas.microsoft.com/office/drawing/2014/main" id="{59436BE4-8AAF-4FE1-A092-8BB8B5F49577}"/>
              </a:ext>
            </a:extLst>
          </p:cNvPr>
          <p:cNvSpPr/>
          <p:nvPr/>
        </p:nvSpPr>
        <p:spPr>
          <a:xfrm>
            <a:off x="7198073" y="608924"/>
            <a:ext cx="1736472" cy="90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25% </a:t>
            </a:r>
            <a:r>
              <a:rPr lang="de-DE" dirty="0" err="1"/>
              <a:t>Tariff</a:t>
            </a:r>
            <a:endParaRPr lang="de-DE" dirty="0"/>
          </a:p>
        </p:txBody>
      </p:sp>
      <p:sp>
        <p:nvSpPr>
          <p:cNvPr id="47" name="Textfeld 46">
            <a:extLst>
              <a:ext uri="{FF2B5EF4-FFF2-40B4-BE49-F238E27FC236}">
                <a16:creationId xmlns:a16="http://schemas.microsoft.com/office/drawing/2014/main" id="{ED278002-55A1-452F-B63B-F69582E55426}"/>
              </a:ext>
            </a:extLst>
          </p:cNvPr>
          <p:cNvSpPr txBox="1"/>
          <p:nvPr/>
        </p:nvSpPr>
        <p:spPr>
          <a:xfrm>
            <a:off x="1566962" y="31982"/>
            <a:ext cx="7769399" cy="523220"/>
          </a:xfrm>
          <a:prstGeom prst="rect">
            <a:avLst/>
          </a:prstGeom>
          <a:noFill/>
        </p:spPr>
        <p:txBody>
          <a:bodyPr wrap="square" rtlCol="0">
            <a:spAutoFit/>
          </a:bodyPr>
          <a:lstStyle/>
          <a:p>
            <a:r>
              <a:rPr lang="de-DE" sz="2800" b="1" dirty="0"/>
              <a:t>Flexible </a:t>
            </a:r>
            <a:r>
              <a:rPr lang="de-DE" sz="2800" b="1" dirty="0" err="1"/>
              <a:t>exchange</a:t>
            </a:r>
            <a:r>
              <a:rPr lang="de-DE" sz="2800" b="1" dirty="0"/>
              <a:t> </a:t>
            </a:r>
            <a:r>
              <a:rPr lang="de-DE" sz="2800" b="1" dirty="0" err="1"/>
              <a:t>rates</a:t>
            </a:r>
            <a:r>
              <a:rPr lang="de-DE" sz="2800" b="1" dirty="0"/>
              <a:t> – </a:t>
            </a:r>
            <a:r>
              <a:rPr lang="de-DE" sz="2800" b="1" dirty="0" err="1"/>
              <a:t>fiscal</a:t>
            </a:r>
            <a:r>
              <a:rPr lang="de-DE" sz="2800" b="1" dirty="0"/>
              <a:t> </a:t>
            </a:r>
            <a:r>
              <a:rPr lang="de-DE" sz="2800" b="1" dirty="0" err="1"/>
              <a:t>policy</a:t>
            </a:r>
            <a:r>
              <a:rPr lang="de-DE" sz="2800" b="1" dirty="0"/>
              <a:t> – </a:t>
            </a:r>
            <a:r>
              <a:rPr lang="de-DE" sz="2800" b="1" dirty="0" err="1"/>
              <a:t>tariff</a:t>
            </a:r>
            <a:endParaRPr lang="de-DE" sz="2800" b="1" dirty="0"/>
          </a:p>
        </p:txBody>
      </p:sp>
      <p:sp>
        <p:nvSpPr>
          <p:cNvPr id="2" name="Rechteck 1">
            <a:extLst>
              <a:ext uri="{FF2B5EF4-FFF2-40B4-BE49-F238E27FC236}">
                <a16:creationId xmlns:a16="http://schemas.microsoft.com/office/drawing/2014/main" id="{9C54AE0D-1875-5EF0-05EF-7D10A89CFCD3}"/>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7AC9A5EF-3F00-43E8-882B-018A935DF5A7}"/>
                  </a:ext>
                </a:extLst>
              </p14:cNvPr>
              <p14:cNvContentPartPr/>
              <p14:nvPr/>
            </p14:nvContentPartPr>
            <p14:xfrm>
              <a:off x="7267259" y="1214423"/>
              <a:ext cx="1793160" cy="65520"/>
            </p14:xfrm>
          </p:contentPart>
        </mc:Choice>
        <mc:Fallback xmlns="">
          <p:pic>
            <p:nvPicPr>
              <p:cNvPr id="5" name="Freihand 4">
                <a:extLst>
                  <a:ext uri="{FF2B5EF4-FFF2-40B4-BE49-F238E27FC236}">
                    <a16:creationId xmlns:a16="http://schemas.microsoft.com/office/drawing/2014/main" id="{7AC9A5EF-3F00-43E8-882B-018A935DF5A7}"/>
                  </a:ext>
                </a:extLst>
              </p:cNvPr>
              <p:cNvPicPr/>
              <p:nvPr/>
            </p:nvPicPr>
            <p:blipFill>
              <a:blip r:embed="rId4"/>
              <a:stretch>
                <a:fillRect/>
              </a:stretch>
            </p:blipFill>
            <p:spPr>
              <a:xfrm>
                <a:off x="7262939" y="1210103"/>
                <a:ext cx="1801800" cy="74160"/>
              </a:xfrm>
              <a:prstGeom prst="rect">
                <a:avLst/>
              </a:prstGeom>
            </p:spPr>
          </p:pic>
        </mc:Fallback>
      </mc:AlternateContent>
      <p:grpSp>
        <p:nvGrpSpPr>
          <p:cNvPr id="18" name="Gruppieren 17">
            <a:extLst>
              <a:ext uri="{FF2B5EF4-FFF2-40B4-BE49-F238E27FC236}">
                <a16:creationId xmlns:a16="http://schemas.microsoft.com/office/drawing/2014/main" id="{B1BDB154-3B1D-45F2-853A-14E229FC1C0E}"/>
              </a:ext>
            </a:extLst>
          </p:cNvPr>
          <p:cNvGrpSpPr/>
          <p:nvPr/>
        </p:nvGrpSpPr>
        <p:grpSpPr>
          <a:xfrm>
            <a:off x="1811819" y="4180103"/>
            <a:ext cx="145800" cy="325800"/>
            <a:chOff x="1811819" y="4180103"/>
            <a:chExt cx="145800" cy="325800"/>
          </a:xfrm>
        </p:grpSpPr>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3EBDCEE2-BEE5-4838-8D2C-B6AEA7AE63BB}"/>
                    </a:ext>
                  </a:extLst>
                </p14:cNvPr>
                <p14:cNvContentPartPr/>
                <p14:nvPr/>
              </p14:nvContentPartPr>
              <p14:xfrm>
                <a:off x="1862219" y="4180103"/>
                <a:ext cx="33480" cy="267840"/>
              </p14:xfrm>
            </p:contentPart>
          </mc:Choice>
          <mc:Fallback xmlns="">
            <p:pic>
              <p:nvPicPr>
                <p:cNvPr id="9" name="Freihand 8">
                  <a:extLst>
                    <a:ext uri="{FF2B5EF4-FFF2-40B4-BE49-F238E27FC236}">
                      <a16:creationId xmlns:a16="http://schemas.microsoft.com/office/drawing/2014/main" id="{3EBDCEE2-BEE5-4838-8D2C-B6AEA7AE63BB}"/>
                    </a:ext>
                  </a:extLst>
                </p:cNvPr>
                <p:cNvPicPr/>
                <p:nvPr/>
              </p:nvPicPr>
              <p:blipFill>
                <a:blip r:embed="rId6"/>
                <a:stretch>
                  <a:fillRect/>
                </a:stretch>
              </p:blipFill>
              <p:spPr>
                <a:xfrm>
                  <a:off x="1857899" y="4175783"/>
                  <a:ext cx="421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7354ECB3-E5BD-4944-9D25-13BE64D382D2}"/>
                    </a:ext>
                  </a:extLst>
                </p14:cNvPr>
                <p14:cNvContentPartPr/>
                <p14:nvPr/>
              </p14:nvContentPartPr>
              <p14:xfrm>
                <a:off x="1811819" y="4355063"/>
                <a:ext cx="145800" cy="150840"/>
              </p14:xfrm>
            </p:contentPart>
          </mc:Choice>
          <mc:Fallback xmlns="">
            <p:pic>
              <p:nvPicPr>
                <p:cNvPr id="13" name="Freihand 12">
                  <a:extLst>
                    <a:ext uri="{FF2B5EF4-FFF2-40B4-BE49-F238E27FC236}">
                      <a16:creationId xmlns:a16="http://schemas.microsoft.com/office/drawing/2014/main" id="{7354ECB3-E5BD-4944-9D25-13BE64D382D2}"/>
                    </a:ext>
                  </a:extLst>
                </p:cNvPr>
                <p:cNvPicPr/>
                <p:nvPr/>
              </p:nvPicPr>
              <p:blipFill>
                <a:blip r:embed="rId8"/>
                <a:stretch>
                  <a:fillRect/>
                </a:stretch>
              </p:blipFill>
              <p:spPr>
                <a:xfrm>
                  <a:off x="1807499" y="4350743"/>
                  <a:ext cx="154440" cy="159480"/>
                </a:xfrm>
                <a:prstGeom prst="rect">
                  <a:avLst/>
                </a:prstGeom>
              </p:spPr>
            </p:pic>
          </mc:Fallback>
        </mc:AlternateContent>
      </p:grpSp>
      <p:grpSp>
        <p:nvGrpSpPr>
          <p:cNvPr id="22" name="Gruppieren 21">
            <a:extLst>
              <a:ext uri="{FF2B5EF4-FFF2-40B4-BE49-F238E27FC236}">
                <a16:creationId xmlns:a16="http://schemas.microsoft.com/office/drawing/2014/main" id="{1C3825F1-DD78-47AD-A294-3110EBAE3DCD}"/>
              </a:ext>
            </a:extLst>
          </p:cNvPr>
          <p:cNvGrpSpPr/>
          <p:nvPr/>
        </p:nvGrpSpPr>
        <p:grpSpPr>
          <a:xfrm>
            <a:off x="856739" y="2065103"/>
            <a:ext cx="130320" cy="352800"/>
            <a:chOff x="856739" y="2065103"/>
            <a:chExt cx="130320" cy="352800"/>
          </a:xfrm>
        </p:grpSpPr>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EE8ED45E-C37B-4526-A513-2B1E7B32360F}"/>
                    </a:ext>
                  </a:extLst>
                </p14:cNvPr>
                <p14:cNvContentPartPr/>
                <p14:nvPr/>
              </p14:nvContentPartPr>
              <p14:xfrm>
                <a:off x="929099" y="2065103"/>
                <a:ext cx="15840" cy="208440"/>
              </p14:xfrm>
            </p:contentPart>
          </mc:Choice>
          <mc:Fallback xmlns="">
            <p:pic>
              <p:nvPicPr>
                <p:cNvPr id="19" name="Freihand 18">
                  <a:extLst>
                    <a:ext uri="{FF2B5EF4-FFF2-40B4-BE49-F238E27FC236}">
                      <a16:creationId xmlns:a16="http://schemas.microsoft.com/office/drawing/2014/main" id="{EE8ED45E-C37B-4526-A513-2B1E7B32360F}"/>
                    </a:ext>
                  </a:extLst>
                </p:cNvPr>
                <p:cNvPicPr/>
                <p:nvPr/>
              </p:nvPicPr>
              <p:blipFill>
                <a:blip r:embed="rId10"/>
                <a:stretch>
                  <a:fillRect/>
                </a:stretch>
              </p:blipFill>
              <p:spPr>
                <a:xfrm>
                  <a:off x="924779" y="2060783"/>
                  <a:ext cx="244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E9031400-DA3D-479A-A7E8-C8573311E5E3}"/>
                    </a:ext>
                  </a:extLst>
                </p14:cNvPr>
                <p14:cNvContentPartPr/>
                <p14:nvPr/>
              </p14:nvContentPartPr>
              <p14:xfrm>
                <a:off x="856739" y="2249063"/>
                <a:ext cx="130320" cy="168840"/>
              </p14:xfrm>
            </p:contentPart>
          </mc:Choice>
          <mc:Fallback xmlns="">
            <p:pic>
              <p:nvPicPr>
                <p:cNvPr id="21" name="Freihand 20">
                  <a:extLst>
                    <a:ext uri="{FF2B5EF4-FFF2-40B4-BE49-F238E27FC236}">
                      <a16:creationId xmlns:a16="http://schemas.microsoft.com/office/drawing/2014/main" id="{E9031400-DA3D-479A-A7E8-C8573311E5E3}"/>
                    </a:ext>
                  </a:extLst>
                </p:cNvPr>
                <p:cNvPicPr/>
                <p:nvPr/>
              </p:nvPicPr>
              <p:blipFill>
                <a:blip r:embed="rId12"/>
                <a:stretch>
                  <a:fillRect/>
                </a:stretch>
              </p:blipFill>
              <p:spPr>
                <a:xfrm>
                  <a:off x="852419" y="2244743"/>
                  <a:ext cx="138960" cy="17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8C9728B8-CAFA-4AAF-8127-70AD9E2982C8}"/>
                  </a:ext>
                </a:extLst>
              </p14:cNvPr>
              <p14:cNvContentPartPr/>
              <p14:nvPr/>
            </p14:nvContentPartPr>
            <p14:xfrm>
              <a:off x="5512259" y="4497983"/>
              <a:ext cx="2558520" cy="99720"/>
            </p14:xfrm>
          </p:contentPart>
        </mc:Choice>
        <mc:Fallback xmlns="">
          <p:pic>
            <p:nvPicPr>
              <p:cNvPr id="23" name="Freihand 22">
                <a:extLst>
                  <a:ext uri="{FF2B5EF4-FFF2-40B4-BE49-F238E27FC236}">
                    <a16:creationId xmlns:a16="http://schemas.microsoft.com/office/drawing/2014/main" id="{8C9728B8-CAFA-4AAF-8127-70AD9E2982C8}"/>
                  </a:ext>
                </a:extLst>
              </p:cNvPr>
              <p:cNvPicPr/>
              <p:nvPr/>
            </p:nvPicPr>
            <p:blipFill>
              <a:blip r:embed="rId14"/>
              <a:stretch>
                <a:fillRect/>
              </a:stretch>
            </p:blipFill>
            <p:spPr>
              <a:xfrm>
                <a:off x="5507939" y="4493663"/>
                <a:ext cx="2567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0B70CE1A-5984-4636-AC92-3CAD8DDB9A57}"/>
                  </a:ext>
                </a:extLst>
              </p14:cNvPr>
              <p14:cNvContentPartPr/>
              <p14:nvPr/>
            </p14:nvContentPartPr>
            <p14:xfrm>
              <a:off x="5659859" y="3972743"/>
              <a:ext cx="2098080" cy="671760"/>
            </p14:xfrm>
          </p:contentPart>
        </mc:Choice>
        <mc:Fallback xmlns="">
          <p:pic>
            <p:nvPicPr>
              <p:cNvPr id="24" name="Freihand 23">
                <a:extLst>
                  <a:ext uri="{FF2B5EF4-FFF2-40B4-BE49-F238E27FC236}">
                    <a16:creationId xmlns:a16="http://schemas.microsoft.com/office/drawing/2014/main" id="{0B70CE1A-5984-4636-AC92-3CAD8DDB9A57}"/>
                  </a:ext>
                </a:extLst>
              </p:cNvPr>
              <p:cNvPicPr/>
              <p:nvPr/>
            </p:nvPicPr>
            <p:blipFill>
              <a:blip r:embed="rId16"/>
              <a:stretch>
                <a:fillRect/>
              </a:stretch>
            </p:blipFill>
            <p:spPr>
              <a:xfrm>
                <a:off x="5655539" y="3968423"/>
                <a:ext cx="210672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a:extLst>
                  <a:ext uri="{FF2B5EF4-FFF2-40B4-BE49-F238E27FC236}">
                    <a16:creationId xmlns:a16="http://schemas.microsoft.com/office/drawing/2014/main" id="{0B9A514A-937F-448E-9214-713991531531}"/>
                  </a:ext>
                </a:extLst>
              </p14:cNvPr>
              <p14:cNvContentPartPr/>
              <p14:nvPr/>
            </p14:nvContentPartPr>
            <p14:xfrm>
              <a:off x="7738139" y="4116383"/>
              <a:ext cx="577080" cy="457920"/>
            </p14:xfrm>
          </p:contentPart>
        </mc:Choice>
        <mc:Fallback xmlns="">
          <p:pic>
            <p:nvPicPr>
              <p:cNvPr id="26" name="Freihand 25">
                <a:extLst>
                  <a:ext uri="{FF2B5EF4-FFF2-40B4-BE49-F238E27FC236}">
                    <a16:creationId xmlns:a16="http://schemas.microsoft.com/office/drawing/2014/main" id="{0B9A514A-937F-448E-9214-713991531531}"/>
                  </a:ext>
                </a:extLst>
              </p:cNvPr>
              <p:cNvPicPr/>
              <p:nvPr/>
            </p:nvPicPr>
            <p:blipFill>
              <a:blip r:embed="rId18"/>
              <a:stretch>
                <a:fillRect/>
              </a:stretch>
            </p:blipFill>
            <p:spPr>
              <a:xfrm>
                <a:off x="7733819" y="4112063"/>
                <a:ext cx="58572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Freihand 26">
                <a:extLst>
                  <a:ext uri="{FF2B5EF4-FFF2-40B4-BE49-F238E27FC236}">
                    <a16:creationId xmlns:a16="http://schemas.microsoft.com/office/drawing/2014/main" id="{7241F6AD-B78D-4093-822F-813EE53A8B41}"/>
                  </a:ext>
                </a:extLst>
              </p14:cNvPr>
              <p14:cNvContentPartPr/>
              <p14:nvPr/>
            </p14:nvContentPartPr>
            <p14:xfrm>
              <a:off x="1088579" y="4955183"/>
              <a:ext cx="4390200" cy="88560"/>
            </p14:xfrm>
          </p:contentPart>
        </mc:Choice>
        <mc:Fallback xmlns="">
          <p:pic>
            <p:nvPicPr>
              <p:cNvPr id="27" name="Freihand 26">
                <a:extLst>
                  <a:ext uri="{FF2B5EF4-FFF2-40B4-BE49-F238E27FC236}">
                    <a16:creationId xmlns:a16="http://schemas.microsoft.com/office/drawing/2014/main" id="{7241F6AD-B78D-4093-822F-813EE53A8B41}"/>
                  </a:ext>
                </a:extLst>
              </p:cNvPr>
              <p:cNvPicPr/>
              <p:nvPr/>
            </p:nvPicPr>
            <p:blipFill>
              <a:blip r:embed="rId20"/>
              <a:stretch>
                <a:fillRect/>
              </a:stretch>
            </p:blipFill>
            <p:spPr>
              <a:xfrm>
                <a:off x="1084259" y="4950863"/>
                <a:ext cx="4398840" cy="97200"/>
              </a:xfrm>
              <a:prstGeom prst="rect">
                <a:avLst/>
              </a:prstGeom>
            </p:spPr>
          </p:pic>
        </mc:Fallback>
      </mc:AlternateContent>
      <p:grpSp>
        <p:nvGrpSpPr>
          <p:cNvPr id="40" name="Gruppieren 39">
            <a:extLst>
              <a:ext uri="{FF2B5EF4-FFF2-40B4-BE49-F238E27FC236}">
                <a16:creationId xmlns:a16="http://schemas.microsoft.com/office/drawing/2014/main" id="{4B6A8AC2-290C-4291-96E5-A936C1964D98}"/>
              </a:ext>
            </a:extLst>
          </p:cNvPr>
          <p:cNvGrpSpPr/>
          <p:nvPr/>
        </p:nvGrpSpPr>
        <p:grpSpPr>
          <a:xfrm>
            <a:off x="2001179" y="1288583"/>
            <a:ext cx="423000" cy="135720"/>
            <a:chOff x="2001179" y="1288583"/>
            <a:chExt cx="423000" cy="135720"/>
          </a:xfrm>
        </p:grpSpPr>
        <mc:AlternateContent xmlns:mc="http://schemas.openxmlformats.org/markup-compatibility/2006" xmlns:p14="http://schemas.microsoft.com/office/powerpoint/2010/main">
          <mc:Choice Requires="p14">
            <p:contentPart p14:bwMode="auto" r:id="rId21">
              <p14:nvContentPartPr>
                <p14:cNvPr id="6" name="Freihand 5">
                  <a:extLst>
                    <a:ext uri="{FF2B5EF4-FFF2-40B4-BE49-F238E27FC236}">
                      <a16:creationId xmlns:a16="http://schemas.microsoft.com/office/drawing/2014/main" id="{9CF228EA-9509-4FC2-BB96-0EBC974ACC4E}"/>
                    </a:ext>
                  </a:extLst>
                </p14:cNvPr>
                <p14:cNvContentPartPr/>
                <p14:nvPr/>
              </p14:nvContentPartPr>
              <p14:xfrm>
                <a:off x="2214299" y="1349063"/>
                <a:ext cx="137880" cy="29520"/>
              </p14:xfrm>
            </p:contentPart>
          </mc:Choice>
          <mc:Fallback xmlns="">
            <p:pic>
              <p:nvPicPr>
                <p:cNvPr id="6" name="Freihand 5">
                  <a:extLst>
                    <a:ext uri="{FF2B5EF4-FFF2-40B4-BE49-F238E27FC236}">
                      <a16:creationId xmlns:a16="http://schemas.microsoft.com/office/drawing/2014/main" id="{9CF228EA-9509-4FC2-BB96-0EBC974ACC4E}"/>
                    </a:ext>
                  </a:extLst>
                </p:cNvPr>
                <p:cNvPicPr/>
                <p:nvPr/>
              </p:nvPicPr>
              <p:blipFill>
                <a:blip r:embed="rId22"/>
                <a:stretch>
                  <a:fillRect/>
                </a:stretch>
              </p:blipFill>
              <p:spPr>
                <a:xfrm>
                  <a:off x="2209979" y="1344743"/>
                  <a:ext cx="146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 name="Freihand 6">
                  <a:extLst>
                    <a:ext uri="{FF2B5EF4-FFF2-40B4-BE49-F238E27FC236}">
                      <a16:creationId xmlns:a16="http://schemas.microsoft.com/office/drawing/2014/main" id="{4F6622A2-FBD2-4DDB-BB41-9EF3E32BD4BA}"/>
                    </a:ext>
                  </a:extLst>
                </p14:cNvPr>
                <p14:cNvContentPartPr/>
                <p14:nvPr/>
              </p14:nvContentPartPr>
              <p14:xfrm>
                <a:off x="2001179" y="1361303"/>
                <a:ext cx="423000" cy="29880"/>
              </p14:xfrm>
            </p:contentPart>
          </mc:Choice>
          <mc:Fallback xmlns="">
            <p:pic>
              <p:nvPicPr>
                <p:cNvPr id="7" name="Freihand 6">
                  <a:extLst>
                    <a:ext uri="{FF2B5EF4-FFF2-40B4-BE49-F238E27FC236}">
                      <a16:creationId xmlns:a16="http://schemas.microsoft.com/office/drawing/2014/main" id="{4F6622A2-FBD2-4DDB-BB41-9EF3E32BD4BA}"/>
                    </a:ext>
                  </a:extLst>
                </p:cNvPr>
                <p:cNvPicPr/>
                <p:nvPr/>
              </p:nvPicPr>
              <p:blipFill>
                <a:blip r:embed="rId24"/>
                <a:stretch>
                  <a:fillRect/>
                </a:stretch>
              </p:blipFill>
              <p:spPr>
                <a:xfrm>
                  <a:off x="1996859" y="1356983"/>
                  <a:ext cx="4316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Freihand 31">
                  <a:extLst>
                    <a:ext uri="{FF2B5EF4-FFF2-40B4-BE49-F238E27FC236}">
                      <a16:creationId xmlns:a16="http://schemas.microsoft.com/office/drawing/2014/main" id="{32017782-2D3B-4DF4-ADFA-5A950DC5E2B2}"/>
                    </a:ext>
                  </a:extLst>
                </p14:cNvPr>
                <p14:cNvContentPartPr/>
                <p14:nvPr/>
              </p14:nvContentPartPr>
              <p14:xfrm>
                <a:off x="2092979" y="1337183"/>
                <a:ext cx="298800" cy="20520"/>
              </p14:xfrm>
            </p:contentPart>
          </mc:Choice>
          <mc:Fallback xmlns="">
            <p:pic>
              <p:nvPicPr>
                <p:cNvPr id="32" name="Freihand 31">
                  <a:extLst>
                    <a:ext uri="{FF2B5EF4-FFF2-40B4-BE49-F238E27FC236}">
                      <a16:creationId xmlns:a16="http://schemas.microsoft.com/office/drawing/2014/main" id="{32017782-2D3B-4DF4-ADFA-5A950DC5E2B2}"/>
                    </a:ext>
                  </a:extLst>
                </p:cNvPr>
                <p:cNvPicPr/>
                <p:nvPr/>
              </p:nvPicPr>
              <p:blipFill>
                <a:blip r:embed="rId26"/>
                <a:stretch>
                  <a:fillRect/>
                </a:stretch>
              </p:blipFill>
              <p:spPr>
                <a:xfrm>
                  <a:off x="2088659" y="1332863"/>
                  <a:ext cx="307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Freihand 32">
                  <a:extLst>
                    <a:ext uri="{FF2B5EF4-FFF2-40B4-BE49-F238E27FC236}">
                      <a16:creationId xmlns:a16="http://schemas.microsoft.com/office/drawing/2014/main" id="{978C0B34-64BE-4B80-BA77-C5227BB7F164}"/>
                    </a:ext>
                  </a:extLst>
                </p14:cNvPr>
                <p14:cNvContentPartPr/>
                <p14:nvPr/>
              </p14:nvContentPartPr>
              <p14:xfrm>
                <a:off x="2052299" y="1288583"/>
                <a:ext cx="116640" cy="135720"/>
              </p14:xfrm>
            </p:contentPart>
          </mc:Choice>
          <mc:Fallback xmlns="">
            <p:pic>
              <p:nvPicPr>
                <p:cNvPr id="33" name="Freihand 32">
                  <a:extLst>
                    <a:ext uri="{FF2B5EF4-FFF2-40B4-BE49-F238E27FC236}">
                      <a16:creationId xmlns:a16="http://schemas.microsoft.com/office/drawing/2014/main" id="{978C0B34-64BE-4B80-BA77-C5227BB7F164}"/>
                    </a:ext>
                  </a:extLst>
                </p:cNvPr>
                <p:cNvPicPr/>
                <p:nvPr/>
              </p:nvPicPr>
              <p:blipFill>
                <a:blip r:embed="rId28"/>
                <a:stretch>
                  <a:fillRect/>
                </a:stretch>
              </p:blipFill>
              <p:spPr>
                <a:xfrm>
                  <a:off x="2047979" y="1284263"/>
                  <a:ext cx="125280" cy="144360"/>
                </a:xfrm>
                <a:prstGeom prst="rect">
                  <a:avLst/>
                </a:prstGeom>
              </p:spPr>
            </p:pic>
          </mc:Fallback>
        </mc:AlternateContent>
      </p:grpSp>
      <p:grpSp>
        <p:nvGrpSpPr>
          <p:cNvPr id="39" name="Gruppieren 38">
            <a:extLst>
              <a:ext uri="{FF2B5EF4-FFF2-40B4-BE49-F238E27FC236}">
                <a16:creationId xmlns:a16="http://schemas.microsoft.com/office/drawing/2014/main" id="{6F2B6B44-E43D-4488-9E9A-62C5FCE81C90}"/>
              </a:ext>
            </a:extLst>
          </p:cNvPr>
          <p:cNvGrpSpPr/>
          <p:nvPr/>
        </p:nvGrpSpPr>
        <p:grpSpPr>
          <a:xfrm>
            <a:off x="3627299" y="2635703"/>
            <a:ext cx="447120" cy="224640"/>
            <a:chOff x="3627299" y="2635703"/>
            <a:chExt cx="447120" cy="224640"/>
          </a:xfrm>
        </p:grpSpPr>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301A8CCB-1DD3-4C2E-BCD1-D795026DF6CC}"/>
                    </a:ext>
                  </a:extLst>
                </p14:cNvPr>
                <p14:cNvContentPartPr/>
                <p14:nvPr/>
              </p14:nvContentPartPr>
              <p14:xfrm>
                <a:off x="3627299" y="2734343"/>
                <a:ext cx="374760" cy="36720"/>
              </p14:xfrm>
            </p:contentPart>
          </mc:Choice>
          <mc:Fallback xmlns="">
            <p:pic>
              <p:nvPicPr>
                <p:cNvPr id="28" name="Freihand 27">
                  <a:extLst>
                    <a:ext uri="{FF2B5EF4-FFF2-40B4-BE49-F238E27FC236}">
                      <a16:creationId xmlns:a16="http://schemas.microsoft.com/office/drawing/2014/main" id="{301A8CCB-1DD3-4C2E-BCD1-D795026DF6CC}"/>
                    </a:ext>
                  </a:extLst>
                </p:cNvPr>
                <p:cNvPicPr/>
                <p:nvPr/>
              </p:nvPicPr>
              <p:blipFill>
                <a:blip r:embed="rId30"/>
                <a:stretch>
                  <a:fillRect/>
                </a:stretch>
              </p:blipFill>
              <p:spPr>
                <a:xfrm>
                  <a:off x="3622979" y="2730023"/>
                  <a:ext cx="3834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F92761ED-1FE3-4EC8-9CD1-C0B8C8B17139}"/>
                    </a:ext>
                  </a:extLst>
                </p14:cNvPr>
                <p14:cNvContentPartPr/>
                <p14:nvPr/>
              </p14:nvContentPartPr>
              <p14:xfrm>
                <a:off x="3772379" y="2671343"/>
                <a:ext cx="302040" cy="164520"/>
              </p14:xfrm>
            </p:contentPart>
          </mc:Choice>
          <mc:Fallback xmlns="">
            <p:pic>
              <p:nvPicPr>
                <p:cNvPr id="30" name="Freihand 29">
                  <a:extLst>
                    <a:ext uri="{FF2B5EF4-FFF2-40B4-BE49-F238E27FC236}">
                      <a16:creationId xmlns:a16="http://schemas.microsoft.com/office/drawing/2014/main" id="{F92761ED-1FE3-4EC8-9CD1-C0B8C8B17139}"/>
                    </a:ext>
                  </a:extLst>
                </p:cNvPr>
                <p:cNvPicPr/>
                <p:nvPr/>
              </p:nvPicPr>
              <p:blipFill>
                <a:blip r:embed="rId32"/>
                <a:stretch>
                  <a:fillRect/>
                </a:stretch>
              </p:blipFill>
              <p:spPr>
                <a:xfrm>
                  <a:off x="3768059" y="2667023"/>
                  <a:ext cx="310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AAAF65D9-B1BF-4D99-8038-A538A4D4B024}"/>
                    </a:ext>
                  </a:extLst>
                </p14:cNvPr>
                <p14:cNvContentPartPr/>
                <p14:nvPr/>
              </p14:nvContentPartPr>
              <p14:xfrm>
                <a:off x="3689579" y="2688263"/>
                <a:ext cx="358200" cy="63720"/>
              </p14:xfrm>
            </p:contentPart>
          </mc:Choice>
          <mc:Fallback xmlns="">
            <p:pic>
              <p:nvPicPr>
                <p:cNvPr id="34" name="Freihand 33">
                  <a:extLst>
                    <a:ext uri="{FF2B5EF4-FFF2-40B4-BE49-F238E27FC236}">
                      <a16:creationId xmlns:a16="http://schemas.microsoft.com/office/drawing/2014/main" id="{AAAF65D9-B1BF-4D99-8038-A538A4D4B024}"/>
                    </a:ext>
                  </a:extLst>
                </p:cNvPr>
                <p:cNvPicPr/>
                <p:nvPr/>
              </p:nvPicPr>
              <p:blipFill>
                <a:blip r:embed="rId34"/>
                <a:stretch>
                  <a:fillRect/>
                </a:stretch>
              </p:blipFill>
              <p:spPr>
                <a:xfrm>
                  <a:off x="3685259" y="2683943"/>
                  <a:ext cx="366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BF46C87B-5BC0-4423-B8B7-9A2BFFBAD727}"/>
                    </a:ext>
                  </a:extLst>
                </p14:cNvPr>
                <p14:cNvContentPartPr/>
                <p14:nvPr/>
              </p14:nvContentPartPr>
              <p14:xfrm>
                <a:off x="3918899" y="2635703"/>
                <a:ext cx="135000" cy="224640"/>
              </p14:xfrm>
            </p:contentPart>
          </mc:Choice>
          <mc:Fallback xmlns="">
            <p:pic>
              <p:nvPicPr>
                <p:cNvPr id="35" name="Freihand 34">
                  <a:extLst>
                    <a:ext uri="{FF2B5EF4-FFF2-40B4-BE49-F238E27FC236}">
                      <a16:creationId xmlns:a16="http://schemas.microsoft.com/office/drawing/2014/main" id="{BF46C87B-5BC0-4423-B8B7-9A2BFFBAD727}"/>
                    </a:ext>
                  </a:extLst>
                </p:cNvPr>
                <p:cNvPicPr/>
                <p:nvPr/>
              </p:nvPicPr>
              <p:blipFill>
                <a:blip r:embed="rId36"/>
                <a:stretch>
                  <a:fillRect/>
                </a:stretch>
              </p:blipFill>
              <p:spPr>
                <a:xfrm>
                  <a:off x="3914579" y="2631383"/>
                  <a:ext cx="143640" cy="23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8" name="Freihand 7">
                <a:extLst>
                  <a:ext uri="{FF2B5EF4-FFF2-40B4-BE49-F238E27FC236}">
                    <a16:creationId xmlns:a16="http://schemas.microsoft.com/office/drawing/2014/main" id="{17D8F0C1-199A-40EC-81B5-FE64D7354690}"/>
                  </a:ext>
                </a:extLst>
              </p14:cNvPr>
              <p14:cNvContentPartPr/>
              <p14:nvPr/>
            </p14:nvContentPartPr>
            <p14:xfrm>
              <a:off x="7411979" y="796463"/>
              <a:ext cx="1287360" cy="557640"/>
            </p14:xfrm>
          </p:contentPart>
        </mc:Choice>
        <mc:Fallback>
          <p:pic>
            <p:nvPicPr>
              <p:cNvPr id="8" name="Freihand 7">
                <a:extLst>
                  <a:ext uri="{FF2B5EF4-FFF2-40B4-BE49-F238E27FC236}">
                    <a16:creationId xmlns:a16="http://schemas.microsoft.com/office/drawing/2014/main" id="{17D8F0C1-199A-40EC-81B5-FE64D7354690}"/>
                  </a:ext>
                </a:extLst>
              </p:cNvPr>
              <p:cNvPicPr/>
              <p:nvPr/>
            </p:nvPicPr>
            <p:blipFill>
              <a:blip r:embed="rId38"/>
              <a:stretch>
                <a:fillRect/>
              </a:stretch>
            </p:blipFill>
            <p:spPr>
              <a:xfrm>
                <a:off x="7407659" y="792143"/>
                <a:ext cx="1296000" cy="566280"/>
              </a:xfrm>
              <a:prstGeom prst="rect">
                <a:avLst/>
              </a:prstGeom>
            </p:spPr>
          </p:pic>
        </mc:Fallback>
      </mc:AlternateContent>
      <p:grpSp>
        <p:nvGrpSpPr>
          <p:cNvPr id="42" name="Gruppieren 41">
            <a:extLst>
              <a:ext uri="{FF2B5EF4-FFF2-40B4-BE49-F238E27FC236}">
                <a16:creationId xmlns:a16="http://schemas.microsoft.com/office/drawing/2014/main" id="{F2709A76-ABBA-4C79-98EE-5616119840D3}"/>
              </a:ext>
            </a:extLst>
          </p:cNvPr>
          <p:cNvGrpSpPr/>
          <p:nvPr/>
        </p:nvGrpSpPr>
        <p:grpSpPr>
          <a:xfrm>
            <a:off x="1981019" y="1279943"/>
            <a:ext cx="409680" cy="119520"/>
            <a:chOff x="1981019" y="1279943"/>
            <a:chExt cx="409680" cy="119520"/>
          </a:xfrm>
        </p:grpSpPr>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B9A7A737-2FAD-4DE6-B802-F35B5BF68623}"/>
                    </a:ext>
                  </a:extLst>
                </p14:cNvPr>
                <p14:cNvContentPartPr/>
                <p14:nvPr/>
              </p14:nvContentPartPr>
              <p14:xfrm>
                <a:off x="2029619" y="1353023"/>
                <a:ext cx="361080" cy="25920"/>
              </p14:xfrm>
            </p:contentPart>
          </mc:Choice>
          <mc:Fallback>
            <p:pic>
              <p:nvPicPr>
                <p:cNvPr id="31" name="Freihand 30">
                  <a:extLst>
                    <a:ext uri="{FF2B5EF4-FFF2-40B4-BE49-F238E27FC236}">
                      <a16:creationId xmlns:a16="http://schemas.microsoft.com/office/drawing/2014/main" id="{B9A7A737-2FAD-4DE6-B802-F35B5BF68623}"/>
                    </a:ext>
                  </a:extLst>
                </p:cNvPr>
                <p:cNvPicPr/>
                <p:nvPr/>
              </p:nvPicPr>
              <p:blipFill>
                <a:blip r:embed="rId40"/>
                <a:stretch>
                  <a:fillRect/>
                </a:stretch>
              </p:blipFill>
              <p:spPr>
                <a:xfrm>
                  <a:off x="2025299" y="1348703"/>
                  <a:ext cx="369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1" name="Freihand 40">
                  <a:extLst>
                    <a:ext uri="{FF2B5EF4-FFF2-40B4-BE49-F238E27FC236}">
                      <a16:creationId xmlns:a16="http://schemas.microsoft.com/office/drawing/2014/main" id="{BF90BB08-38BA-4F79-85A2-405B7D7C00B4}"/>
                    </a:ext>
                  </a:extLst>
                </p14:cNvPr>
                <p14:cNvContentPartPr/>
                <p14:nvPr/>
              </p14:nvContentPartPr>
              <p14:xfrm>
                <a:off x="1981019" y="1279943"/>
                <a:ext cx="181080" cy="119520"/>
              </p14:xfrm>
            </p:contentPart>
          </mc:Choice>
          <mc:Fallback>
            <p:pic>
              <p:nvPicPr>
                <p:cNvPr id="41" name="Freihand 40">
                  <a:extLst>
                    <a:ext uri="{FF2B5EF4-FFF2-40B4-BE49-F238E27FC236}">
                      <a16:creationId xmlns:a16="http://schemas.microsoft.com/office/drawing/2014/main" id="{BF90BB08-38BA-4F79-85A2-405B7D7C00B4}"/>
                    </a:ext>
                  </a:extLst>
                </p:cNvPr>
                <p:cNvPicPr/>
                <p:nvPr/>
              </p:nvPicPr>
              <p:blipFill>
                <a:blip r:embed="rId42"/>
                <a:stretch>
                  <a:fillRect/>
                </a:stretch>
              </p:blipFill>
              <p:spPr>
                <a:xfrm>
                  <a:off x="1976699" y="1275623"/>
                  <a:ext cx="18972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43" name="Freihand 42">
                <a:extLst>
                  <a:ext uri="{FF2B5EF4-FFF2-40B4-BE49-F238E27FC236}">
                    <a16:creationId xmlns:a16="http://schemas.microsoft.com/office/drawing/2014/main" id="{06257777-77A4-4CD7-9141-169CAC3EBDAB}"/>
                  </a:ext>
                </a:extLst>
              </p14:cNvPr>
              <p14:cNvContentPartPr/>
              <p14:nvPr/>
            </p14:nvContentPartPr>
            <p14:xfrm>
              <a:off x="7510619" y="1250063"/>
              <a:ext cx="1235520" cy="98640"/>
            </p14:xfrm>
          </p:contentPart>
        </mc:Choice>
        <mc:Fallback>
          <p:pic>
            <p:nvPicPr>
              <p:cNvPr id="43" name="Freihand 42">
                <a:extLst>
                  <a:ext uri="{FF2B5EF4-FFF2-40B4-BE49-F238E27FC236}">
                    <a16:creationId xmlns:a16="http://schemas.microsoft.com/office/drawing/2014/main" id="{06257777-77A4-4CD7-9141-169CAC3EBDAB}"/>
                  </a:ext>
                </a:extLst>
              </p:cNvPr>
              <p:cNvPicPr/>
              <p:nvPr/>
            </p:nvPicPr>
            <p:blipFill>
              <a:blip r:embed="rId44"/>
              <a:stretch>
                <a:fillRect/>
              </a:stretch>
            </p:blipFill>
            <p:spPr>
              <a:xfrm>
                <a:off x="7506299" y="1245743"/>
                <a:ext cx="1244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4" name="Freihand 43">
                <a:extLst>
                  <a:ext uri="{FF2B5EF4-FFF2-40B4-BE49-F238E27FC236}">
                    <a16:creationId xmlns:a16="http://schemas.microsoft.com/office/drawing/2014/main" id="{56B3B717-FA68-4FE6-8FFC-3A8D378B1F4F}"/>
                  </a:ext>
                </a:extLst>
              </p14:cNvPr>
              <p14:cNvContentPartPr/>
              <p14:nvPr/>
            </p14:nvContentPartPr>
            <p14:xfrm>
              <a:off x="7349699" y="797903"/>
              <a:ext cx="1327680" cy="567000"/>
            </p14:xfrm>
          </p:contentPart>
        </mc:Choice>
        <mc:Fallback>
          <p:pic>
            <p:nvPicPr>
              <p:cNvPr id="44" name="Freihand 43">
                <a:extLst>
                  <a:ext uri="{FF2B5EF4-FFF2-40B4-BE49-F238E27FC236}">
                    <a16:creationId xmlns:a16="http://schemas.microsoft.com/office/drawing/2014/main" id="{56B3B717-FA68-4FE6-8FFC-3A8D378B1F4F}"/>
                  </a:ext>
                </a:extLst>
              </p:cNvPr>
              <p:cNvPicPr/>
              <p:nvPr/>
            </p:nvPicPr>
            <p:blipFill>
              <a:blip r:embed="rId46"/>
              <a:stretch>
                <a:fillRect/>
              </a:stretch>
            </p:blipFill>
            <p:spPr>
              <a:xfrm>
                <a:off x="7345379" y="793583"/>
                <a:ext cx="1336320" cy="575640"/>
              </a:xfrm>
              <a:prstGeom prst="rect">
                <a:avLst/>
              </a:prstGeom>
            </p:spPr>
          </p:pic>
        </mc:Fallback>
      </mc:AlternateContent>
      <p:grpSp>
        <p:nvGrpSpPr>
          <p:cNvPr id="49" name="Gruppieren 48">
            <a:extLst>
              <a:ext uri="{FF2B5EF4-FFF2-40B4-BE49-F238E27FC236}">
                <a16:creationId xmlns:a16="http://schemas.microsoft.com/office/drawing/2014/main" id="{593B8376-82B2-4B21-9DC6-3C59EA014E45}"/>
              </a:ext>
            </a:extLst>
          </p:cNvPr>
          <p:cNvGrpSpPr/>
          <p:nvPr/>
        </p:nvGrpSpPr>
        <p:grpSpPr>
          <a:xfrm>
            <a:off x="3659699" y="2655503"/>
            <a:ext cx="460800" cy="177480"/>
            <a:chOff x="3659699" y="2655503"/>
            <a:chExt cx="460800" cy="177480"/>
          </a:xfrm>
        </p:grpSpPr>
        <mc:AlternateContent xmlns:mc="http://schemas.openxmlformats.org/markup-compatibility/2006">
          <mc:Choice xmlns:p14="http://schemas.microsoft.com/office/powerpoint/2010/main" Requires="p14">
            <p:contentPart p14:bwMode="auto" r:id="rId47">
              <p14:nvContentPartPr>
                <p14:cNvPr id="45" name="Freihand 44">
                  <a:extLst>
                    <a:ext uri="{FF2B5EF4-FFF2-40B4-BE49-F238E27FC236}">
                      <a16:creationId xmlns:a16="http://schemas.microsoft.com/office/drawing/2014/main" id="{AC0A073C-0F3F-43FE-A628-D6DD8E83B410}"/>
                    </a:ext>
                  </a:extLst>
                </p14:cNvPr>
                <p14:cNvContentPartPr/>
                <p14:nvPr/>
              </p14:nvContentPartPr>
              <p14:xfrm>
                <a:off x="3659699" y="2719223"/>
                <a:ext cx="357480" cy="26640"/>
              </p14:xfrm>
            </p:contentPart>
          </mc:Choice>
          <mc:Fallback>
            <p:pic>
              <p:nvPicPr>
                <p:cNvPr id="45" name="Freihand 44">
                  <a:extLst>
                    <a:ext uri="{FF2B5EF4-FFF2-40B4-BE49-F238E27FC236}">
                      <a16:creationId xmlns:a16="http://schemas.microsoft.com/office/drawing/2014/main" id="{AC0A073C-0F3F-43FE-A628-D6DD8E83B410}"/>
                    </a:ext>
                  </a:extLst>
                </p:cNvPr>
                <p:cNvPicPr/>
                <p:nvPr/>
              </p:nvPicPr>
              <p:blipFill>
                <a:blip r:embed="rId48"/>
                <a:stretch>
                  <a:fillRect/>
                </a:stretch>
              </p:blipFill>
              <p:spPr>
                <a:xfrm>
                  <a:off x="3655379" y="2714903"/>
                  <a:ext cx="366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Freihand 45">
                  <a:extLst>
                    <a:ext uri="{FF2B5EF4-FFF2-40B4-BE49-F238E27FC236}">
                      <a16:creationId xmlns:a16="http://schemas.microsoft.com/office/drawing/2014/main" id="{4AC2418C-9DF6-4A7E-8F04-9F7E9C9EB559}"/>
                    </a:ext>
                  </a:extLst>
                </p14:cNvPr>
                <p14:cNvContentPartPr/>
                <p14:nvPr/>
              </p14:nvContentPartPr>
              <p14:xfrm>
                <a:off x="3885779" y="2655503"/>
                <a:ext cx="234720" cy="177480"/>
              </p14:xfrm>
            </p:contentPart>
          </mc:Choice>
          <mc:Fallback>
            <p:pic>
              <p:nvPicPr>
                <p:cNvPr id="46" name="Freihand 45">
                  <a:extLst>
                    <a:ext uri="{FF2B5EF4-FFF2-40B4-BE49-F238E27FC236}">
                      <a16:creationId xmlns:a16="http://schemas.microsoft.com/office/drawing/2014/main" id="{4AC2418C-9DF6-4A7E-8F04-9F7E9C9EB559}"/>
                    </a:ext>
                  </a:extLst>
                </p:cNvPr>
                <p:cNvPicPr/>
                <p:nvPr/>
              </p:nvPicPr>
              <p:blipFill>
                <a:blip r:embed="rId50"/>
                <a:stretch>
                  <a:fillRect/>
                </a:stretch>
              </p:blipFill>
              <p:spPr>
                <a:xfrm>
                  <a:off x="3881459" y="2651183"/>
                  <a:ext cx="243360" cy="18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54" name="Freihand 53">
                <a:extLst>
                  <a:ext uri="{FF2B5EF4-FFF2-40B4-BE49-F238E27FC236}">
                    <a16:creationId xmlns:a16="http://schemas.microsoft.com/office/drawing/2014/main" id="{736BFA7E-FA65-4D53-8AA4-D35A4B8D36F5}"/>
                  </a:ext>
                </a:extLst>
              </p14:cNvPr>
              <p14:cNvContentPartPr/>
              <p14:nvPr/>
            </p14:nvContentPartPr>
            <p14:xfrm>
              <a:off x="5647619" y="6053543"/>
              <a:ext cx="1826280" cy="55440"/>
            </p14:xfrm>
          </p:contentPart>
        </mc:Choice>
        <mc:Fallback>
          <p:pic>
            <p:nvPicPr>
              <p:cNvPr id="54" name="Freihand 53">
                <a:extLst>
                  <a:ext uri="{FF2B5EF4-FFF2-40B4-BE49-F238E27FC236}">
                    <a16:creationId xmlns:a16="http://schemas.microsoft.com/office/drawing/2014/main" id="{736BFA7E-FA65-4D53-8AA4-D35A4B8D36F5}"/>
                  </a:ext>
                </a:extLst>
              </p:cNvPr>
              <p:cNvPicPr/>
              <p:nvPr/>
            </p:nvPicPr>
            <p:blipFill>
              <a:blip r:embed="rId52"/>
              <a:stretch>
                <a:fillRect/>
              </a:stretch>
            </p:blipFill>
            <p:spPr>
              <a:xfrm>
                <a:off x="5643299" y="6049223"/>
                <a:ext cx="1834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5" name="Freihand 54">
                <a:extLst>
                  <a:ext uri="{FF2B5EF4-FFF2-40B4-BE49-F238E27FC236}">
                    <a16:creationId xmlns:a16="http://schemas.microsoft.com/office/drawing/2014/main" id="{56F87327-B448-4C0D-9159-602C493C16EA}"/>
                  </a:ext>
                </a:extLst>
              </p14:cNvPr>
              <p14:cNvContentPartPr/>
              <p14:nvPr/>
            </p14:nvContentPartPr>
            <p14:xfrm>
              <a:off x="4988819" y="6396983"/>
              <a:ext cx="2299680" cy="47880"/>
            </p14:xfrm>
          </p:contentPart>
        </mc:Choice>
        <mc:Fallback>
          <p:pic>
            <p:nvPicPr>
              <p:cNvPr id="55" name="Freihand 54">
                <a:extLst>
                  <a:ext uri="{FF2B5EF4-FFF2-40B4-BE49-F238E27FC236}">
                    <a16:creationId xmlns:a16="http://schemas.microsoft.com/office/drawing/2014/main" id="{56F87327-B448-4C0D-9159-602C493C16EA}"/>
                  </a:ext>
                </a:extLst>
              </p:cNvPr>
              <p:cNvPicPr/>
              <p:nvPr/>
            </p:nvPicPr>
            <p:blipFill>
              <a:blip r:embed="rId54"/>
              <a:stretch>
                <a:fillRect/>
              </a:stretch>
            </p:blipFill>
            <p:spPr>
              <a:xfrm>
                <a:off x="4984499" y="6392663"/>
                <a:ext cx="2308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8" name="Freihand 57">
                <a:extLst>
                  <a:ext uri="{FF2B5EF4-FFF2-40B4-BE49-F238E27FC236}">
                    <a16:creationId xmlns:a16="http://schemas.microsoft.com/office/drawing/2014/main" id="{8955CE48-2FE6-4537-A19F-AAEDE888C65B}"/>
                  </a:ext>
                </a:extLst>
              </p14:cNvPr>
              <p14:cNvContentPartPr/>
              <p14:nvPr/>
            </p14:nvContentPartPr>
            <p14:xfrm>
              <a:off x="4912859" y="6751583"/>
              <a:ext cx="2246400" cy="63000"/>
            </p14:xfrm>
          </p:contentPart>
        </mc:Choice>
        <mc:Fallback>
          <p:pic>
            <p:nvPicPr>
              <p:cNvPr id="58" name="Freihand 57">
                <a:extLst>
                  <a:ext uri="{FF2B5EF4-FFF2-40B4-BE49-F238E27FC236}">
                    <a16:creationId xmlns:a16="http://schemas.microsoft.com/office/drawing/2014/main" id="{8955CE48-2FE6-4537-A19F-AAEDE888C65B}"/>
                  </a:ext>
                </a:extLst>
              </p:cNvPr>
              <p:cNvPicPr/>
              <p:nvPr/>
            </p:nvPicPr>
            <p:blipFill>
              <a:blip r:embed="rId56"/>
              <a:stretch>
                <a:fillRect/>
              </a:stretch>
            </p:blipFill>
            <p:spPr>
              <a:xfrm>
                <a:off x="4908539" y="6747263"/>
                <a:ext cx="2255040" cy="71640"/>
              </a:xfrm>
              <a:prstGeom prst="rect">
                <a:avLst/>
              </a:prstGeom>
            </p:spPr>
          </p:pic>
        </mc:Fallback>
      </mc:AlternateContent>
    </p:spTree>
    <p:extLst>
      <p:ext uri="{BB962C8B-B14F-4D97-AF65-F5344CB8AC3E}">
        <p14:creationId xmlns:p14="http://schemas.microsoft.com/office/powerpoint/2010/main" val="3130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36" grpId="0"/>
      <p:bldP spid="37" grpId="0"/>
      <p:bldP spid="48" grpId="0"/>
      <p:bldP spid="50" grpId="0"/>
      <p:bldP spid="53" grpId="0"/>
      <p:bldP spid="56" grpId="0"/>
      <p:bldP spid="57" grpId="0"/>
      <p:bldP spid="63" grpId="0"/>
      <p:bldP spid="51" grpId="0"/>
      <p:bldP spid="52" grpId="0"/>
      <p:bldP spid="69" grpId="0"/>
      <p:bldP spid="70" grpId="0"/>
      <p:bldP spid="71" grpId="0"/>
      <p:bldP spid="72" grpId="0"/>
      <p:bldP spid="74" grpId="0"/>
      <p:bldP spid="76" grpId="0"/>
      <p:bldP spid="77" grpId="0"/>
      <p:bldP spid="81" grpId="0"/>
      <p:bldP spid="82" grpId="0"/>
      <p:bldP spid="83" grpId="0"/>
      <p:bldP spid="84" grpId="0"/>
      <p:bldP spid="3"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2461</Words>
  <Application>Microsoft Office PowerPoint</Application>
  <PresentationFormat>Breitbild</PresentationFormat>
  <Paragraphs>363</Paragraphs>
  <Slides>33</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357</cp:revision>
  <cp:lastPrinted>2022-03-02T20:18:27Z</cp:lastPrinted>
  <dcterms:created xsi:type="dcterms:W3CDTF">2022-03-01T20:52:11Z</dcterms:created>
  <dcterms:modified xsi:type="dcterms:W3CDTF">2023-11-13T08:36:14Z</dcterms:modified>
</cp:coreProperties>
</file>